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xml" ContentType="application/vnd.openxmlformats-officedocument.presentationml.notesSlide+xml"/>
  <Override PartName="/ppt/tags/tag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82" r:id="rId3"/>
    <p:sldId id="259" r:id="rId4"/>
    <p:sldId id="302" r:id="rId5"/>
    <p:sldId id="305" r:id="rId6"/>
    <p:sldId id="481" r:id="rId7"/>
    <p:sldId id="411" r:id="rId8"/>
    <p:sldId id="444" r:id="rId9"/>
    <p:sldId id="482" r:id="rId10"/>
    <p:sldId id="479" r:id="rId11"/>
    <p:sldId id="451" r:id="rId12"/>
    <p:sldId id="452" r:id="rId13"/>
    <p:sldId id="484" r:id="rId14"/>
    <p:sldId id="419"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84"/>
    <a:srgbClr val="44131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59" autoAdjust="0"/>
    <p:restoredTop sz="86483" autoAdjust="0"/>
  </p:normalViewPr>
  <p:slideViewPr>
    <p:cSldViewPr snapToGrid="0">
      <p:cViewPr varScale="1">
        <p:scale>
          <a:sx n="88" d="100"/>
          <a:sy n="88" d="100"/>
        </p:scale>
        <p:origin x="540" y="57"/>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2024/12/27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grpSp>
        <p:nvGrpSpPr>
          <p:cNvPr id="269" name="组合 268"/>
          <p:cNvGrpSpPr/>
          <p:nvPr/>
        </p:nvGrpSpPr>
        <p:grpSpPr>
          <a:xfrm>
            <a:off x="1" y="0"/>
            <a:ext cx="12191999" cy="6858001"/>
            <a:chOff x="1" y="0"/>
            <a:chExt cx="12191999" cy="6858001"/>
          </a:xfrm>
        </p:grpSpPr>
        <p:sp>
          <p:nvSpPr>
            <p:cNvPr id="218" name="任意多边形: 形状 217"/>
            <p:cNvSpPr/>
            <p:nvPr/>
          </p:nvSpPr>
          <p:spPr>
            <a:xfrm>
              <a:off x="127874" y="1"/>
              <a:ext cx="2016698" cy="1138965"/>
            </a:xfrm>
            <a:custGeom>
              <a:avLst/>
              <a:gdLst>
                <a:gd name="connsiteX0" fmla="*/ 492388 w 1848314"/>
                <a:gd name="connsiteY0" fmla="*/ 0 h 1043867"/>
                <a:gd name="connsiteX1" fmla="*/ 1490955 w 1848314"/>
                <a:gd name="connsiteY1" fmla="*/ 0 h 1043867"/>
                <a:gd name="connsiteX2" fmla="*/ 1490974 w 1848314"/>
                <a:gd name="connsiteY2" fmla="*/ 466 h 1043867"/>
                <a:gd name="connsiteX3" fmla="*/ 1522822 w 1848314"/>
                <a:gd name="connsiteY3" fmla="*/ 11372 h 1043867"/>
                <a:gd name="connsiteX4" fmla="*/ 1539978 w 1848314"/>
                <a:gd name="connsiteY4" fmla="*/ 0 h 1043867"/>
                <a:gd name="connsiteX5" fmla="*/ 1727051 w 1848314"/>
                <a:gd name="connsiteY5" fmla="*/ 0 h 1043867"/>
                <a:gd name="connsiteX6" fmla="*/ 1775132 w 1848314"/>
                <a:gd name="connsiteY6" fmla="*/ 46907 h 1043867"/>
                <a:gd name="connsiteX7" fmla="*/ 1799382 w 1848314"/>
                <a:gd name="connsiteY7" fmla="*/ 167337 h 1043867"/>
                <a:gd name="connsiteX8" fmla="*/ 1719635 w 1848314"/>
                <a:gd name="connsiteY8" fmla="*/ 324761 h 1043867"/>
                <a:gd name="connsiteX9" fmla="*/ 1818821 w 1848314"/>
                <a:gd name="connsiteY9" fmla="*/ 359853 h 1043867"/>
                <a:gd name="connsiteX10" fmla="*/ 1818860 w 1848314"/>
                <a:gd name="connsiteY10" fmla="*/ 359853 h 1043867"/>
                <a:gd name="connsiteX11" fmla="*/ 1680836 w 1848314"/>
                <a:gd name="connsiteY11" fmla="*/ 472622 h 1043867"/>
                <a:gd name="connsiteX12" fmla="*/ 1468959 w 1848314"/>
                <a:gd name="connsiteY12" fmla="*/ 514076 h 1043867"/>
                <a:gd name="connsiteX13" fmla="*/ 1284054 w 1848314"/>
                <a:gd name="connsiteY13" fmla="*/ 650656 h 1043867"/>
                <a:gd name="connsiteX14" fmla="*/ 1264460 w 1848314"/>
                <a:gd name="connsiteY14" fmla="*/ 561932 h 1043867"/>
                <a:gd name="connsiteX15" fmla="*/ 1147553 w 1848314"/>
                <a:gd name="connsiteY15" fmla="*/ 680244 h 1043867"/>
                <a:gd name="connsiteX16" fmla="*/ 960384 w 1848314"/>
                <a:gd name="connsiteY16" fmla="*/ 782396 h 1043867"/>
                <a:gd name="connsiteX17" fmla="*/ 822360 w 1848314"/>
                <a:gd name="connsiteY17" fmla="*/ 895165 h 1043867"/>
                <a:gd name="connsiteX18" fmla="*/ 609430 w 1848314"/>
                <a:gd name="connsiteY18" fmla="*/ 1026671 h 1043867"/>
                <a:gd name="connsiteX19" fmla="*/ 402158 w 1848314"/>
                <a:gd name="connsiteY19" fmla="*/ 887398 h 1043867"/>
                <a:gd name="connsiteX20" fmla="*/ 84461 w 1848314"/>
                <a:gd name="connsiteY20" fmla="*/ 921942 h 1043867"/>
                <a:gd name="connsiteX21" fmla="*/ 70642 w 1848314"/>
                <a:gd name="connsiteY21" fmla="*/ 604245 h 1043867"/>
                <a:gd name="connsiteX22" fmla="*/ 180953 w 1848314"/>
                <a:gd name="connsiteY22" fmla="*/ 396974 h 1043867"/>
                <a:gd name="connsiteX23" fmla="*/ 255351 w 1848314"/>
                <a:gd name="connsiteY23" fmla="*/ 156837 h 1043867"/>
                <a:gd name="connsiteX24" fmla="*/ 391588 w 1848314"/>
                <a:gd name="connsiteY24" fmla="*/ 59850 h 10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8314" h="1043867">
                  <a:moveTo>
                    <a:pt x="492388" y="0"/>
                  </a:moveTo>
                  <a:lnTo>
                    <a:pt x="1490955" y="0"/>
                  </a:lnTo>
                  <a:lnTo>
                    <a:pt x="1490974" y="466"/>
                  </a:lnTo>
                  <a:cubicBezTo>
                    <a:pt x="1497258" y="17358"/>
                    <a:pt x="1508568" y="18353"/>
                    <a:pt x="1522822" y="11372"/>
                  </a:cubicBezTo>
                  <a:lnTo>
                    <a:pt x="1539978" y="0"/>
                  </a:lnTo>
                  <a:lnTo>
                    <a:pt x="1727051" y="0"/>
                  </a:lnTo>
                  <a:lnTo>
                    <a:pt x="1775132" y="46907"/>
                  </a:lnTo>
                  <a:cubicBezTo>
                    <a:pt x="1805969" y="82106"/>
                    <a:pt x="1824051" y="120730"/>
                    <a:pt x="1799382" y="167337"/>
                  </a:cubicBezTo>
                  <a:cubicBezTo>
                    <a:pt x="1750082" y="260511"/>
                    <a:pt x="1664051" y="321443"/>
                    <a:pt x="1719635" y="324761"/>
                  </a:cubicBezTo>
                  <a:cubicBezTo>
                    <a:pt x="1775220" y="328079"/>
                    <a:pt x="1906804" y="222648"/>
                    <a:pt x="1818821" y="359853"/>
                  </a:cubicBezTo>
                  <a:lnTo>
                    <a:pt x="1818860" y="359853"/>
                  </a:lnTo>
                  <a:cubicBezTo>
                    <a:pt x="1818860" y="359853"/>
                    <a:pt x="1790677" y="458569"/>
                    <a:pt x="1680836" y="472622"/>
                  </a:cubicBezTo>
                  <a:cubicBezTo>
                    <a:pt x="1570994" y="486674"/>
                    <a:pt x="1553194" y="425547"/>
                    <a:pt x="1468959" y="514076"/>
                  </a:cubicBezTo>
                  <a:cubicBezTo>
                    <a:pt x="1384723" y="602605"/>
                    <a:pt x="1341864" y="688441"/>
                    <a:pt x="1284054" y="650656"/>
                  </a:cubicBezTo>
                  <a:cubicBezTo>
                    <a:pt x="1226245" y="612871"/>
                    <a:pt x="1352715" y="535467"/>
                    <a:pt x="1264460" y="561932"/>
                  </a:cubicBezTo>
                  <a:cubicBezTo>
                    <a:pt x="1176204" y="588435"/>
                    <a:pt x="1240922" y="625752"/>
                    <a:pt x="1147553" y="680244"/>
                  </a:cubicBezTo>
                  <a:cubicBezTo>
                    <a:pt x="1054183" y="734735"/>
                    <a:pt x="1033066" y="729232"/>
                    <a:pt x="960384" y="782396"/>
                  </a:cubicBezTo>
                  <a:cubicBezTo>
                    <a:pt x="887703" y="835560"/>
                    <a:pt x="939071" y="880683"/>
                    <a:pt x="822360" y="895165"/>
                  </a:cubicBezTo>
                  <a:cubicBezTo>
                    <a:pt x="705648" y="909686"/>
                    <a:pt x="717476" y="985060"/>
                    <a:pt x="609430" y="1026671"/>
                  </a:cubicBezTo>
                  <a:cubicBezTo>
                    <a:pt x="501383" y="1068281"/>
                    <a:pt x="411996" y="1039045"/>
                    <a:pt x="402158" y="887398"/>
                  </a:cubicBezTo>
                  <a:cubicBezTo>
                    <a:pt x="392322" y="735789"/>
                    <a:pt x="160070" y="1020854"/>
                    <a:pt x="84461" y="921942"/>
                  </a:cubicBezTo>
                  <a:cubicBezTo>
                    <a:pt x="8813" y="823030"/>
                    <a:pt x="-53603" y="716116"/>
                    <a:pt x="70642" y="604245"/>
                  </a:cubicBezTo>
                  <a:cubicBezTo>
                    <a:pt x="194888" y="492334"/>
                    <a:pt x="234546" y="476564"/>
                    <a:pt x="180953" y="396974"/>
                  </a:cubicBezTo>
                  <a:cubicBezTo>
                    <a:pt x="127320" y="317423"/>
                    <a:pt x="84656" y="299428"/>
                    <a:pt x="255351" y="156837"/>
                  </a:cubicBezTo>
                  <a:cubicBezTo>
                    <a:pt x="298025" y="121189"/>
                    <a:pt x="344827" y="89166"/>
                    <a:pt x="391588" y="59850"/>
                  </a:cubicBezTo>
                  <a:close/>
                </a:path>
              </a:pathLst>
            </a:custGeom>
            <a:solidFill>
              <a:schemeClr val="accent1">
                <a:lumMod val="60000"/>
                <a:lumOff val="40000"/>
                <a:alpha val="80000"/>
              </a:schemeClr>
            </a:solidFill>
            <a:ln w="0" cap="flat">
              <a:noFill/>
              <a:prstDash val="solid"/>
              <a:miter/>
            </a:ln>
          </p:spPr>
          <p:txBody>
            <a:bodyPr rtlCol="0" anchor="ctr"/>
            <a:lstStyle/>
            <a:p>
              <a:endParaRPr lang="zh-CN" altLang="en-US"/>
            </a:p>
          </p:txBody>
        </p:sp>
        <p:sp>
          <p:nvSpPr>
            <p:cNvPr id="220" name="任意多边形: 形状 219"/>
            <p:cNvSpPr/>
            <p:nvPr/>
          </p:nvSpPr>
          <p:spPr>
            <a:xfrm>
              <a:off x="1" y="2518863"/>
              <a:ext cx="761999" cy="946598"/>
            </a:xfrm>
            <a:custGeom>
              <a:avLst/>
              <a:gdLst>
                <a:gd name="connsiteX0" fmla="*/ 389664 w 727451"/>
                <a:gd name="connsiteY0" fmla="*/ 44 h 903681"/>
                <a:gd name="connsiteX1" fmla="*/ 584949 w 727451"/>
                <a:gd name="connsiteY1" fmla="*/ 145337 h 903681"/>
                <a:gd name="connsiteX2" fmla="*/ 487542 w 727451"/>
                <a:gd name="connsiteY2" fmla="*/ 291045 h 903681"/>
                <a:gd name="connsiteX3" fmla="*/ 610664 w 727451"/>
                <a:gd name="connsiteY3" fmla="*/ 255159 h 903681"/>
                <a:gd name="connsiteX4" fmla="*/ 694603 w 727451"/>
                <a:gd name="connsiteY4" fmla="*/ 403056 h 903681"/>
                <a:gd name="connsiteX5" fmla="*/ 641065 w 727451"/>
                <a:gd name="connsiteY5" fmla="*/ 508776 h 903681"/>
                <a:gd name="connsiteX6" fmla="*/ 707656 w 727451"/>
                <a:gd name="connsiteY6" fmla="*/ 532331 h 903681"/>
                <a:gd name="connsiteX7" fmla="*/ 707711 w 727451"/>
                <a:gd name="connsiteY7" fmla="*/ 532331 h 903681"/>
                <a:gd name="connsiteX8" fmla="*/ 615044 w 727451"/>
                <a:gd name="connsiteY8" fmla="*/ 608039 h 903681"/>
                <a:gd name="connsiteX9" fmla="*/ 472799 w 727451"/>
                <a:gd name="connsiteY9" fmla="*/ 635862 h 903681"/>
                <a:gd name="connsiteX10" fmla="*/ 348650 w 727451"/>
                <a:gd name="connsiteY10" fmla="*/ 727560 h 903681"/>
                <a:gd name="connsiteX11" fmla="*/ 335487 w 727451"/>
                <a:gd name="connsiteY11" fmla="*/ 668007 h 903681"/>
                <a:gd name="connsiteX12" fmla="*/ 257008 w 727451"/>
                <a:gd name="connsiteY12" fmla="*/ 747457 h 903681"/>
                <a:gd name="connsiteX13" fmla="*/ 131363 w 727451"/>
                <a:gd name="connsiteY13" fmla="*/ 816016 h 903681"/>
                <a:gd name="connsiteX14" fmla="*/ 38695 w 727451"/>
                <a:gd name="connsiteY14" fmla="*/ 891724 h 903681"/>
                <a:gd name="connsiteX15" fmla="*/ 0 w 727451"/>
                <a:gd name="connsiteY15" fmla="*/ 903681 h 903681"/>
                <a:gd name="connsiteX16" fmla="*/ 0 w 727451"/>
                <a:gd name="connsiteY16" fmla="*/ 140460 h 903681"/>
                <a:gd name="connsiteX17" fmla="*/ 51841 w 727451"/>
                <a:gd name="connsiteY17" fmla="*/ 110850 h 903681"/>
                <a:gd name="connsiteX18" fmla="*/ 144914 w 727451"/>
                <a:gd name="connsiteY18" fmla="*/ 94929 h 903681"/>
                <a:gd name="connsiteX19" fmla="*/ 192689 w 727451"/>
                <a:gd name="connsiteY19" fmla="*/ 115048 h 903681"/>
                <a:gd name="connsiteX20" fmla="*/ 389664 w 727451"/>
                <a:gd name="connsiteY20" fmla="*/ 44 h 90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7451" h="903681">
                  <a:moveTo>
                    <a:pt x="389664" y="44"/>
                  </a:moveTo>
                  <a:cubicBezTo>
                    <a:pt x="496686" y="2372"/>
                    <a:pt x="585087" y="75642"/>
                    <a:pt x="584949" y="145337"/>
                  </a:cubicBezTo>
                  <a:cubicBezTo>
                    <a:pt x="584838" y="215032"/>
                    <a:pt x="470638" y="245681"/>
                    <a:pt x="487542" y="291045"/>
                  </a:cubicBezTo>
                  <a:cubicBezTo>
                    <a:pt x="504418" y="336409"/>
                    <a:pt x="575277" y="211013"/>
                    <a:pt x="610664" y="255159"/>
                  </a:cubicBezTo>
                  <a:cubicBezTo>
                    <a:pt x="646052" y="299331"/>
                    <a:pt x="727719" y="340483"/>
                    <a:pt x="694603" y="403056"/>
                  </a:cubicBezTo>
                  <a:cubicBezTo>
                    <a:pt x="661488" y="465601"/>
                    <a:pt x="603737" y="506532"/>
                    <a:pt x="641065" y="508776"/>
                  </a:cubicBezTo>
                  <a:cubicBezTo>
                    <a:pt x="678392" y="510993"/>
                    <a:pt x="766709" y="440217"/>
                    <a:pt x="707656" y="532331"/>
                  </a:cubicBezTo>
                  <a:lnTo>
                    <a:pt x="707711" y="532331"/>
                  </a:lnTo>
                  <a:cubicBezTo>
                    <a:pt x="707711" y="532331"/>
                    <a:pt x="688784" y="598617"/>
                    <a:pt x="615044" y="608039"/>
                  </a:cubicBezTo>
                  <a:cubicBezTo>
                    <a:pt x="541302" y="617461"/>
                    <a:pt x="529359" y="576421"/>
                    <a:pt x="472799" y="635862"/>
                  </a:cubicBezTo>
                  <a:cubicBezTo>
                    <a:pt x="416240" y="695304"/>
                    <a:pt x="387475" y="752916"/>
                    <a:pt x="348650" y="727560"/>
                  </a:cubicBezTo>
                  <a:cubicBezTo>
                    <a:pt x="309827" y="702204"/>
                    <a:pt x="394735" y="650216"/>
                    <a:pt x="335487" y="668007"/>
                  </a:cubicBezTo>
                  <a:cubicBezTo>
                    <a:pt x="276240" y="685799"/>
                    <a:pt x="319692" y="710850"/>
                    <a:pt x="257008" y="747457"/>
                  </a:cubicBezTo>
                  <a:cubicBezTo>
                    <a:pt x="194324" y="784064"/>
                    <a:pt x="180163" y="780323"/>
                    <a:pt x="131363" y="816016"/>
                  </a:cubicBezTo>
                  <a:cubicBezTo>
                    <a:pt x="82562" y="851708"/>
                    <a:pt x="117064" y="881997"/>
                    <a:pt x="38695" y="891724"/>
                  </a:cubicBezTo>
                  <a:lnTo>
                    <a:pt x="0" y="903681"/>
                  </a:lnTo>
                  <a:lnTo>
                    <a:pt x="0" y="140460"/>
                  </a:lnTo>
                  <a:lnTo>
                    <a:pt x="51841" y="110850"/>
                  </a:lnTo>
                  <a:cubicBezTo>
                    <a:pt x="93627" y="92456"/>
                    <a:pt x="134896" y="83969"/>
                    <a:pt x="144914" y="94929"/>
                  </a:cubicBezTo>
                  <a:cubicBezTo>
                    <a:pt x="164922" y="116849"/>
                    <a:pt x="161790" y="140294"/>
                    <a:pt x="192689" y="115048"/>
                  </a:cubicBezTo>
                  <a:cubicBezTo>
                    <a:pt x="223588" y="89803"/>
                    <a:pt x="282641" y="-2311"/>
                    <a:pt x="389664" y="44"/>
                  </a:cubicBezTo>
                  <a:close/>
                </a:path>
              </a:pathLst>
            </a:custGeom>
            <a:solidFill>
              <a:schemeClr val="accent2">
                <a:lumMod val="40000"/>
                <a:lumOff val="60000"/>
                <a:alpha val="80000"/>
              </a:schemeClr>
            </a:solidFill>
            <a:ln w="0" cap="flat">
              <a:noFill/>
              <a:prstDash val="solid"/>
              <a:miter/>
            </a:ln>
          </p:spPr>
          <p:txBody>
            <a:bodyPr rtlCol="0" anchor="ctr"/>
            <a:lstStyle/>
            <a:p>
              <a:endParaRPr lang="zh-CN" altLang="en-US"/>
            </a:p>
          </p:txBody>
        </p:sp>
        <p:grpSp>
          <p:nvGrpSpPr>
            <p:cNvPr id="267" name="组合 266"/>
            <p:cNvGrpSpPr/>
            <p:nvPr/>
          </p:nvGrpSpPr>
          <p:grpSpPr>
            <a:xfrm>
              <a:off x="4597400" y="0"/>
              <a:ext cx="2604960" cy="843281"/>
              <a:chOff x="4467329" y="0"/>
              <a:chExt cx="2735031" cy="885388"/>
            </a:xfrm>
          </p:grpSpPr>
          <p:sp>
            <p:nvSpPr>
              <p:cNvPr id="6" name="任意多边形: 形状 5"/>
              <p:cNvSpPr/>
              <p:nvPr/>
            </p:nvSpPr>
            <p:spPr>
              <a:xfrm>
                <a:off x="4467329" y="1"/>
                <a:ext cx="2735031" cy="885387"/>
              </a:xfrm>
              <a:custGeom>
                <a:avLst/>
                <a:gdLst>
                  <a:gd name="connsiteX0" fmla="*/ 526462 w 2735031"/>
                  <a:gd name="connsiteY0" fmla="*/ 758809 h 885387"/>
                  <a:gd name="connsiteX1" fmla="*/ 509680 w 2735031"/>
                  <a:gd name="connsiteY1" fmla="*/ 759155 h 885387"/>
                  <a:gd name="connsiteX2" fmla="*/ 332684 w 2735031"/>
                  <a:gd name="connsiteY2" fmla="*/ 799121 h 885387"/>
                  <a:gd name="connsiteX3" fmla="*/ 321092 w 2735031"/>
                  <a:gd name="connsiteY3" fmla="*/ 802928 h 885387"/>
                  <a:gd name="connsiteX4" fmla="*/ 300590 w 2735031"/>
                  <a:gd name="connsiteY4" fmla="*/ 838914 h 885387"/>
                  <a:gd name="connsiteX5" fmla="*/ 323168 w 2735031"/>
                  <a:gd name="connsiteY5" fmla="*/ 870230 h 885387"/>
                  <a:gd name="connsiteX6" fmla="*/ 442290 w 2735031"/>
                  <a:gd name="connsiteY6" fmla="*/ 864867 h 885387"/>
                  <a:gd name="connsiteX7" fmla="*/ 626033 w 2735031"/>
                  <a:gd name="connsiteY7" fmla="*/ 846008 h 885387"/>
                  <a:gd name="connsiteX8" fmla="*/ 733129 w 2735031"/>
                  <a:gd name="connsiteY8" fmla="*/ 829572 h 885387"/>
                  <a:gd name="connsiteX9" fmla="*/ 733216 w 2735031"/>
                  <a:gd name="connsiteY9" fmla="*/ 829658 h 885387"/>
                  <a:gd name="connsiteX10" fmla="*/ 733216 w 2735031"/>
                  <a:gd name="connsiteY10" fmla="*/ 826804 h 885387"/>
                  <a:gd name="connsiteX11" fmla="*/ 731226 w 2735031"/>
                  <a:gd name="connsiteY11" fmla="*/ 825766 h 885387"/>
                  <a:gd name="connsiteX12" fmla="*/ 526462 w 2735031"/>
                  <a:gd name="connsiteY12" fmla="*/ 758809 h 885387"/>
                  <a:gd name="connsiteX13" fmla="*/ 339606 w 2735031"/>
                  <a:gd name="connsiteY13" fmla="*/ 698166 h 885387"/>
                  <a:gd name="connsiteX14" fmla="*/ 119876 w 2735031"/>
                  <a:gd name="connsiteY14" fmla="*/ 712701 h 885387"/>
                  <a:gd name="connsiteX15" fmla="*/ 20218 w 2735031"/>
                  <a:gd name="connsiteY15" fmla="*/ 748947 h 885387"/>
                  <a:gd name="connsiteX16" fmla="*/ 25928 w 2735031"/>
                  <a:gd name="connsiteY16" fmla="*/ 752234 h 885387"/>
                  <a:gd name="connsiteX17" fmla="*/ 105169 w 2735031"/>
                  <a:gd name="connsiteY17" fmla="*/ 762701 h 885387"/>
                  <a:gd name="connsiteX18" fmla="*/ 105342 w 2735031"/>
                  <a:gd name="connsiteY18" fmla="*/ 762701 h 885387"/>
                  <a:gd name="connsiteX19" fmla="*/ 307337 w 2735031"/>
                  <a:gd name="connsiteY19" fmla="*/ 785453 h 885387"/>
                  <a:gd name="connsiteX20" fmla="*/ 420750 w 2735031"/>
                  <a:gd name="connsiteY20" fmla="*/ 781300 h 885387"/>
                  <a:gd name="connsiteX21" fmla="*/ 506738 w 2735031"/>
                  <a:gd name="connsiteY21" fmla="*/ 746351 h 885387"/>
                  <a:gd name="connsiteX22" fmla="*/ 562796 w 2735031"/>
                  <a:gd name="connsiteY22" fmla="*/ 700935 h 885387"/>
                  <a:gd name="connsiteX23" fmla="*/ 532171 w 2735031"/>
                  <a:gd name="connsiteY23" fmla="*/ 710797 h 885387"/>
                  <a:gd name="connsiteX24" fmla="*/ 488226 w 2735031"/>
                  <a:gd name="connsiteY24" fmla="*/ 741680 h 885387"/>
                  <a:gd name="connsiteX25" fmla="*/ 369018 w 2735031"/>
                  <a:gd name="connsiteY25" fmla="*/ 784156 h 885387"/>
                  <a:gd name="connsiteX26" fmla="*/ 529403 w 2735031"/>
                  <a:gd name="connsiteY26" fmla="*/ 702146 h 885387"/>
                  <a:gd name="connsiteX27" fmla="*/ 486408 w 2735031"/>
                  <a:gd name="connsiteY27" fmla="*/ 711316 h 885387"/>
                  <a:gd name="connsiteX28" fmla="*/ 433986 w 2735031"/>
                  <a:gd name="connsiteY28" fmla="*/ 745746 h 885387"/>
                  <a:gd name="connsiteX29" fmla="*/ 371353 w 2735031"/>
                  <a:gd name="connsiteY29" fmla="*/ 762961 h 885387"/>
                  <a:gd name="connsiteX30" fmla="*/ 486842 w 2735031"/>
                  <a:gd name="connsiteY30" fmla="*/ 701800 h 885387"/>
                  <a:gd name="connsiteX31" fmla="*/ 433207 w 2735031"/>
                  <a:gd name="connsiteY31" fmla="*/ 714949 h 885387"/>
                  <a:gd name="connsiteX32" fmla="*/ 349900 w 2735031"/>
                  <a:gd name="connsiteY32" fmla="*/ 750245 h 885387"/>
                  <a:gd name="connsiteX33" fmla="*/ 439003 w 2735031"/>
                  <a:gd name="connsiteY33" fmla="*/ 701368 h 885387"/>
                  <a:gd name="connsiteX34" fmla="*/ 339606 w 2735031"/>
                  <a:gd name="connsiteY34" fmla="*/ 698166 h 885387"/>
                  <a:gd name="connsiteX35" fmla="*/ 420836 w 2735031"/>
                  <a:gd name="connsiteY35" fmla="*/ 650934 h 885387"/>
                  <a:gd name="connsiteX36" fmla="*/ 404054 w 2735031"/>
                  <a:gd name="connsiteY36" fmla="*/ 658892 h 885387"/>
                  <a:gd name="connsiteX37" fmla="*/ 402929 w 2735031"/>
                  <a:gd name="connsiteY37" fmla="*/ 663996 h 885387"/>
                  <a:gd name="connsiteX38" fmla="*/ 407427 w 2735031"/>
                  <a:gd name="connsiteY38" fmla="*/ 663996 h 885387"/>
                  <a:gd name="connsiteX39" fmla="*/ 407514 w 2735031"/>
                  <a:gd name="connsiteY39" fmla="*/ 663909 h 885387"/>
                  <a:gd name="connsiteX40" fmla="*/ 421701 w 2735031"/>
                  <a:gd name="connsiteY40" fmla="*/ 653183 h 885387"/>
                  <a:gd name="connsiteX41" fmla="*/ 420836 w 2735031"/>
                  <a:gd name="connsiteY41" fmla="*/ 650934 h 885387"/>
                  <a:gd name="connsiteX42" fmla="*/ 418414 w 2735031"/>
                  <a:gd name="connsiteY42" fmla="*/ 635362 h 885387"/>
                  <a:gd name="connsiteX43" fmla="*/ 399122 w 2735031"/>
                  <a:gd name="connsiteY43" fmla="*/ 645224 h 885387"/>
                  <a:gd name="connsiteX44" fmla="*/ 396787 w 2735031"/>
                  <a:gd name="connsiteY44" fmla="*/ 650846 h 885387"/>
                  <a:gd name="connsiteX45" fmla="*/ 396700 w 2735031"/>
                  <a:gd name="connsiteY45" fmla="*/ 650846 h 885387"/>
                  <a:gd name="connsiteX46" fmla="*/ 402583 w 2735031"/>
                  <a:gd name="connsiteY46" fmla="*/ 652058 h 885387"/>
                  <a:gd name="connsiteX47" fmla="*/ 420231 w 2735031"/>
                  <a:gd name="connsiteY47" fmla="*/ 637439 h 885387"/>
                  <a:gd name="connsiteX48" fmla="*/ 418414 w 2735031"/>
                  <a:gd name="connsiteY48" fmla="*/ 635362 h 885387"/>
                  <a:gd name="connsiteX49" fmla="*/ 661414 w 2735031"/>
                  <a:gd name="connsiteY49" fmla="*/ 598078 h 885387"/>
                  <a:gd name="connsiteX50" fmla="*/ 494801 w 2735031"/>
                  <a:gd name="connsiteY50" fmla="*/ 680519 h 885387"/>
                  <a:gd name="connsiteX51" fmla="*/ 490388 w 2735031"/>
                  <a:gd name="connsiteY51" fmla="*/ 685883 h 885387"/>
                  <a:gd name="connsiteX52" fmla="*/ 558384 w 2735031"/>
                  <a:gd name="connsiteY52" fmla="*/ 687786 h 885387"/>
                  <a:gd name="connsiteX53" fmla="*/ 580357 w 2735031"/>
                  <a:gd name="connsiteY53" fmla="*/ 694707 h 885387"/>
                  <a:gd name="connsiteX54" fmla="*/ 569803 w 2735031"/>
                  <a:gd name="connsiteY54" fmla="*/ 712960 h 885387"/>
                  <a:gd name="connsiteX55" fmla="*/ 524559 w 2735031"/>
                  <a:gd name="connsiteY55" fmla="*/ 750850 h 885387"/>
                  <a:gd name="connsiteX56" fmla="*/ 529490 w 2735031"/>
                  <a:gd name="connsiteY56" fmla="*/ 754224 h 885387"/>
                  <a:gd name="connsiteX57" fmla="*/ 730707 w 2735031"/>
                  <a:gd name="connsiteY57" fmla="*/ 820229 h 885387"/>
                  <a:gd name="connsiteX58" fmla="*/ 765742 w 2735031"/>
                  <a:gd name="connsiteY58" fmla="*/ 822997 h 885387"/>
                  <a:gd name="connsiteX59" fmla="*/ 1044212 w 2735031"/>
                  <a:gd name="connsiteY59" fmla="*/ 757598 h 885387"/>
                  <a:gd name="connsiteX60" fmla="*/ 1044298 w 2735031"/>
                  <a:gd name="connsiteY60" fmla="*/ 757770 h 885387"/>
                  <a:gd name="connsiteX61" fmla="*/ 1234702 w 2735031"/>
                  <a:gd name="connsiteY61" fmla="*/ 689083 h 885387"/>
                  <a:gd name="connsiteX62" fmla="*/ 760985 w 2735031"/>
                  <a:gd name="connsiteY62" fmla="*/ 641763 h 885387"/>
                  <a:gd name="connsiteX63" fmla="*/ 780102 w 2735031"/>
                  <a:gd name="connsiteY63" fmla="*/ 695917 h 885387"/>
                  <a:gd name="connsiteX64" fmla="*/ 775691 w 2735031"/>
                  <a:gd name="connsiteY64" fmla="*/ 710624 h 885387"/>
                  <a:gd name="connsiteX65" fmla="*/ 738579 w 2735031"/>
                  <a:gd name="connsiteY65" fmla="*/ 732683 h 885387"/>
                  <a:gd name="connsiteX66" fmla="*/ 716433 w 2735031"/>
                  <a:gd name="connsiteY66" fmla="*/ 726801 h 885387"/>
                  <a:gd name="connsiteX67" fmla="*/ 693855 w 2735031"/>
                  <a:gd name="connsiteY67" fmla="*/ 620137 h 885387"/>
                  <a:gd name="connsiteX68" fmla="*/ 661414 w 2735031"/>
                  <a:gd name="connsiteY68" fmla="*/ 598078 h 885387"/>
                  <a:gd name="connsiteX69" fmla="*/ 696190 w 2735031"/>
                  <a:gd name="connsiteY69" fmla="*/ 581901 h 885387"/>
                  <a:gd name="connsiteX70" fmla="*/ 680186 w 2735031"/>
                  <a:gd name="connsiteY70" fmla="*/ 590551 h 885387"/>
                  <a:gd name="connsiteX71" fmla="*/ 694892 w 2735031"/>
                  <a:gd name="connsiteY71" fmla="*/ 598163 h 885387"/>
                  <a:gd name="connsiteX72" fmla="*/ 694892 w 2735031"/>
                  <a:gd name="connsiteY72" fmla="*/ 598078 h 885387"/>
                  <a:gd name="connsiteX73" fmla="*/ 696190 w 2735031"/>
                  <a:gd name="connsiteY73" fmla="*/ 581901 h 885387"/>
                  <a:gd name="connsiteX74" fmla="*/ 1368702 w 2735031"/>
                  <a:gd name="connsiteY74" fmla="*/ 571173 h 885387"/>
                  <a:gd name="connsiteX75" fmla="*/ 1341538 w 2735031"/>
                  <a:gd name="connsiteY75" fmla="*/ 576191 h 885387"/>
                  <a:gd name="connsiteX76" fmla="*/ 1341452 w 2735031"/>
                  <a:gd name="connsiteY76" fmla="*/ 576104 h 885387"/>
                  <a:gd name="connsiteX77" fmla="*/ 1351660 w 2735031"/>
                  <a:gd name="connsiteY77" fmla="*/ 579911 h 885387"/>
                  <a:gd name="connsiteX78" fmla="*/ 1368702 w 2735031"/>
                  <a:gd name="connsiteY78" fmla="*/ 571173 h 885387"/>
                  <a:gd name="connsiteX79" fmla="*/ 759427 w 2735031"/>
                  <a:gd name="connsiteY79" fmla="*/ 551449 h 885387"/>
                  <a:gd name="connsiteX80" fmla="*/ 714704 w 2735031"/>
                  <a:gd name="connsiteY80" fmla="*/ 572731 h 885387"/>
                  <a:gd name="connsiteX81" fmla="*/ 704062 w 2735031"/>
                  <a:gd name="connsiteY81" fmla="*/ 587437 h 885387"/>
                  <a:gd name="connsiteX82" fmla="*/ 701294 w 2735031"/>
                  <a:gd name="connsiteY82" fmla="*/ 625240 h 885387"/>
                  <a:gd name="connsiteX83" fmla="*/ 722142 w 2735031"/>
                  <a:gd name="connsiteY83" fmla="*/ 721610 h 885387"/>
                  <a:gd name="connsiteX84" fmla="*/ 736158 w 2735031"/>
                  <a:gd name="connsiteY84" fmla="*/ 725157 h 885387"/>
                  <a:gd name="connsiteX85" fmla="*/ 768337 w 2735031"/>
                  <a:gd name="connsiteY85" fmla="*/ 705174 h 885387"/>
                  <a:gd name="connsiteX86" fmla="*/ 771366 w 2735031"/>
                  <a:gd name="connsiteY86" fmla="*/ 696350 h 885387"/>
                  <a:gd name="connsiteX87" fmla="*/ 759427 w 2735031"/>
                  <a:gd name="connsiteY87" fmla="*/ 551449 h 885387"/>
                  <a:gd name="connsiteX88" fmla="*/ 2118638 w 2735031"/>
                  <a:gd name="connsiteY88" fmla="*/ 483367 h 885387"/>
                  <a:gd name="connsiteX89" fmla="*/ 2024777 w 2735031"/>
                  <a:gd name="connsiteY89" fmla="*/ 554131 h 885387"/>
                  <a:gd name="connsiteX90" fmla="*/ 2118638 w 2735031"/>
                  <a:gd name="connsiteY90" fmla="*/ 483367 h 885387"/>
                  <a:gd name="connsiteX91" fmla="*/ 2065955 w 2735031"/>
                  <a:gd name="connsiteY91" fmla="*/ 432848 h 885387"/>
                  <a:gd name="connsiteX92" fmla="*/ 1923736 w 2735031"/>
                  <a:gd name="connsiteY92" fmla="*/ 526362 h 885387"/>
                  <a:gd name="connsiteX93" fmla="*/ 2065955 w 2735031"/>
                  <a:gd name="connsiteY93" fmla="*/ 432848 h 885387"/>
                  <a:gd name="connsiteX94" fmla="*/ 600340 w 2735031"/>
                  <a:gd name="connsiteY94" fmla="*/ 420649 h 885387"/>
                  <a:gd name="connsiteX95" fmla="*/ 676726 w 2735031"/>
                  <a:gd name="connsiteY95" fmla="*/ 566329 h 885387"/>
                  <a:gd name="connsiteX96" fmla="*/ 686934 w 2735031"/>
                  <a:gd name="connsiteY96" fmla="*/ 568578 h 885387"/>
                  <a:gd name="connsiteX97" fmla="*/ 789879 w 2735031"/>
                  <a:gd name="connsiteY97" fmla="*/ 517797 h 885387"/>
                  <a:gd name="connsiteX98" fmla="*/ 789792 w 2735031"/>
                  <a:gd name="connsiteY98" fmla="*/ 517797 h 885387"/>
                  <a:gd name="connsiteX99" fmla="*/ 600340 w 2735031"/>
                  <a:gd name="connsiteY99" fmla="*/ 420649 h 885387"/>
                  <a:gd name="connsiteX100" fmla="*/ 1648987 w 2735031"/>
                  <a:gd name="connsiteY100" fmla="*/ 416151 h 885387"/>
                  <a:gd name="connsiteX101" fmla="*/ 1591805 w 2735031"/>
                  <a:gd name="connsiteY101" fmla="*/ 426532 h 885387"/>
                  <a:gd name="connsiteX102" fmla="*/ 1648987 w 2735031"/>
                  <a:gd name="connsiteY102" fmla="*/ 416151 h 885387"/>
                  <a:gd name="connsiteX103" fmla="*/ 1677967 w 2735031"/>
                  <a:gd name="connsiteY103" fmla="*/ 407415 h 885387"/>
                  <a:gd name="connsiteX104" fmla="*/ 1666289 w 2735031"/>
                  <a:gd name="connsiteY104" fmla="*/ 411653 h 885387"/>
                  <a:gd name="connsiteX105" fmla="*/ 1677967 w 2735031"/>
                  <a:gd name="connsiteY105" fmla="*/ 407415 h 885387"/>
                  <a:gd name="connsiteX106" fmla="*/ 1981782 w 2735031"/>
                  <a:gd name="connsiteY106" fmla="*/ 404473 h 885387"/>
                  <a:gd name="connsiteX107" fmla="*/ 1958944 w 2735031"/>
                  <a:gd name="connsiteY107" fmla="*/ 418400 h 885387"/>
                  <a:gd name="connsiteX108" fmla="*/ 1796482 w 2735031"/>
                  <a:gd name="connsiteY108" fmla="*/ 502486 h 885387"/>
                  <a:gd name="connsiteX109" fmla="*/ 1789043 w 2735031"/>
                  <a:gd name="connsiteY109" fmla="*/ 517885 h 885387"/>
                  <a:gd name="connsiteX110" fmla="*/ 1801328 w 2735031"/>
                  <a:gd name="connsiteY110" fmla="*/ 520133 h 885387"/>
                  <a:gd name="connsiteX111" fmla="*/ 1812574 w 2735031"/>
                  <a:gd name="connsiteY111" fmla="*/ 516846 h 885387"/>
                  <a:gd name="connsiteX112" fmla="*/ 1941643 w 2735031"/>
                  <a:gd name="connsiteY112" fmla="*/ 451447 h 885387"/>
                  <a:gd name="connsiteX113" fmla="*/ 1981782 w 2735031"/>
                  <a:gd name="connsiteY113" fmla="*/ 404473 h 885387"/>
                  <a:gd name="connsiteX114" fmla="*/ 2402123 w 2735031"/>
                  <a:gd name="connsiteY114" fmla="*/ 392794 h 885387"/>
                  <a:gd name="connsiteX115" fmla="*/ 2407401 w 2735031"/>
                  <a:gd name="connsiteY115" fmla="*/ 421341 h 885387"/>
                  <a:gd name="connsiteX116" fmla="*/ 2402123 w 2735031"/>
                  <a:gd name="connsiteY116" fmla="*/ 392794 h 885387"/>
                  <a:gd name="connsiteX117" fmla="*/ 2468995 w 2735031"/>
                  <a:gd name="connsiteY117" fmla="*/ 391150 h 885387"/>
                  <a:gd name="connsiteX118" fmla="*/ 2422712 w 2735031"/>
                  <a:gd name="connsiteY118" fmla="*/ 411307 h 885387"/>
                  <a:gd name="connsiteX119" fmla="*/ 2418041 w 2735031"/>
                  <a:gd name="connsiteY119" fmla="*/ 420649 h 885387"/>
                  <a:gd name="connsiteX120" fmla="*/ 2423665 w 2735031"/>
                  <a:gd name="connsiteY120" fmla="*/ 425667 h 885387"/>
                  <a:gd name="connsiteX121" fmla="*/ 2438545 w 2735031"/>
                  <a:gd name="connsiteY121" fmla="*/ 416756 h 885387"/>
                  <a:gd name="connsiteX122" fmla="*/ 2424963 w 2735031"/>
                  <a:gd name="connsiteY122" fmla="*/ 416497 h 885387"/>
                  <a:gd name="connsiteX123" fmla="*/ 2424875 w 2735031"/>
                  <a:gd name="connsiteY123" fmla="*/ 416497 h 885387"/>
                  <a:gd name="connsiteX124" fmla="*/ 2468995 w 2735031"/>
                  <a:gd name="connsiteY124" fmla="*/ 391150 h 885387"/>
                  <a:gd name="connsiteX125" fmla="*/ 2464583 w 2735031"/>
                  <a:gd name="connsiteY125" fmla="*/ 377136 h 885387"/>
                  <a:gd name="connsiteX126" fmla="*/ 2447886 w 2735031"/>
                  <a:gd name="connsiteY126" fmla="*/ 392102 h 885387"/>
                  <a:gd name="connsiteX127" fmla="*/ 2469860 w 2735031"/>
                  <a:gd name="connsiteY127" fmla="*/ 379472 h 885387"/>
                  <a:gd name="connsiteX128" fmla="*/ 2464583 w 2735031"/>
                  <a:gd name="connsiteY128" fmla="*/ 377136 h 885387"/>
                  <a:gd name="connsiteX129" fmla="*/ 1498637 w 2735031"/>
                  <a:gd name="connsiteY129" fmla="*/ 370561 h 885387"/>
                  <a:gd name="connsiteX130" fmla="*/ 1494571 w 2735031"/>
                  <a:gd name="connsiteY130" fmla="*/ 398330 h 885387"/>
                  <a:gd name="connsiteX131" fmla="*/ 1513862 w 2735031"/>
                  <a:gd name="connsiteY131" fmla="*/ 402396 h 885387"/>
                  <a:gd name="connsiteX132" fmla="*/ 1498637 w 2735031"/>
                  <a:gd name="connsiteY132" fmla="*/ 370561 h 885387"/>
                  <a:gd name="connsiteX133" fmla="*/ 2365444 w 2735031"/>
                  <a:gd name="connsiteY133" fmla="*/ 344523 h 885387"/>
                  <a:gd name="connsiteX134" fmla="*/ 2389235 w 2735031"/>
                  <a:gd name="connsiteY134" fmla="*/ 399888 h 885387"/>
                  <a:gd name="connsiteX135" fmla="*/ 2365444 w 2735031"/>
                  <a:gd name="connsiteY135" fmla="*/ 344523 h 885387"/>
                  <a:gd name="connsiteX136" fmla="*/ 1213593 w 2735031"/>
                  <a:gd name="connsiteY136" fmla="*/ 338726 h 885387"/>
                  <a:gd name="connsiteX137" fmla="*/ 1126826 w 2735031"/>
                  <a:gd name="connsiteY137" fmla="*/ 361478 h 885387"/>
                  <a:gd name="connsiteX138" fmla="*/ 772404 w 2735031"/>
                  <a:gd name="connsiteY138" fmla="*/ 544788 h 885387"/>
                  <a:gd name="connsiteX139" fmla="*/ 764445 w 2735031"/>
                  <a:gd name="connsiteY139" fmla="*/ 554131 h 885387"/>
                  <a:gd name="connsiteX140" fmla="*/ 757611 w 2735031"/>
                  <a:gd name="connsiteY140" fmla="*/ 620396 h 885387"/>
                  <a:gd name="connsiteX141" fmla="*/ 767386 w 2735031"/>
                  <a:gd name="connsiteY141" fmla="*/ 633805 h 885387"/>
                  <a:gd name="connsiteX142" fmla="*/ 828114 w 2735031"/>
                  <a:gd name="connsiteY142" fmla="*/ 654567 h 885387"/>
                  <a:gd name="connsiteX143" fmla="*/ 1193438 w 2735031"/>
                  <a:gd name="connsiteY143" fmla="*/ 686488 h 885387"/>
                  <a:gd name="connsiteX144" fmla="*/ 1312818 w 2735031"/>
                  <a:gd name="connsiteY144" fmla="*/ 660536 h 885387"/>
                  <a:gd name="connsiteX145" fmla="*/ 1427441 w 2735031"/>
                  <a:gd name="connsiteY145" fmla="*/ 613389 h 885387"/>
                  <a:gd name="connsiteX146" fmla="*/ 1427528 w 2735031"/>
                  <a:gd name="connsiteY146" fmla="*/ 613562 h 885387"/>
                  <a:gd name="connsiteX147" fmla="*/ 1433410 w 2735031"/>
                  <a:gd name="connsiteY147" fmla="*/ 608458 h 885387"/>
                  <a:gd name="connsiteX148" fmla="*/ 1420175 w 2735031"/>
                  <a:gd name="connsiteY148" fmla="*/ 609236 h 885387"/>
                  <a:gd name="connsiteX149" fmla="*/ 1357111 w 2735031"/>
                  <a:gd name="connsiteY149" fmla="*/ 601105 h 885387"/>
                  <a:gd name="connsiteX150" fmla="*/ 1312559 w 2735031"/>
                  <a:gd name="connsiteY150" fmla="*/ 543232 h 885387"/>
                  <a:gd name="connsiteX151" fmla="*/ 1341192 w 2735031"/>
                  <a:gd name="connsiteY151" fmla="*/ 478523 h 885387"/>
                  <a:gd name="connsiteX152" fmla="*/ 1420521 w 2735031"/>
                  <a:gd name="connsiteY152" fmla="*/ 420995 h 885387"/>
                  <a:gd name="connsiteX153" fmla="*/ 1366454 w 2735031"/>
                  <a:gd name="connsiteY153" fmla="*/ 413297 h 885387"/>
                  <a:gd name="connsiteX154" fmla="*/ 1279512 w 2735031"/>
                  <a:gd name="connsiteY154" fmla="*/ 437345 h 885387"/>
                  <a:gd name="connsiteX155" fmla="*/ 1266883 w 2735031"/>
                  <a:gd name="connsiteY155" fmla="*/ 433194 h 885387"/>
                  <a:gd name="connsiteX156" fmla="*/ 1268180 w 2735031"/>
                  <a:gd name="connsiteY156" fmla="*/ 421082 h 885387"/>
                  <a:gd name="connsiteX157" fmla="*/ 1294392 w 2735031"/>
                  <a:gd name="connsiteY157" fmla="*/ 392448 h 885387"/>
                  <a:gd name="connsiteX158" fmla="*/ 1303389 w 2735031"/>
                  <a:gd name="connsiteY158" fmla="*/ 379039 h 885387"/>
                  <a:gd name="connsiteX159" fmla="*/ 1300188 w 2735031"/>
                  <a:gd name="connsiteY159" fmla="*/ 371686 h 885387"/>
                  <a:gd name="connsiteX160" fmla="*/ 1294652 w 2735031"/>
                  <a:gd name="connsiteY160" fmla="*/ 375753 h 885387"/>
                  <a:gd name="connsiteX161" fmla="*/ 1278561 w 2735031"/>
                  <a:gd name="connsiteY161" fmla="*/ 385701 h 885387"/>
                  <a:gd name="connsiteX162" fmla="*/ 1269737 w 2735031"/>
                  <a:gd name="connsiteY162" fmla="*/ 368918 h 885387"/>
                  <a:gd name="connsiteX163" fmla="*/ 1266796 w 2735031"/>
                  <a:gd name="connsiteY163" fmla="*/ 355855 h 885387"/>
                  <a:gd name="connsiteX164" fmla="*/ 1213593 w 2735031"/>
                  <a:gd name="connsiteY164" fmla="*/ 338726 h 885387"/>
                  <a:gd name="connsiteX165" fmla="*/ 1457286 w 2735031"/>
                  <a:gd name="connsiteY165" fmla="*/ 335094 h 885387"/>
                  <a:gd name="connsiteX166" fmla="*/ 1446040 w 2735031"/>
                  <a:gd name="connsiteY166" fmla="*/ 338035 h 885387"/>
                  <a:gd name="connsiteX167" fmla="*/ 1360483 w 2735031"/>
                  <a:gd name="connsiteY167" fmla="*/ 366929 h 885387"/>
                  <a:gd name="connsiteX168" fmla="*/ 1295343 w 2735031"/>
                  <a:gd name="connsiteY168" fmla="*/ 405857 h 885387"/>
                  <a:gd name="connsiteX169" fmla="*/ 1282887 w 2735031"/>
                  <a:gd name="connsiteY169" fmla="*/ 422553 h 885387"/>
                  <a:gd name="connsiteX170" fmla="*/ 1357456 w 2735031"/>
                  <a:gd name="connsiteY170" fmla="*/ 399715 h 885387"/>
                  <a:gd name="connsiteX171" fmla="*/ 1393703 w 2735031"/>
                  <a:gd name="connsiteY171" fmla="*/ 382760 h 885387"/>
                  <a:gd name="connsiteX172" fmla="*/ 1393703 w 2735031"/>
                  <a:gd name="connsiteY172" fmla="*/ 382846 h 885387"/>
                  <a:gd name="connsiteX173" fmla="*/ 1422250 w 2735031"/>
                  <a:gd name="connsiteY173" fmla="*/ 368053 h 885387"/>
                  <a:gd name="connsiteX174" fmla="*/ 1457286 w 2735031"/>
                  <a:gd name="connsiteY174" fmla="*/ 335094 h 885387"/>
                  <a:gd name="connsiteX175" fmla="*/ 2445291 w 2735031"/>
                  <a:gd name="connsiteY175" fmla="*/ 332844 h 885387"/>
                  <a:gd name="connsiteX176" fmla="*/ 2445464 w 2735031"/>
                  <a:gd name="connsiteY176" fmla="*/ 333190 h 885387"/>
                  <a:gd name="connsiteX177" fmla="*/ 2444859 w 2735031"/>
                  <a:gd name="connsiteY177" fmla="*/ 333190 h 885387"/>
                  <a:gd name="connsiteX178" fmla="*/ 2445291 w 2735031"/>
                  <a:gd name="connsiteY178" fmla="*/ 332844 h 885387"/>
                  <a:gd name="connsiteX179" fmla="*/ 2362417 w 2735031"/>
                  <a:gd name="connsiteY179" fmla="*/ 314764 h 885387"/>
                  <a:gd name="connsiteX180" fmla="*/ 2388370 w 2735031"/>
                  <a:gd name="connsiteY180" fmla="*/ 353174 h 885387"/>
                  <a:gd name="connsiteX181" fmla="*/ 2362417 w 2735031"/>
                  <a:gd name="connsiteY181" fmla="*/ 314764 h 885387"/>
                  <a:gd name="connsiteX182" fmla="*/ 1522426 w 2735031"/>
                  <a:gd name="connsiteY182" fmla="*/ 311910 h 885387"/>
                  <a:gd name="connsiteX183" fmla="*/ 1500454 w 2735031"/>
                  <a:gd name="connsiteY183" fmla="*/ 343226 h 885387"/>
                  <a:gd name="connsiteX184" fmla="*/ 1500454 w 2735031"/>
                  <a:gd name="connsiteY184" fmla="*/ 343312 h 885387"/>
                  <a:gd name="connsiteX185" fmla="*/ 1534364 w 2735031"/>
                  <a:gd name="connsiteY185" fmla="*/ 415286 h 885387"/>
                  <a:gd name="connsiteX186" fmla="*/ 1555646 w 2735031"/>
                  <a:gd name="connsiteY186" fmla="*/ 411998 h 885387"/>
                  <a:gd name="connsiteX187" fmla="*/ 1553483 w 2735031"/>
                  <a:gd name="connsiteY187" fmla="*/ 401272 h 885387"/>
                  <a:gd name="connsiteX188" fmla="*/ 1522426 w 2735031"/>
                  <a:gd name="connsiteY188" fmla="*/ 311910 h 885387"/>
                  <a:gd name="connsiteX189" fmla="*/ 2264057 w 2735031"/>
                  <a:gd name="connsiteY189" fmla="*/ 285438 h 885387"/>
                  <a:gd name="connsiteX190" fmla="*/ 2238970 w 2735031"/>
                  <a:gd name="connsiteY190" fmla="*/ 290802 h 885387"/>
                  <a:gd name="connsiteX191" fmla="*/ 2176944 w 2735031"/>
                  <a:gd name="connsiteY191" fmla="*/ 318917 h 885387"/>
                  <a:gd name="connsiteX192" fmla="*/ 2177203 w 2735031"/>
                  <a:gd name="connsiteY192" fmla="*/ 318657 h 885387"/>
                  <a:gd name="connsiteX193" fmla="*/ 2138449 w 2735031"/>
                  <a:gd name="connsiteY193" fmla="*/ 316754 h 885387"/>
                  <a:gd name="connsiteX194" fmla="*/ 2124347 w 2735031"/>
                  <a:gd name="connsiteY194" fmla="*/ 316322 h 885387"/>
                  <a:gd name="connsiteX195" fmla="*/ 2002717 w 2735031"/>
                  <a:gd name="connsiteY195" fmla="*/ 390631 h 885387"/>
                  <a:gd name="connsiteX196" fmla="*/ 1993288 w 2735031"/>
                  <a:gd name="connsiteY196" fmla="*/ 400840 h 885387"/>
                  <a:gd name="connsiteX197" fmla="*/ 1956263 w 2735031"/>
                  <a:gd name="connsiteY197" fmla="*/ 453955 h 885387"/>
                  <a:gd name="connsiteX198" fmla="*/ 1969499 w 2735031"/>
                  <a:gd name="connsiteY198" fmla="*/ 463471 h 885387"/>
                  <a:gd name="connsiteX199" fmla="*/ 1990693 w 2735031"/>
                  <a:gd name="connsiteY199" fmla="*/ 465115 h 885387"/>
                  <a:gd name="connsiteX200" fmla="*/ 2064917 w 2735031"/>
                  <a:gd name="connsiteY200" fmla="*/ 421515 h 885387"/>
                  <a:gd name="connsiteX201" fmla="*/ 2081699 w 2735031"/>
                  <a:gd name="connsiteY201" fmla="*/ 415546 h 885387"/>
                  <a:gd name="connsiteX202" fmla="*/ 2077547 w 2735031"/>
                  <a:gd name="connsiteY202" fmla="*/ 433280 h 885387"/>
                  <a:gd name="connsiteX203" fmla="*/ 2028065 w 2735031"/>
                  <a:gd name="connsiteY203" fmla="*/ 491413 h 885387"/>
                  <a:gd name="connsiteX204" fmla="*/ 2053585 w 2735031"/>
                  <a:gd name="connsiteY204" fmla="*/ 503783 h 885387"/>
                  <a:gd name="connsiteX205" fmla="*/ 2076162 w 2735031"/>
                  <a:gd name="connsiteY205" fmla="*/ 500323 h 885387"/>
                  <a:gd name="connsiteX206" fmla="*/ 2118552 w 2735031"/>
                  <a:gd name="connsiteY206" fmla="*/ 474631 h 885387"/>
                  <a:gd name="connsiteX207" fmla="*/ 2127808 w 2735031"/>
                  <a:gd name="connsiteY207" fmla="*/ 472382 h 885387"/>
                  <a:gd name="connsiteX208" fmla="*/ 2130317 w 2735031"/>
                  <a:gd name="connsiteY208" fmla="*/ 483194 h 885387"/>
                  <a:gd name="connsiteX209" fmla="*/ 2109382 w 2735031"/>
                  <a:gd name="connsiteY209" fmla="*/ 523507 h 885387"/>
                  <a:gd name="connsiteX210" fmla="*/ 2150560 w 2735031"/>
                  <a:gd name="connsiteY210" fmla="*/ 528611 h 885387"/>
                  <a:gd name="connsiteX211" fmla="*/ 2176339 w 2735031"/>
                  <a:gd name="connsiteY211" fmla="*/ 527141 h 885387"/>
                  <a:gd name="connsiteX212" fmla="*/ 2179193 w 2735031"/>
                  <a:gd name="connsiteY212" fmla="*/ 517538 h 885387"/>
                  <a:gd name="connsiteX213" fmla="*/ 2146234 w 2735031"/>
                  <a:gd name="connsiteY213" fmla="*/ 458195 h 885387"/>
                  <a:gd name="connsiteX214" fmla="*/ 2180145 w 2735031"/>
                  <a:gd name="connsiteY214" fmla="*/ 338035 h 885387"/>
                  <a:gd name="connsiteX215" fmla="*/ 2264057 w 2735031"/>
                  <a:gd name="connsiteY215" fmla="*/ 285438 h 885387"/>
                  <a:gd name="connsiteX216" fmla="*/ 2412851 w 2735031"/>
                  <a:gd name="connsiteY216" fmla="*/ 284314 h 885387"/>
                  <a:gd name="connsiteX217" fmla="*/ 2370981 w 2735031"/>
                  <a:gd name="connsiteY217" fmla="*/ 313986 h 885387"/>
                  <a:gd name="connsiteX218" fmla="*/ 2377729 w 2735031"/>
                  <a:gd name="connsiteY218" fmla="*/ 324539 h 885387"/>
                  <a:gd name="connsiteX219" fmla="*/ 2416398 w 2735031"/>
                  <a:gd name="connsiteY219" fmla="*/ 409403 h 885387"/>
                  <a:gd name="connsiteX220" fmla="*/ 2448233 w 2735031"/>
                  <a:gd name="connsiteY220" fmla="*/ 391582 h 885387"/>
                  <a:gd name="connsiteX221" fmla="*/ 2435257 w 2735031"/>
                  <a:gd name="connsiteY221" fmla="*/ 393313 h 885387"/>
                  <a:gd name="connsiteX222" fmla="*/ 2452559 w 2735031"/>
                  <a:gd name="connsiteY222" fmla="*/ 381980 h 885387"/>
                  <a:gd name="connsiteX223" fmla="*/ 2433699 w 2735031"/>
                  <a:gd name="connsiteY223" fmla="*/ 385355 h 885387"/>
                  <a:gd name="connsiteX224" fmla="*/ 2458873 w 2735031"/>
                  <a:gd name="connsiteY224" fmla="*/ 370734 h 885387"/>
                  <a:gd name="connsiteX225" fmla="*/ 2461295 w 2735031"/>
                  <a:gd name="connsiteY225" fmla="*/ 357586 h 885387"/>
                  <a:gd name="connsiteX226" fmla="*/ 2458873 w 2735031"/>
                  <a:gd name="connsiteY226" fmla="*/ 356807 h 885387"/>
                  <a:gd name="connsiteX227" fmla="*/ 2459825 w 2735031"/>
                  <a:gd name="connsiteY227" fmla="*/ 355509 h 885387"/>
                  <a:gd name="connsiteX228" fmla="*/ 2450223 w 2735031"/>
                  <a:gd name="connsiteY228" fmla="*/ 351876 h 885387"/>
                  <a:gd name="connsiteX229" fmla="*/ 2419771 w 2735031"/>
                  <a:gd name="connsiteY229" fmla="*/ 370215 h 885387"/>
                  <a:gd name="connsiteX230" fmla="*/ 2450742 w 2735031"/>
                  <a:gd name="connsiteY230" fmla="*/ 347464 h 885387"/>
                  <a:gd name="connsiteX231" fmla="*/ 2454547 w 2735031"/>
                  <a:gd name="connsiteY231" fmla="*/ 339506 h 885387"/>
                  <a:gd name="connsiteX232" fmla="*/ 2445291 w 2735031"/>
                  <a:gd name="connsiteY232" fmla="*/ 332844 h 885387"/>
                  <a:gd name="connsiteX233" fmla="*/ 2445464 w 2735031"/>
                  <a:gd name="connsiteY233" fmla="*/ 323675 h 885387"/>
                  <a:gd name="connsiteX234" fmla="*/ 2435602 w 2735031"/>
                  <a:gd name="connsiteY234" fmla="*/ 327395 h 885387"/>
                  <a:gd name="connsiteX235" fmla="*/ 2407401 w 2735031"/>
                  <a:gd name="connsiteY235" fmla="*/ 343831 h 885387"/>
                  <a:gd name="connsiteX236" fmla="*/ 2429980 w 2735031"/>
                  <a:gd name="connsiteY236" fmla="*/ 325837 h 885387"/>
                  <a:gd name="connsiteX237" fmla="*/ 2427297 w 2735031"/>
                  <a:gd name="connsiteY237" fmla="*/ 302999 h 885387"/>
                  <a:gd name="connsiteX238" fmla="*/ 2420031 w 2735031"/>
                  <a:gd name="connsiteY238" fmla="*/ 296079 h 885387"/>
                  <a:gd name="connsiteX239" fmla="*/ 2420117 w 2735031"/>
                  <a:gd name="connsiteY239" fmla="*/ 295906 h 885387"/>
                  <a:gd name="connsiteX240" fmla="*/ 2382400 w 2735031"/>
                  <a:gd name="connsiteY240" fmla="*/ 312083 h 885387"/>
                  <a:gd name="connsiteX241" fmla="*/ 2412851 w 2735031"/>
                  <a:gd name="connsiteY241" fmla="*/ 284314 h 885387"/>
                  <a:gd name="connsiteX242" fmla="*/ 2409477 w 2735031"/>
                  <a:gd name="connsiteY242" fmla="*/ 279122 h 885387"/>
                  <a:gd name="connsiteX243" fmla="*/ 2383524 w 2735031"/>
                  <a:gd name="connsiteY243" fmla="*/ 290456 h 885387"/>
                  <a:gd name="connsiteX244" fmla="*/ 2369944 w 2735031"/>
                  <a:gd name="connsiteY244" fmla="*/ 302999 h 885387"/>
                  <a:gd name="connsiteX245" fmla="*/ 2363281 w 2735031"/>
                  <a:gd name="connsiteY245" fmla="*/ 308016 h 885387"/>
                  <a:gd name="connsiteX246" fmla="*/ 2370722 w 2735031"/>
                  <a:gd name="connsiteY246" fmla="*/ 314072 h 885387"/>
                  <a:gd name="connsiteX247" fmla="*/ 2409477 w 2735031"/>
                  <a:gd name="connsiteY247" fmla="*/ 279122 h 885387"/>
                  <a:gd name="connsiteX248" fmla="*/ 1852432 w 2735031"/>
                  <a:gd name="connsiteY248" fmla="*/ 274873 h 885387"/>
                  <a:gd name="connsiteX249" fmla="*/ 1846571 w 2735031"/>
                  <a:gd name="connsiteY249" fmla="*/ 275922 h 885387"/>
                  <a:gd name="connsiteX250" fmla="*/ 1809891 w 2735031"/>
                  <a:gd name="connsiteY250" fmla="*/ 292445 h 885387"/>
                  <a:gd name="connsiteX251" fmla="*/ 1808594 w 2735031"/>
                  <a:gd name="connsiteY251" fmla="*/ 303864 h 885387"/>
                  <a:gd name="connsiteX252" fmla="*/ 1821137 w 2735031"/>
                  <a:gd name="connsiteY252" fmla="*/ 316840 h 885387"/>
                  <a:gd name="connsiteX253" fmla="*/ 1824944 w 2735031"/>
                  <a:gd name="connsiteY253" fmla="*/ 316408 h 885387"/>
                  <a:gd name="connsiteX254" fmla="*/ 1814390 w 2735031"/>
                  <a:gd name="connsiteY254" fmla="*/ 312083 h 885387"/>
                  <a:gd name="connsiteX255" fmla="*/ 1822781 w 2735031"/>
                  <a:gd name="connsiteY255" fmla="*/ 309314 h 885387"/>
                  <a:gd name="connsiteX256" fmla="*/ 1813266 w 2735031"/>
                  <a:gd name="connsiteY256" fmla="*/ 307498 h 885387"/>
                  <a:gd name="connsiteX257" fmla="*/ 1829183 w 2735031"/>
                  <a:gd name="connsiteY257" fmla="*/ 298847 h 885387"/>
                  <a:gd name="connsiteX258" fmla="*/ 1815688 w 2735031"/>
                  <a:gd name="connsiteY258" fmla="*/ 299279 h 885387"/>
                  <a:gd name="connsiteX259" fmla="*/ 1852454 w 2735031"/>
                  <a:gd name="connsiteY259" fmla="*/ 280420 h 885387"/>
                  <a:gd name="connsiteX260" fmla="*/ 1852454 w 2735031"/>
                  <a:gd name="connsiteY260" fmla="*/ 280507 h 885387"/>
                  <a:gd name="connsiteX261" fmla="*/ 1852454 w 2735031"/>
                  <a:gd name="connsiteY261" fmla="*/ 280420 h 885387"/>
                  <a:gd name="connsiteX262" fmla="*/ 1852454 w 2735031"/>
                  <a:gd name="connsiteY262" fmla="*/ 280420 h 885387"/>
                  <a:gd name="connsiteX263" fmla="*/ 2333524 w 2735031"/>
                  <a:gd name="connsiteY263" fmla="*/ 272376 h 885387"/>
                  <a:gd name="connsiteX264" fmla="*/ 2333351 w 2735031"/>
                  <a:gd name="connsiteY264" fmla="*/ 272549 h 885387"/>
                  <a:gd name="connsiteX265" fmla="*/ 2194678 w 2735031"/>
                  <a:gd name="connsiteY265" fmla="*/ 343658 h 885387"/>
                  <a:gd name="connsiteX266" fmla="*/ 2294075 w 2735031"/>
                  <a:gd name="connsiteY266" fmla="*/ 298674 h 885387"/>
                  <a:gd name="connsiteX267" fmla="*/ 2194678 w 2735031"/>
                  <a:gd name="connsiteY267" fmla="*/ 355509 h 885387"/>
                  <a:gd name="connsiteX268" fmla="*/ 2270632 w 2735031"/>
                  <a:gd name="connsiteY268" fmla="*/ 328086 h 885387"/>
                  <a:gd name="connsiteX269" fmla="*/ 2255321 w 2735031"/>
                  <a:gd name="connsiteY269" fmla="*/ 337689 h 885387"/>
                  <a:gd name="connsiteX270" fmla="*/ 2150992 w 2735031"/>
                  <a:gd name="connsiteY270" fmla="*/ 395389 h 885387"/>
                  <a:gd name="connsiteX271" fmla="*/ 2156096 w 2735031"/>
                  <a:gd name="connsiteY271" fmla="*/ 398850 h 885387"/>
                  <a:gd name="connsiteX272" fmla="*/ 2225735 w 2735031"/>
                  <a:gd name="connsiteY272" fmla="*/ 360267 h 885387"/>
                  <a:gd name="connsiteX273" fmla="*/ 2237846 w 2735031"/>
                  <a:gd name="connsiteY273" fmla="*/ 356461 h 885387"/>
                  <a:gd name="connsiteX274" fmla="*/ 2148743 w 2735031"/>
                  <a:gd name="connsiteY274" fmla="*/ 409576 h 885387"/>
                  <a:gd name="connsiteX275" fmla="*/ 2158691 w 2735031"/>
                  <a:gd name="connsiteY275" fmla="*/ 410010 h 885387"/>
                  <a:gd name="connsiteX276" fmla="*/ 2207741 w 2735031"/>
                  <a:gd name="connsiteY276" fmla="*/ 387258 h 885387"/>
                  <a:gd name="connsiteX277" fmla="*/ 2178242 w 2735031"/>
                  <a:gd name="connsiteY277" fmla="*/ 406030 h 885387"/>
                  <a:gd name="connsiteX278" fmla="*/ 2158258 w 2735031"/>
                  <a:gd name="connsiteY278" fmla="*/ 415805 h 885387"/>
                  <a:gd name="connsiteX279" fmla="*/ 2150473 w 2735031"/>
                  <a:gd name="connsiteY279" fmla="*/ 425407 h 885387"/>
                  <a:gd name="connsiteX280" fmla="*/ 2161026 w 2735031"/>
                  <a:gd name="connsiteY280" fmla="*/ 423072 h 885387"/>
                  <a:gd name="connsiteX281" fmla="*/ 2191219 w 2735031"/>
                  <a:gd name="connsiteY281" fmla="*/ 411998 h 885387"/>
                  <a:gd name="connsiteX282" fmla="*/ 2157999 w 2735031"/>
                  <a:gd name="connsiteY282" fmla="*/ 431377 h 885387"/>
                  <a:gd name="connsiteX283" fmla="*/ 2153501 w 2735031"/>
                  <a:gd name="connsiteY283" fmla="*/ 441411 h 885387"/>
                  <a:gd name="connsiteX284" fmla="*/ 2162238 w 2735031"/>
                  <a:gd name="connsiteY284" fmla="*/ 440460 h 885387"/>
                  <a:gd name="connsiteX285" fmla="*/ 2181529 w 2735031"/>
                  <a:gd name="connsiteY285" fmla="*/ 433194 h 885387"/>
                  <a:gd name="connsiteX286" fmla="*/ 2159816 w 2735031"/>
                  <a:gd name="connsiteY286" fmla="*/ 447121 h 885387"/>
                  <a:gd name="connsiteX287" fmla="*/ 2163016 w 2735031"/>
                  <a:gd name="connsiteY287" fmla="*/ 466066 h 885387"/>
                  <a:gd name="connsiteX288" fmla="*/ 2186893 w 2735031"/>
                  <a:gd name="connsiteY288" fmla="*/ 508974 h 885387"/>
                  <a:gd name="connsiteX289" fmla="*/ 2197706 w 2735031"/>
                  <a:gd name="connsiteY289" fmla="*/ 517451 h 885387"/>
                  <a:gd name="connsiteX290" fmla="*/ 2201080 w 2735031"/>
                  <a:gd name="connsiteY290" fmla="*/ 521950 h 885387"/>
                  <a:gd name="connsiteX291" fmla="*/ 2218469 w 2735031"/>
                  <a:gd name="connsiteY291" fmla="*/ 518750 h 885387"/>
                  <a:gd name="connsiteX292" fmla="*/ 2207482 w 2735031"/>
                  <a:gd name="connsiteY292" fmla="*/ 524199 h 885387"/>
                  <a:gd name="connsiteX293" fmla="*/ 2208347 w 2735031"/>
                  <a:gd name="connsiteY293" fmla="*/ 530774 h 885387"/>
                  <a:gd name="connsiteX294" fmla="*/ 2221669 w 2735031"/>
                  <a:gd name="connsiteY294" fmla="*/ 533196 h 885387"/>
                  <a:gd name="connsiteX295" fmla="*/ 2270113 w 2735031"/>
                  <a:gd name="connsiteY295" fmla="*/ 516068 h 885387"/>
                  <a:gd name="connsiteX296" fmla="*/ 2270891 w 2735031"/>
                  <a:gd name="connsiteY296" fmla="*/ 518317 h 885387"/>
                  <a:gd name="connsiteX297" fmla="*/ 2237154 w 2735031"/>
                  <a:gd name="connsiteY297" fmla="*/ 533023 h 885387"/>
                  <a:gd name="connsiteX298" fmla="*/ 2300391 w 2735031"/>
                  <a:gd name="connsiteY298" fmla="*/ 517106 h 885387"/>
                  <a:gd name="connsiteX299" fmla="*/ 2266999 w 2735031"/>
                  <a:gd name="connsiteY299" fmla="*/ 534235 h 885387"/>
                  <a:gd name="connsiteX300" fmla="*/ 2337848 w 2735031"/>
                  <a:gd name="connsiteY300" fmla="*/ 511397 h 885387"/>
                  <a:gd name="connsiteX301" fmla="*/ 2285685 w 2735031"/>
                  <a:gd name="connsiteY301" fmla="*/ 537349 h 885387"/>
                  <a:gd name="connsiteX302" fmla="*/ 2429807 w 2735031"/>
                  <a:gd name="connsiteY302" fmla="*/ 473160 h 885387"/>
                  <a:gd name="connsiteX303" fmla="*/ 2330929 w 2735031"/>
                  <a:gd name="connsiteY303" fmla="*/ 395822 h 885387"/>
                  <a:gd name="connsiteX304" fmla="*/ 2333524 w 2735031"/>
                  <a:gd name="connsiteY304" fmla="*/ 272376 h 885387"/>
                  <a:gd name="connsiteX305" fmla="*/ 1248716 w 2735031"/>
                  <a:gd name="connsiteY305" fmla="*/ 267012 h 885387"/>
                  <a:gd name="connsiteX306" fmla="*/ 1086859 w 2735031"/>
                  <a:gd name="connsiteY306" fmla="*/ 328519 h 885387"/>
                  <a:gd name="connsiteX307" fmla="*/ 1050353 w 2735031"/>
                  <a:gd name="connsiteY307" fmla="*/ 370822 h 885387"/>
                  <a:gd name="connsiteX308" fmla="*/ 1050353 w 2735031"/>
                  <a:gd name="connsiteY308" fmla="*/ 370908 h 885387"/>
                  <a:gd name="connsiteX309" fmla="*/ 1103209 w 2735031"/>
                  <a:gd name="connsiteY309" fmla="*/ 349281 h 885387"/>
                  <a:gd name="connsiteX310" fmla="*/ 1228041 w 2735031"/>
                  <a:gd name="connsiteY310" fmla="*/ 286649 h 885387"/>
                  <a:gd name="connsiteX311" fmla="*/ 1248716 w 2735031"/>
                  <a:gd name="connsiteY311" fmla="*/ 267012 h 885387"/>
                  <a:gd name="connsiteX312" fmla="*/ 2366396 w 2735031"/>
                  <a:gd name="connsiteY312" fmla="*/ 265023 h 885387"/>
                  <a:gd name="connsiteX313" fmla="*/ 2333697 w 2735031"/>
                  <a:gd name="connsiteY313" fmla="*/ 285178 h 885387"/>
                  <a:gd name="connsiteX314" fmla="*/ 2325478 w 2735031"/>
                  <a:gd name="connsiteY314" fmla="*/ 341755 h 885387"/>
                  <a:gd name="connsiteX315" fmla="*/ 2416225 w 2735031"/>
                  <a:gd name="connsiteY315" fmla="*/ 460444 h 885387"/>
                  <a:gd name="connsiteX316" fmla="*/ 2455846 w 2735031"/>
                  <a:gd name="connsiteY316" fmla="*/ 443315 h 885387"/>
                  <a:gd name="connsiteX317" fmla="*/ 2395204 w 2735031"/>
                  <a:gd name="connsiteY317" fmla="*/ 421775 h 885387"/>
                  <a:gd name="connsiteX318" fmla="*/ 2366483 w 2735031"/>
                  <a:gd name="connsiteY318" fmla="*/ 265023 h 885387"/>
                  <a:gd name="connsiteX319" fmla="*/ 244043 w 2735031"/>
                  <a:gd name="connsiteY319" fmla="*/ 261140 h 885387"/>
                  <a:gd name="connsiteX320" fmla="*/ 225156 w 2735031"/>
                  <a:gd name="connsiteY320" fmla="*/ 267357 h 885387"/>
                  <a:gd name="connsiteX321" fmla="*/ 222734 w 2735031"/>
                  <a:gd name="connsiteY321" fmla="*/ 268223 h 885387"/>
                  <a:gd name="connsiteX322" fmla="*/ 218581 w 2735031"/>
                  <a:gd name="connsiteY322" fmla="*/ 276441 h 885387"/>
                  <a:gd name="connsiteX323" fmla="*/ 262008 w 2735031"/>
                  <a:gd name="connsiteY323" fmla="*/ 365285 h 885387"/>
                  <a:gd name="connsiteX324" fmla="*/ 262008 w 2735031"/>
                  <a:gd name="connsiteY324" fmla="*/ 365371 h 885387"/>
                  <a:gd name="connsiteX325" fmla="*/ 264083 w 2735031"/>
                  <a:gd name="connsiteY325" fmla="*/ 364852 h 885387"/>
                  <a:gd name="connsiteX326" fmla="*/ 262959 w 2735031"/>
                  <a:gd name="connsiteY326" fmla="*/ 352482 h 885387"/>
                  <a:gd name="connsiteX327" fmla="*/ 258288 w 2735031"/>
                  <a:gd name="connsiteY327" fmla="*/ 289850 h 885387"/>
                  <a:gd name="connsiteX328" fmla="*/ 244043 w 2735031"/>
                  <a:gd name="connsiteY328" fmla="*/ 261140 h 885387"/>
                  <a:gd name="connsiteX329" fmla="*/ 1756603 w 2735031"/>
                  <a:gd name="connsiteY329" fmla="*/ 238378 h 885387"/>
                  <a:gd name="connsiteX330" fmla="*/ 1768974 w 2735031"/>
                  <a:gd name="connsiteY330" fmla="*/ 271337 h 885387"/>
                  <a:gd name="connsiteX331" fmla="*/ 1768974 w 2735031"/>
                  <a:gd name="connsiteY331" fmla="*/ 271424 h 885387"/>
                  <a:gd name="connsiteX332" fmla="*/ 1776154 w 2735031"/>
                  <a:gd name="connsiteY332" fmla="*/ 275144 h 885387"/>
                  <a:gd name="connsiteX333" fmla="*/ 1776673 w 2735031"/>
                  <a:gd name="connsiteY333" fmla="*/ 259659 h 885387"/>
                  <a:gd name="connsiteX334" fmla="*/ 1756603 w 2735031"/>
                  <a:gd name="connsiteY334" fmla="*/ 238378 h 885387"/>
                  <a:gd name="connsiteX335" fmla="*/ 943430 w 2735031"/>
                  <a:gd name="connsiteY335" fmla="*/ 238292 h 885387"/>
                  <a:gd name="connsiteX336" fmla="*/ 808305 w 2735031"/>
                  <a:gd name="connsiteY336" fmla="*/ 291061 h 885387"/>
                  <a:gd name="connsiteX337" fmla="*/ 770847 w 2735031"/>
                  <a:gd name="connsiteY337" fmla="*/ 329471 h 885387"/>
                  <a:gd name="connsiteX338" fmla="*/ 775691 w 2735031"/>
                  <a:gd name="connsiteY338" fmla="*/ 329990 h 885387"/>
                  <a:gd name="connsiteX339" fmla="*/ 877857 w 2735031"/>
                  <a:gd name="connsiteY339" fmla="*/ 294089 h 885387"/>
                  <a:gd name="connsiteX340" fmla="*/ 877857 w 2735031"/>
                  <a:gd name="connsiteY340" fmla="*/ 294175 h 885387"/>
                  <a:gd name="connsiteX341" fmla="*/ 943430 w 2735031"/>
                  <a:gd name="connsiteY341" fmla="*/ 238292 h 885387"/>
                  <a:gd name="connsiteX342" fmla="*/ 337269 w 2735031"/>
                  <a:gd name="connsiteY342" fmla="*/ 237685 h 885387"/>
                  <a:gd name="connsiteX343" fmla="*/ 273687 w 2735031"/>
                  <a:gd name="connsiteY343" fmla="*/ 253170 h 885387"/>
                  <a:gd name="connsiteX344" fmla="*/ 264344 w 2735031"/>
                  <a:gd name="connsiteY344" fmla="*/ 265715 h 885387"/>
                  <a:gd name="connsiteX345" fmla="*/ 267112 w 2735031"/>
                  <a:gd name="connsiteY345" fmla="*/ 324712 h 885387"/>
                  <a:gd name="connsiteX346" fmla="*/ 293064 w 2735031"/>
                  <a:gd name="connsiteY346" fmla="*/ 433194 h 885387"/>
                  <a:gd name="connsiteX347" fmla="*/ 346007 w 2735031"/>
                  <a:gd name="connsiteY347" fmla="*/ 541501 h 885387"/>
                  <a:gd name="connsiteX348" fmla="*/ 374209 w 2735031"/>
                  <a:gd name="connsiteY348" fmla="*/ 599721 h 885387"/>
                  <a:gd name="connsiteX349" fmla="*/ 399295 w 2735031"/>
                  <a:gd name="connsiteY349" fmla="*/ 586225 h 885387"/>
                  <a:gd name="connsiteX350" fmla="*/ 381475 w 2735031"/>
                  <a:gd name="connsiteY350" fmla="*/ 603441 h 885387"/>
                  <a:gd name="connsiteX351" fmla="*/ 378187 w 2735031"/>
                  <a:gd name="connsiteY351" fmla="*/ 609323 h 885387"/>
                  <a:gd name="connsiteX352" fmla="*/ 384935 w 2735031"/>
                  <a:gd name="connsiteY352" fmla="*/ 610967 h 885387"/>
                  <a:gd name="connsiteX353" fmla="*/ 406563 w 2735031"/>
                  <a:gd name="connsiteY353" fmla="*/ 600239 h 885387"/>
                  <a:gd name="connsiteX354" fmla="*/ 408465 w 2735031"/>
                  <a:gd name="connsiteY354" fmla="*/ 603181 h 885387"/>
                  <a:gd name="connsiteX355" fmla="*/ 389952 w 2735031"/>
                  <a:gd name="connsiteY355" fmla="*/ 618060 h 885387"/>
                  <a:gd name="connsiteX356" fmla="*/ 388223 w 2735031"/>
                  <a:gd name="connsiteY356" fmla="*/ 629998 h 885387"/>
                  <a:gd name="connsiteX357" fmla="*/ 388050 w 2735031"/>
                  <a:gd name="connsiteY357" fmla="*/ 630086 h 885387"/>
                  <a:gd name="connsiteX358" fmla="*/ 402151 w 2735031"/>
                  <a:gd name="connsiteY358" fmla="*/ 635449 h 885387"/>
                  <a:gd name="connsiteX359" fmla="*/ 452412 w 2735031"/>
                  <a:gd name="connsiteY359" fmla="*/ 609323 h 885387"/>
                  <a:gd name="connsiteX360" fmla="*/ 436408 w 2735031"/>
                  <a:gd name="connsiteY360" fmla="*/ 625501 h 885387"/>
                  <a:gd name="connsiteX361" fmla="*/ 478710 w 2735031"/>
                  <a:gd name="connsiteY361" fmla="*/ 608372 h 885387"/>
                  <a:gd name="connsiteX362" fmla="*/ 446357 w 2735031"/>
                  <a:gd name="connsiteY362" fmla="*/ 639254 h 885387"/>
                  <a:gd name="connsiteX363" fmla="*/ 521184 w 2735031"/>
                  <a:gd name="connsiteY363" fmla="*/ 608977 h 885387"/>
                  <a:gd name="connsiteX364" fmla="*/ 500424 w 2735031"/>
                  <a:gd name="connsiteY364" fmla="*/ 626711 h 885387"/>
                  <a:gd name="connsiteX365" fmla="*/ 501376 w 2735031"/>
                  <a:gd name="connsiteY365" fmla="*/ 628528 h 885387"/>
                  <a:gd name="connsiteX366" fmla="*/ 552760 w 2735031"/>
                  <a:gd name="connsiteY366" fmla="*/ 607073 h 885387"/>
                  <a:gd name="connsiteX367" fmla="*/ 412445 w 2735031"/>
                  <a:gd name="connsiteY367" fmla="*/ 683893 h 885387"/>
                  <a:gd name="connsiteX368" fmla="*/ 472655 w 2735031"/>
                  <a:gd name="connsiteY368" fmla="*/ 676799 h 885387"/>
                  <a:gd name="connsiteX369" fmla="*/ 543590 w 2735031"/>
                  <a:gd name="connsiteY369" fmla="*/ 637439 h 885387"/>
                  <a:gd name="connsiteX370" fmla="*/ 675861 w 2735031"/>
                  <a:gd name="connsiteY370" fmla="*/ 573682 h 885387"/>
                  <a:gd name="connsiteX371" fmla="*/ 591516 w 2735031"/>
                  <a:gd name="connsiteY371" fmla="*/ 420649 h 885387"/>
                  <a:gd name="connsiteX372" fmla="*/ 581827 w 2735031"/>
                  <a:gd name="connsiteY372" fmla="*/ 409057 h 885387"/>
                  <a:gd name="connsiteX373" fmla="*/ 348861 w 2735031"/>
                  <a:gd name="connsiteY373" fmla="*/ 241146 h 885387"/>
                  <a:gd name="connsiteX374" fmla="*/ 337269 w 2735031"/>
                  <a:gd name="connsiteY374" fmla="*/ 237685 h 885387"/>
                  <a:gd name="connsiteX375" fmla="*/ 1751153 w 2735031"/>
                  <a:gd name="connsiteY375" fmla="*/ 198065 h 885387"/>
                  <a:gd name="connsiteX376" fmla="*/ 1752796 w 2735031"/>
                  <a:gd name="connsiteY376" fmla="*/ 224450 h 885387"/>
                  <a:gd name="connsiteX377" fmla="*/ 1760409 w 2735031"/>
                  <a:gd name="connsiteY377" fmla="*/ 230851 h 885387"/>
                  <a:gd name="connsiteX378" fmla="*/ 1760409 w 2735031"/>
                  <a:gd name="connsiteY378" fmla="*/ 230939 h 885387"/>
                  <a:gd name="connsiteX379" fmla="*/ 1776240 w 2735031"/>
                  <a:gd name="connsiteY379" fmla="*/ 275057 h 885387"/>
                  <a:gd name="connsiteX380" fmla="*/ 1776500 w 2735031"/>
                  <a:gd name="connsiteY380" fmla="*/ 274884 h 885387"/>
                  <a:gd name="connsiteX381" fmla="*/ 1804269 w 2735031"/>
                  <a:gd name="connsiteY381" fmla="*/ 312255 h 885387"/>
                  <a:gd name="connsiteX382" fmla="*/ 1751153 w 2735031"/>
                  <a:gd name="connsiteY382" fmla="*/ 198065 h 885387"/>
                  <a:gd name="connsiteX383" fmla="*/ 1801933 w 2735031"/>
                  <a:gd name="connsiteY383" fmla="*/ 160694 h 885387"/>
                  <a:gd name="connsiteX384" fmla="*/ 1788870 w 2735031"/>
                  <a:gd name="connsiteY384" fmla="*/ 168220 h 885387"/>
                  <a:gd name="connsiteX385" fmla="*/ 1767849 w 2735031"/>
                  <a:gd name="connsiteY385" fmla="*/ 199449 h 885387"/>
                  <a:gd name="connsiteX386" fmla="*/ 1809891 w 2735031"/>
                  <a:gd name="connsiteY386" fmla="*/ 289677 h 885387"/>
                  <a:gd name="connsiteX387" fmla="*/ 1852281 w 2735031"/>
                  <a:gd name="connsiteY387" fmla="*/ 267012 h 885387"/>
                  <a:gd name="connsiteX388" fmla="*/ 1838094 w 2735031"/>
                  <a:gd name="connsiteY388" fmla="*/ 201353 h 885387"/>
                  <a:gd name="connsiteX389" fmla="*/ 1827280 w 2735031"/>
                  <a:gd name="connsiteY389" fmla="*/ 199277 h 885387"/>
                  <a:gd name="connsiteX390" fmla="*/ 1806172 w 2735031"/>
                  <a:gd name="connsiteY390" fmla="*/ 214069 h 885387"/>
                  <a:gd name="connsiteX391" fmla="*/ 1826502 w 2735031"/>
                  <a:gd name="connsiteY391" fmla="*/ 195383 h 885387"/>
                  <a:gd name="connsiteX392" fmla="*/ 1830394 w 2735031"/>
                  <a:gd name="connsiteY392" fmla="*/ 188549 h 885387"/>
                  <a:gd name="connsiteX393" fmla="*/ 1823819 w 2735031"/>
                  <a:gd name="connsiteY393" fmla="*/ 180505 h 885387"/>
                  <a:gd name="connsiteX394" fmla="*/ 1817159 w 2735031"/>
                  <a:gd name="connsiteY394" fmla="*/ 184829 h 885387"/>
                  <a:gd name="connsiteX395" fmla="*/ 1795272 w 2735031"/>
                  <a:gd name="connsiteY395" fmla="*/ 210262 h 885387"/>
                  <a:gd name="connsiteX396" fmla="*/ 1813093 w 2735031"/>
                  <a:gd name="connsiteY396" fmla="*/ 182840 h 885387"/>
                  <a:gd name="connsiteX397" fmla="*/ 1816553 w 2735031"/>
                  <a:gd name="connsiteY397" fmla="*/ 172286 h 885387"/>
                  <a:gd name="connsiteX398" fmla="*/ 1806172 w 2735031"/>
                  <a:gd name="connsiteY398" fmla="*/ 177476 h 885387"/>
                  <a:gd name="connsiteX399" fmla="*/ 1789475 w 2735031"/>
                  <a:gd name="connsiteY399" fmla="*/ 197633 h 885387"/>
                  <a:gd name="connsiteX400" fmla="*/ 1786534 w 2735031"/>
                  <a:gd name="connsiteY400" fmla="*/ 199449 h 885387"/>
                  <a:gd name="connsiteX401" fmla="*/ 1787659 w 2735031"/>
                  <a:gd name="connsiteY401" fmla="*/ 188722 h 885387"/>
                  <a:gd name="connsiteX402" fmla="*/ 1787573 w 2735031"/>
                  <a:gd name="connsiteY402" fmla="*/ 188722 h 885387"/>
                  <a:gd name="connsiteX403" fmla="*/ 1779268 w 2735031"/>
                  <a:gd name="connsiteY403" fmla="*/ 198585 h 885387"/>
                  <a:gd name="connsiteX404" fmla="*/ 1801933 w 2735031"/>
                  <a:gd name="connsiteY404" fmla="*/ 160694 h 885387"/>
                  <a:gd name="connsiteX405" fmla="*/ 466426 w 2735031"/>
                  <a:gd name="connsiteY405" fmla="*/ 153600 h 885387"/>
                  <a:gd name="connsiteX406" fmla="*/ 374555 w 2735031"/>
                  <a:gd name="connsiteY406" fmla="*/ 170815 h 885387"/>
                  <a:gd name="connsiteX407" fmla="*/ 444366 w 2735031"/>
                  <a:gd name="connsiteY407" fmla="*/ 211387 h 885387"/>
                  <a:gd name="connsiteX408" fmla="*/ 780622 w 2735031"/>
                  <a:gd name="connsiteY408" fmla="*/ 286303 h 885387"/>
                  <a:gd name="connsiteX409" fmla="*/ 790657 w 2735031"/>
                  <a:gd name="connsiteY409" fmla="*/ 284919 h 885387"/>
                  <a:gd name="connsiteX410" fmla="*/ 822232 w 2735031"/>
                  <a:gd name="connsiteY410" fmla="*/ 272203 h 885387"/>
                  <a:gd name="connsiteX411" fmla="*/ 951129 w 2735031"/>
                  <a:gd name="connsiteY411" fmla="*/ 220557 h 885387"/>
                  <a:gd name="connsiteX412" fmla="*/ 961770 w 2735031"/>
                  <a:gd name="connsiteY412" fmla="*/ 220557 h 885387"/>
                  <a:gd name="connsiteX413" fmla="*/ 959866 w 2735031"/>
                  <a:gd name="connsiteY413" fmla="*/ 231198 h 885387"/>
                  <a:gd name="connsiteX414" fmla="*/ 949486 w 2735031"/>
                  <a:gd name="connsiteY414" fmla="*/ 244692 h 885387"/>
                  <a:gd name="connsiteX415" fmla="*/ 893775 w 2735031"/>
                  <a:gd name="connsiteY415" fmla="*/ 298155 h 885387"/>
                  <a:gd name="connsiteX416" fmla="*/ 1054246 w 2735031"/>
                  <a:gd name="connsiteY416" fmla="*/ 323415 h 885387"/>
                  <a:gd name="connsiteX417" fmla="*/ 1054333 w 2735031"/>
                  <a:gd name="connsiteY417" fmla="*/ 323242 h 885387"/>
                  <a:gd name="connsiteX418" fmla="*/ 1073451 w 2735031"/>
                  <a:gd name="connsiteY418" fmla="*/ 322204 h 885387"/>
                  <a:gd name="connsiteX419" fmla="*/ 1191102 w 2735031"/>
                  <a:gd name="connsiteY419" fmla="*/ 272288 h 885387"/>
                  <a:gd name="connsiteX420" fmla="*/ 1265498 w 2735031"/>
                  <a:gd name="connsiteY420" fmla="*/ 244001 h 885387"/>
                  <a:gd name="connsiteX421" fmla="*/ 1275966 w 2735031"/>
                  <a:gd name="connsiteY421" fmla="*/ 245385 h 885387"/>
                  <a:gd name="connsiteX422" fmla="*/ 1270775 w 2735031"/>
                  <a:gd name="connsiteY422" fmla="*/ 254295 h 885387"/>
                  <a:gd name="connsiteX423" fmla="*/ 1263508 w 2735031"/>
                  <a:gd name="connsiteY423" fmla="*/ 259745 h 885387"/>
                  <a:gd name="connsiteX424" fmla="*/ 1174578 w 2735031"/>
                  <a:gd name="connsiteY424" fmla="*/ 336824 h 885387"/>
                  <a:gd name="connsiteX425" fmla="*/ 1262125 w 2735031"/>
                  <a:gd name="connsiteY425" fmla="*/ 343138 h 885387"/>
                  <a:gd name="connsiteX426" fmla="*/ 1308320 w 2735031"/>
                  <a:gd name="connsiteY426" fmla="*/ 365025 h 885387"/>
                  <a:gd name="connsiteX427" fmla="*/ 1321815 w 2735031"/>
                  <a:gd name="connsiteY427" fmla="*/ 366669 h 885387"/>
                  <a:gd name="connsiteX428" fmla="*/ 1442320 w 2735031"/>
                  <a:gd name="connsiteY428" fmla="*/ 326097 h 885387"/>
                  <a:gd name="connsiteX429" fmla="*/ 1463775 w 2735031"/>
                  <a:gd name="connsiteY429" fmla="*/ 320388 h 885387"/>
                  <a:gd name="connsiteX430" fmla="*/ 1475626 w 2735031"/>
                  <a:gd name="connsiteY430" fmla="*/ 322549 h 885387"/>
                  <a:gd name="connsiteX431" fmla="*/ 1473204 w 2735031"/>
                  <a:gd name="connsiteY431" fmla="*/ 333363 h 885387"/>
                  <a:gd name="connsiteX432" fmla="*/ 1464466 w 2735031"/>
                  <a:gd name="connsiteY432" fmla="*/ 349454 h 885387"/>
                  <a:gd name="connsiteX433" fmla="*/ 1425538 w 2735031"/>
                  <a:gd name="connsiteY433" fmla="*/ 379472 h 885387"/>
                  <a:gd name="connsiteX434" fmla="*/ 1395693 w 2735031"/>
                  <a:gd name="connsiteY434" fmla="*/ 399109 h 885387"/>
                  <a:gd name="connsiteX435" fmla="*/ 1453652 w 2735031"/>
                  <a:gd name="connsiteY435" fmla="*/ 402223 h 885387"/>
                  <a:gd name="connsiteX436" fmla="*/ 1480038 w 2735031"/>
                  <a:gd name="connsiteY436" fmla="*/ 387863 h 885387"/>
                  <a:gd name="connsiteX437" fmla="*/ 1495263 w 2735031"/>
                  <a:gd name="connsiteY437" fmla="*/ 359922 h 885387"/>
                  <a:gd name="connsiteX438" fmla="*/ 1514814 w 2735031"/>
                  <a:gd name="connsiteY438" fmla="*/ 314245 h 885387"/>
                  <a:gd name="connsiteX439" fmla="*/ 1521475 w 2735031"/>
                  <a:gd name="connsiteY439" fmla="*/ 299106 h 885387"/>
                  <a:gd name="connsiteX440" fmla="*/ 1539728 w 2735031"/>
                  <a:gd name="connsiteY440" fmla="*/ 252911 h 885387"/>
                  <a:gd name="connsiteX441" fmla="*/ 1560058 w 2735031"/>
                  <a:gd name="connsiteY441" fmla="*/ 236388 h 885387"/>
                  <a:gd name="connsiteX442" fmla="*/ 1575975 w 2735031"/>
                  <a:gd name="connsiteY442" fmla="*/ 221942 h 885387"/>
                  <a:gd name="connsiteX443" fmla="*/ 1543707 w 2735031"/>
                  <a:gd name="connsiteY443" fmla="*/ 223585 h 885387"/>
                  <a:gd name="connsiteX444" fmla="*/ 1291797 w 2735031"/>
                  <a:gd name="connsiteY444" fmla="*/ 223585 h 885387"/>
                  <a:gd name="connsiteX445" fmla="*/ 990403 w 2735031"/>
                  <a:gd name="connsiteY445" fmla="*/ 211301 h 885387"/>
                  <a:gd name="connsiteX446" fmla="*/ 917305 w 2735031"/>
                  <a:gd name="connsiteY446" fmla="*/ 205331 h 885387"/>
                  <a:gd name="connsiteX447" fmla="*/ 840313 w 2735031"/>
                  <a:gd name="connsiteY447" fmla="*/ 201180 h 885387"/>
                  <a:gd name="connsiteX448" fmla="*/ 650774 w 2735031"/>
                  <a:gd name="connsiteY448" fmla="*/ 186819 h 885387"/>
                  <a:gd name="connsiteX449" fmla="*/ 502153 w 2735031"/>
                  <a:gd name="connsiteY449" fmla="*/ 165106 h 885387"/>
                  <a:gd name="connsiteX450" fmla="*/ 466426 w 2735031"/>
                  <a:gd name="connsiteY450" fmla="*/ 153600 h 885387"/>
                  <a:gd name="connsiteX451" fmla="*/ 1730651 w 2735031"/>
                  <a:gd name="connsiteY451" fmla="*/ 150573 h 885387"/>
                  <a:gd name="connsiteX452" fmla="*/ 1688088 w 2735031"/>
                  <a:gd name="connsiteY452" fmla="*/ 170988 h 885387"/>
                  <a:gd name="connsiteX453" fmla="*/ 1554175 w 2735031"/>
                  <a:gd name="connsiteY453" fmla="*/ 260350 h 885387"/>
                  <a:gd name="connsiteX454" fmla="*/ 1536787 w 2735031"/>
                  <a:gd name="connsiteY454" fmla="*/ 306460 h 885387"/>
                  <a:gd name="connsiteX455" fmla="*/ 1551147 w 2735031"/>
                  <a:gd name="connsiteY455" fmla="*/ 363554 h 885387"/>
                  <a:gd name="connsiteX456" fmla="*/ 1575801 w 2735031"/>
                  <a:gd name="connsiteY456" fmla="*/ 379039 h 885387"/>
                  <a:gd name="connsiteX457" fmla="*/ 1577706 w 2735031"/>
                  <a:gd name="connsiteY457" fmla="*/ 379558 h 885387"/>
                  <a:gd name="connsiteX458" fmla="*/ 1561441 w 2735031"/>
                  <a:gd name="connsiteY458" fmla="*/ 388036 h 885387"/>
                  <a:gd name="connsiteX459" fmla="*/ 1587394 w 2735031"/>
                  <a:gd name="connsiteY459" fmla="*/ 385182 h 885387"/>
                  <a:gd name="connsiteX460" fmla="*/ 1576062 w 2735031"/>
                  <a:gd name="connsiteY460" fmla="*/ 388901 h 885387"/>
                  <a:gd name="connsiteX461" fmla="*/ 1566200 w 2735031"/>
                  <a:gd name="connsiteY461" fmla="*/ 393745 h 885387"/>
                  <a:gd name="connsiteX462" fmla="*/ 1578137 w 2735031"/>
                  <a:gd name="connsiteY462" fmla="*/ 393226 h 885387"/>
                  <a:gd name="connsiteX463" fmla="*/ 1612481 w 2735031"/>
                  <a:gd name="connsiteY463" fmla="*/ 385268 h 885387"/>
                  <a:gd name="connsiteX464" fmla="*/ 1577359 w 2735031"/>
                  <a:gd name="connsiteY464" fmla="*/ 398850 h 885387"/>
                  <a:gd name="connsiteX465" fmla="*/ 1571131 w 2735031"/>
                  <a:gd name="connsiteY465" fmla="*/ 404473 h 885387"/>
                  <a:gd name="connsiteX466" fmla="*/ 1579954 w 2735031"/>
                  <a:gd name="connsiteY466" fmla="*/ 405425 h 885387"/>
                  <a:gd name="connsiteX467" fmla="*/ 1588605 w 2735031"/>
                  <a:gd name="connsiteY467" fmla="*/ 402656 h 885387"/>
                  <a:gd name="connsiteX468" fmla="*/ 1642932 w 2735031"/>
                  <a:gd name="connsiteY468" fmla="*/ 388123 h 885387"/>
                  <a:gd name="connsiteX469" fmla="*/ 1575715 w 2735031"/>
                  <a:gd name="connsiteY469" fmla="*/ 410961 h 885387"/>
                  <a:gd name="connsiteX470" fmla="*/ 1588172 w 2735031"/>
                  <a:gd name="connsiteY470" fmla="*/ 413902 h 885387"/>
                  <a:gd name="connsiteX471" fmla="*/ 1672691 w 2735031"/>
                  <a:gd name="connsiteY471" fmla="*/ 391843 h 885387"/>
                  <a:gd name="connsiteX472" fmla="*/ 1585144 w 2735031"/>
                  <a:gd name="connsiteY472" fmla="*/ 422121 h 885387"/>
                  <a:gd name="connsiteX473" fmla="*/ 1716291 w 2735031"/>
                  <a:gd name="connsiteY473" fmla="*/ 388469 h 885387"/>
                  <a:gd name="connsiteX474" fmla="*/ 1679351 w 2735031"/>
                  <a:gd name="connsiteY474" fmla="*/ 406981 h 885387"/>
                  <a:gd name="connsiteX475" fmla="*/ 1727796 w 2735031"/>
                  <a:gd name="connsiteY475" fmla="*/ 391670 h 885387"/>
                  <a:gd name="connsiteX476" fmla="*/ 1756170 w 2735031"/>
                  <a:gd name="connsiteY476" fmla="*/ 382500 h 885387"/>
                  <a:gd name="connsiteX477" fmla="*/ 1622343 w 2735031"/>
                  <a:gd name="connsiteY477" fmla="*/ 434058 h 885387"/>
                  <a:gd name="connsiteX478" fmla="*/ 1826675 w 2735031"/>
                  <a:gd name="connsiteY478" fmla="*/ 352655 h 885387"/>
                  <a:gd name="connsiteX479" fmla="*/ 1725633 w 2735031"/>
                  <a:gd name="connsiteY479" fmla="*/ 280939 h 885387"/>
                  <a:gd name="connsiteX480" fmla="*/ 1725979 w 2735031"/>
                  <a:gd name="connsiteY480" fmla="*/ 280939 h 885387"/>
                  <a:gd name="connsiteX481" fmla="*/ 1730651 w 2735031"/>
                  <a:gd name="connsiteY481" fmla="*/ 150573 h 885387"/>
                  <a:gd name="connsiteX482" fmla="*/ 1771396 w 2735031"/>
                  <a:gd name="connsiteY482" fmla="*/ 145036 h 885387"/>
                  <a:gd name="connsiteX483" fmla="*/ 1757296 w 2735031"/>
                  <a:gd name="connsiteY483" fmla="*/ 146161 h 885387"/>
                  <a:gd name="connsiteX484" fmla="*/ 1726239 w 2735031"/>
                  <a:gd name="connsiteY484" fmla="*/ 169172 h 885387"/>
                  <a:gd name="connsiteX485" fmla="*/ 1737139 w 2735031"/>
                  <a:gd name="connsiteY485" fmla="*/ 288119 h 885387"/>
                  <a:gd name="connsiteX486" fmla="*/ 1825204 w 2735031"/>
                  <a:gd name="connsiteY486" fmla="*/ 342533 h 885387"/>
                  <a:gd name="connsiteX487" fmla="*/ 1847869 w 2735031"/>
                  <a:gd name="connsiteY487" fmla="*/ 322549 h 885387"/>
                  <a:gd name="connsiteX488" fmla="*/ 1782468 w 2735031"/>
                  <a:gd name="connsiteY488" fmla="*/ 304557 h 885387"/>
                  <a:gd name="connsiteX489" fmla="*/ 1742156 w 2735031"/>
                  <a:gd name="connsiteY489" fmla="*/ 203082 h 885387"/>
                  <a:gd name="connsiteX490" fmla="*/ 1742243 w 2735031"/>
                  <a:gd name="connsiteY490" fmla="*/ 202997 h 885387"/>
                  <a:gd name="connsiteX491" fmla="*/ 1771396 w 2735031"/>
                  <a:gd name="connsiteY491" fmla="*/ 145036 h 885387"/>
                  <a:gd name="connsiteX492" fmla="*/ 1968461 w 2735031"/>
                  <a:gd name="connsiteY492" fmla="*/ 139846 h 885387"/>
                  <a:gd name="connsiteX493" fmla="*/ 1848906 w 2735031"/>
                  <a:gd name="connsiteY493" fmla="*/ 181715 h 885387"/>
                  <a:gd name="connsiteX494" fmla="*/ 1847263 w 2735031"/>
                  <a:gd name="connsiteY494" fmla="*/ 193653 h 885387"/>
                  <a:gd name="connsiteX495" fmla="*/ 1851675 w 2735031"/>
                  <a:gd name="connsiteY495" fmla="*/ 344523 h 885387"/>
                  <a:gd name="connsiteX496" fmla="*/ 1916124 w 2735031"/>
                  <a:gd name="connsiteY496" fmla="*/ 311130 h 885387"/>
                  <a:gd name="connsiteX497" fmla="*/ 2031179 w 2735031"/>
                  <a:gd name="connsiteY497" fmla="*/ 213982 h 885387"/>
                  <a:gd name="connsiteX498" fmla="*/ 2047702 w 2735031"/>
                  <a:gd name="connsiteY498" fmla="*/ 185781 h 885387"/>
                  <a:gd name="connsiteX499" fmla="*/ 2031525 w 2735031"/>
                  <a:gd name="connsiteY499" fmla="*/ 147804 h 885387"/>
                  <a:gd name="connsiteX500" fmla="*/ 1968461 w 2735031"/>
                  <a:gd name="connsiteY500" fmla="*/ 139846 h 885387"/>
                  <a:gd name="connsiteX501" fmla="*/ 288739 w 2735031"/>
                  <a:gd name="connsiteY501" fmla="*/ 30900 h 885387"/>
                  <a:gd name="connsiteX502" fmla="*/ 273514 w 2735031"/>
                  <a:gd name="connsiteY502" fmla="*/ 34565 h 885387"/>
                  <a:gd name="connsiteX503" fmla="*/ 319363 w 2735031"/>
                  <a:gd name="connsiteY503" fmla="*/ 97629 h 885387"/>
                  <a:gd name="connsiteX504" fmla="*/ 364312 w 2735031"/>
                  <a:gd name="connsiteY504" fmla="*/ 160558 h 885387"/>
                  <a:gd name="connsiteX505" fmla="*/ 364261 w 2735031"/>
                  <a:gd name="connsiteY505" fmla="*/ 160521 h 885387"/>
                  <a:gd name="connsiteX506" fmla="*/ 364346 w 2735031"/>
                  <a:gd name="connsiteY506" fmla="*/ 160607 h 885387"/>
                  <a:gd name="connsiteX507" fmla="*/ 364312 w 2735031"/>
                  <a:gd name="connsiteY507" fmla="*/ 160558 h 885387"/>
                  <a:gd name="connsiteX508" fmla="*/ 370975 w 2735031"/>
                  <a:gd name="connsiteY508" fmla="*/ 165409 h 885387"/>
                  <a:gd name="connsiteX509" fmla="*/ 379053 w 2735031"/>
                  <a:gd name="connsiteY509" fmla="*/ 164328 h 885387"/>
                  <a:gd name="connsiteX510" fmla="*/ 451978 w 2735031"/>
                  <a:gd name="connsiteY510" fmla="*/ 147631 h 885387"/>
                  <a:gd name="connsiteX511" fmla="*/ 448951 w 2735031"/>
                  <a:gd name="connsiteY511" fmla="*/ 142787 h 885387"/>
                  <a:gd name="connsiteX512" fmla="*/ 370575 w 2735031"/>
                  <a:gd name="connsiteY512" fmla="*/ 90622 h 885387"/>
                  <a:gd name="connsiteX513" fmla="*/ 302925 w 2735031"/>
                  <a:gd name="connsiteY513" fmla="*/ 36642 h 885387"/>
                  <a:gd name="connsiteX514" fmla="*/ 288739 w 2735031"/>
                  <a:gd name="connsiteY514" fmla="*/ 30900 h 885387"/>
                  <a:gd name="connsiteX515" fmla="*/ 1869868 w 2735031"/>
                  <a:gd name="connsiteY515" fmla="*/ 0 h 885387"/>
                  <a:gd name="connsiteX516" fmla="*/ 1894469 w 2735031"/>
                  <a:gd name="connsiteY516" fmla="*/ 0 h 885387"/>
                  <a:gd name="connsiteX517" fmla="*/ 1448981 w 2735031"/>
                  <a:gd name="connsiteY517" fmla="*/ 209657 h 885387"/>
                  <a:gd name="connsiteX518" fmla="*/ 1570870 w 2735031"/>
                  <a:gd name="connsiteY518" fmla="*/ 215108 h 885387"/>
                  <a:gd name="connsiteX519" fmla="*/ 1600975 w 2735031"/>
                  <a:gd name="connsiteY519" fmla="*/ 206024 h 885387"/>
                  <a:gd name="connsiteX520" fmla="*/ 1747001 w 2735031"/>
                  <a:gd name="connsiteY520" fmla="*/ 128167 h 885387"/>
                  <a:gd name="connsiteX521" fmla="*/ 1755911 w 2735031"/>
                  <a:gd name="connsiteY521" fmla="*/ 127562 h 885387"/>
                  <a:gd name="connsiteX522" fmla="*/ 1830653 w 2735031"/>
                  <a:gd name="connsiteY522" fmla="*/ 171681 h 885387"/>
                  <a:gd name="connsiteX523" fmla="*/ 1845620 w 2735031"/>
                  <a:gd name="connsiteY523" fmla="*/ 173152 h 885387"/>
                  <a:gd name="connsiteX524" fmla="*/ 1938875 w 2735031"/>
                  <a:gd name="connsiteY524" fmla="*/ 132059 h 885387"/>
                  <a:gd name="connsiteX525" fmla="*/ 2023047 w 2735031"/>
                  <a:gd name="connsiteY525" fmla="*/ 130676 h 885387"/>
                  <a:gd name="connsiteX526" fmla="*/ 2054449 w 2735031"/>
                  <a:gd name="connsiteY526" fmla="*/ 204380 h 885387"/>
                  <a:gd name="connsiteX527" fmla="*/ 1989915 w 2735031"/>
                  <a:gd name="connsiteY527" fmla="*/ 278085 h 885387"/>
                  <a:gd name="connsiteX528" fmla="*/ 1901590 w 2735031"/>
                  <a:gd name="connsiteY528" fmla="*/ 333623 h 885387"/>
                  <a:gd name="connsiteX529" fmla="*/ 1811276 w 2735031"/>
                  <a:gd name="connsiteY529" fmla="*/ 379472 h 885387"/>
                  <a:gd name="connsiteX530" fmla="*/ 1666376 w 2735031"/>
                  <a:gd name="connsiteY530" fmla="*/ 441411 h 885387"/>
                  <a:gd name="connsiteX531" fmla="*/ 1606772 w 2735031"/>
                  <a:gd name="connsiteY531" fmla="*/ 449457 h 885387"/>
                  <a:gd name="connsiteX532" fmla="*/ 1585664 w 2735031"/>
                  <a:gd name="connsiteY532" fmla="*/ 465547 h 885387"/>
                  <a:gd name="connsiteX533" fmla="*/ 1585664 w 2735031"/>
                  <a:gd name="connsiteY533" fmla="*/ 486396 h 885387"/>
                  <a:gd name="connsiteX534" fmla="*/ 1585750 w 2735031"/>
                  <a:gd name="connsiteY534" fmla="*/ 512175 h 885387"/>
                  <a:gd name="connsiteX535" fmla="*/ 1579349 w 2735031"/>
                  <a:gd name="connsiteY535" fmla="*/ 464682 h 885387"/>
                  <a:gd name="connsiteX536" fmla="*/ 1570611 w 2735031"/>
                  <a:gd name="connsiteY536" fmla="*/ 425234 h 885387"/>
                  <a:gd name="connsiteX537" fmla="*/ 1553310 w 2735031"/>
                  <a:gd name="connsiteY537" fmla="*/ 421775 h 885387"/>
                  <a:gd name="connsiteX538" fmla="*/ 1523897 w 2735031"/>
                  <a:gd name="connsiteY538" fmla="*/ 415805 h 885387"/>
                  <a:gd name="connsiteX539" fmla="*/ 1511699 w 2735031"/>
                  <a:gd name="connsiteY539" fmla="*/ 411653 h 885387"/>
                  <a:gd name="connsiteX540" fmla="*/ 1483411 w 2735031"/>
                  <a:gd name="connsiteY540" fmla="*/ 392708 h 885387"/>
                  <a:gd name="connsiteX541" fmla="*/ 1346296 w 2735031"/>
                  <a:gd name="connsiteY541" fmla="*/ 490721 h 885387"/>
                  <a:gd name="connsiteX542" fmla="*/ 1375623 w 2735031"/>
                  <a:gd name="connsiteY542" fmla="*/ 483974 h 885387"/>
                  <a:gd name="connsiteX543" fmla="*/ 1326227 w 2735031"/>
                  <a:gd name="connsiteY543" fmla="*/ 516587 h 885387"/>
                  <a:gd name="connsiteX544" fmla="*/ 1341884 w 2735031"/>
                  <a:gd name="connsiteY544" fmla="*/ 514683 h 885387"/>
                  <a:gd name="connsiteX545" fmla="*/ 1331417 w 2735031"/>
                  <a:gd name="connsiteY545" fmla="*/ 525065 h 885387"/>
                  <a:gd name="connsiteX546" fmla="*/ 1342836 w 2735031"/>
                  <a:gd name="connsiteY546" fmla="*/ 533542 h 885387"/>
                  <a:gd name="connsiteX547" fmla="*/ 1323459 w 2735031"/>
                  <a:gd name="connsiteY547" fmla="*/ 551883 h 885387"/>
                  <a:gd name="connsiteX548" fmla="*/ 1347768 w 2735031"/>
                  <a:gd name="connsiteY548" fmla="*/ 545308 h 885387"/>
                  <a:gd name="connsiteX549" fmla="*/ 1344393 w 2735031"/>
                  <a:gd name="connsiteY549" fmla="*/ 555083 h 885387"/>
                  <a:gd name="connsiteX550" fmla="*/ 1367491 w 2735031"/>
                  <a:gd name="connsiteY550" fmla="*/ 550671 h 885387"/>
                  <a:gd name="connsiteX551" fmla="*/ 1335050 w 2735031"/>
                  <a:gd name="connsiteY551" fmla="*/ 571779 h 885387"/>
                  <a:gd name="connsiteX552" fmla="*/ 1387301 w 2735031"/>
                  <a:gd name="connsiteY552" fmla="*/ 557592 h 885387"/>
                  <a:gd name="connsiteX553" fmla="*/ 1370173 w 2735031"/>
                  <a:gd name="connsiteY553" fmla="*/ 570567 h 885387"/>
                  <a:gd name="connsiteX554" fmla="*/ 1406766 w 2735031"/>
                  <a:gd name="connsiteY554" fmla="*/ 563301 h 885387"/>
                  <a:gd name="connsiteX555" fmla="*/ 1382975 w 2735031"/>
                  <a:gd name="connsiteY555" fmla="*/ 578872 h 885387"/>
                  <a:gd name="connsiteX556" fmla="*/ 1429863 w 2735031"/>
                  <a:gd name="connsiteY556" fmla="*/ 571865 h 885387"/>
                  <a:gd name="connsiteX557" fmla="*/ 1408063 w 2735031"/>
                  <a:gd name="connsiteY557" fmla="*/ 584928 h 885387"/>
                  <a:gd name="connsiteX558" fmla="*/ 1491630 w 2735031"/>
                  <a:gd name="connsiteY558" fmla="*/ 566156 h 885387"/>
                  <a:gd name="connsiteX559" fmla="*/ 1440676 w 2735031"/>
                  <a:gd name="connsiteY559" fmla="*/ 587437 h 885387"/>
                  <a:gd name="connsiteX560" fmla="*/ 1546130 w 2735031"/>
                  <a:gd name="connsiteY560" fmla="*/ 568319 h 885387"/>
                  <a:gd name="connsiteX561" fmla="*/ 1531164 w 2735031"/>
                  <a:gd name="connsiteY561" fmla="*/ 576537 h 885387"/>
                  <a:gd name="connsiteX562" fmla="*/ 1544832 w 2735031"/>
                  <a:gd name="connsiteY562" fmla="*/ 575499 h 885387"/>
                  <a:gd name="connsiteX563" fmla="*/ 1798560 w 2735031"/>
                  <a:gd name="connsiteY563" fmla="*/ 487779 h 885387"/>
                  <a:gd name="connsiteX564" fmla="*/ 2073913 w 2735031"/>
                  <a:gd name="connsiteY564" fmla="*/ 336392 h 885387"/>
                  <a:gd name="connsiteX565" fmla="*/ 2286722 w 2735031"/>
                  <a:gd name="connsiteY565" fmla="*/ 211128 h 885387"/>
                  <a:gd name="connsiteX566" fmla="*/ 2464497 w 2735031"/>
                  <a:gd name="connsiteY566" fmla="*/ 124879 h 885387"/>
                  <a:gd name="connsiteX567" fmla="*/ 2613441 w 2735031"/>
                  <a:gd name="connsiteY567" fmla="*/ 52440 h 885387"/>
                  <a:gd name="connsiteX568" fmla="*/ 2707469 w 2735031"/>
                  <a:gd name="connsiteY568" fmla="*/ 0 h 885387"/>
                  <a:gd name="connsiteX569" fmla="*/ 2735031 w 2735031"/>
                  <a:gd name="connsiteY569" fmla="*/ 0 h 885387"/>
                  <a:gd name="connsiteX570" fmla="*/ 2725264 w 2735031"/>
                  <a:gd name="connsiteY570" fmla="*/ 6418 h 885387"/>
                  <a:gd name="connsiteX571" fmla="*/ 2651439 w 2735031"/>
                  <a:gd name="connsiteY571" fmla="*/ 46330 h 885387"/>
                  <a:gd name="connsiteX572" fmla="*/ 2266047 w 2735031"/>
                  <a:gd name="connsiteY572" fmla="*/ 238119 h 885387"/>
                  <a:gd name="connsiteX573" fmla="*/ 2144158 w 2735031"/>
                  <a:gd name="connsiteY573" fmla="*/ 304297 h 885387"/>
                  <a:gd name="connsiteX574" fmla="*/ 2188795 w 2735031"/>
                  <a:gd name="connsiteY574" fmla="*/ 301096 h 885387"/>
                  <a:gd name="connsiteX575" fmla="*/ 2246151 w 2735031"/>
                  <a:gd name="connsiteY575" fmla="*/ 276354 h 885387"/>
                  <a:gd name="connsiteX576" fmla="*/ 2256445 w 2735031"/>
                  <a:gd name="connsiteY576" fmla="*/ 274537 h 885387"/>
                  <a:gd name="connsiteX577" fmla="*/ 2339579 w 2735031"/>
                  <a:gd name="connsiteY577" fmla="*/ 261303 h 885387"/>
                  <a:gd name="connsiteX578" fmla="*/ 2427385 w 2735031"/>
                  <a:gd name="connsiteY578" fmla="*/ 286217 h 885387"/>
                  <a:gd name="connsiteX579" fmla="*/ 2474617 w 2735031"/>
                  <a:gd name="connsiteY579" fmla="*/ 364074 h 885387"/>
                  <a:gd name="connsiteX580" fmla="*/ 2468908 w 2735031"/>
                  <a:gd name="connsiteY580" fmla="*/ 428695 h 885387"/>
                  <a:gd name="connsiteX581" fmla="*/ 2414927 w 2735031"/>
                  <a:gd name="connsiteY581" fmla="*/ 495566 h 885387"/>
                  <a:gd name="connsiteX582" fmla="*/ 2261030 w 2735031"/>
                  <a:gd name="connsiteY582" fmla="*/ 553266 h 885387"/>
                  <a:gd name="connsiteX583" fmla="*/ 2195284 w 2735031"/>
                  <a:gd name="connsiteY583" fmla="*/ 534494 h 885387"/>
                  <a:gd name="connsiteX584" fmla="*/ 2180664 w 2735031"/>
                  <a:gd name="connsiteY584" fmla="*/ 532850 h 885387"/>
                  <a:gd name="connsiteX585" fmla="*/ 2138795 w 2735031"/>
                  <a:gd name="connsiteY585" fmla="*/ 534581 h 885387"/>
                  <a:gd name="connsiteX586" fmla="*/ 2100558 w 2735031"/>
                  <a:gd name="connsiteY586" fmla="*/ 536484 h 885387"/>
                  <a:gd name="connsiteX587" fmla="*/ 2032303 w 2735031"/>
                  <a:gd name="connsiteY587" fmla="*/ 563560 h 885387"/>
                  <a:gd name="connsiteX588" fmla="*/ 2012320 w 2735031"/>
                  <a:gd name="connsiteY588" fmla="*/ 561571 h 885387"/>
                  <a:gd name="connsiteX589" fmla="*/ 2019500 w 2735031"/>
                  <a:gd name="connsiteY589" fmla="*/ 545134 h 885387"/>
                  <a:gd name="connsiteX590" fmla="*/ 2048480 w 2735031"/>
                  <a:gd name="connsiteY590" fmla="*/ 513992 h 885387"/>
                  <a:gd name="connsiteX591" fmla="*/ 1987838 w 2735031"/>
                  <a:gd name="connsiteY591" fmla="*/ 515463 h 885387"/>
                  <a:gd name="connsiteX592" fmla="*/ 1926850 w 2735031"/>
                  <a:gd name="connsiteY592" fmla="*/ 538993 h 885387"/>
                  <a:gd name="connsiteX593" fmla="*/ 1910154 w 2735031"/>
                  <a:gd name="connsiteY593" fmla="*/ 533628 h 885387"/>
                  <a:gd name="connsiteX594" fmla="*/ 1914998 w 2735031"/>
                  <a:gd name="connsiteY594" fmla="*/ 517624 h 885387"/>
                  <a:gd name="connsiteX595" fmla="*/ 1964914 w 2735031"/>
                  <a:gd name="connsiteY595" fmla="*/ 477053 h 885387"/>
                  <a:gd name="connsiteX596" fmla="*/ 1926591 w 2735031"/>
                  <a:gd name="connsiteY596" fmla="*/ 473853 h 885387"/>
                  <a:gd name="connsiteX597" fmla="*/ 1820100 w 2735031"/>
                  <a:gd name="connsiteY597" fmla="*/ 527660 h 885387"/>
                  <a:gd name="connsiteX598" fmla="*/ 1805393 w 2735031"/>
                  <a:gd name="connsiteY598" fmla="*/ 533283 h 885387"/>
                  <a:gd name="connsiteX599" fmla="*/ 1777451 w 2735031"/>
                  <a:gd name="connsiteY599" fmla="*/ 512607 h 885387"/>
                  <a:gd name="connsiteX600" fmla="*/ 1767762 w 2735031"/>
                  <a:gd name="connsiteY600" fmla="*/ 514511 h 885387"/>
                  <a:gd name="connsiteX601" fmla="*/ 1490072 w 2735031"/>
                  <a:gd name="connsiteY601" fmla="*/ 600412 h 885387"/>
                  <a:gd name="connsiteX602" fmla="*/ 1429950 w 2735031"/>
                  <a:gd name="connsiteY602" fmla="*/ 625586 h 885387"/>
                  <a:gd name="connsiteX603" fmla="*/ 1119386 w 2735031"/>
                  <a:gd name="connsiteY603" fmla="*/ 751109 h 885387"/>
                  <a:gd name="connsiteX604" fmla="*/ 903290 w 2735031"/>
                  <a:gd name="connsiteY604" fmla="*/ 807599 h 885387"/>
                  <a:gd name="connsiteX605" fmla="*/ 653282 w 2735031"/>
                  <a:gd name="connsiteY605" fmla="*/ 858379 h 885387"/>
                  <a:gd name="connsiteX606" fmla="*/ 511150 w 2735031"/>
                  <a:gd name="connsiteY606" fmla="*/ 872307 h 885387"/>
                  <a:gd name="connsiteX607" fmla="*/ 383206 w 2735031"/>
                  <a:gd name="connsiteY607" fmla="*/ 883553 h 885387"/>
                  <a:gd name="connsiteX608" fmla="*/ 310279 w 2735031"/>
                  <a:gd name="connsiteY608" fmla="*/ 880524 h 885387"/>
                  <a:gd name="connsiteX609" fmla="*/ 285192 w 2735031"/>
                  <a:gd name="connsiteY609" fmla="*/ 839434 h 885387"/>
                  <a:gd name="connsiteX610" fmla="*/ 306300 w 2735031"/>
                  <a:gd name="connsiteY610" fmla="*/ 797045 h 885387"/>
                  <a:gd name="connsiteX611" fmla="*/ 194791 w 2735031"/>
                  <a:gd name="connsiteY611" fmla="*/ 785453 h 885387"/>
                  <a:gd name="connsiteX612" fmla="*/ 14250 w 2735031"/>
                  <a:gd name="connsiteY612" fmla="*/ 761057 h 885387"/>
                  <a:gd name="connsiteX613" fmla="*/ 148 w 2735031"/>
                  <a:gd name="connsiteY613" fmla="*/ 753531 h 885387"/>
                  <a:gd name="connsiteX614" fmla="*/ 10702 w 2735031"/>
                  <a:gd name="connsiteY614" fmla="*/ 741680 h 885387"/>
                  <a:gd name="connsiteX615" fmla="*/ 155170 w 2735031"/>
                  <a:gd name="connsiteY615" fmla="*/ 698512 h 885387"/>
                  <a:gd name="connsiteX616" fmla="*/ 385713 w 2735031"/>
                  <a:gd name="connsiteY616" fmla="*/ 685537 h 885387"/>
                  <a:gd name="connsiteX617" fmla="*/ 395057 w 2735031"/>
                  <a:gd name="connsiteY617" fmla="*/ 669619 h 885387"/>
                  <a:gd name="connsiteX618" fmla="*/ 275243 w 2735031"/>
                  <a:gd name="connsiteY618" fmla="*/ 421082 h 885387"/>
                  <a:gd name="connsiteX619" fmla="*/ 206469 w 2735031"/>
                  <a:gd name="connsiteY619" fmla="*/ 278171 h 885387"/>
                  <a:gd name="connsiteX620" fmla="*/ 213217 w 2735031"/>
                  <a:gd name="connsiteY620" fmla="*/ 261476 h 885387"/>
                  <a:gd name="connsiteX621" fmla="*/ 331214 w 2735031"/>
                  <a:gd name="connsiteY621" fmla="*/ 226093 h 885387"/>
                  <a:gd name="connsiteX622" fmla="*/ 342979 w 2735031"/>
                  <a:gd name="connsiteY622" fmla="*/ 228256 h 885387"/>
                  <a:gd name="connsiteX623" fmla="*/ 563833 w 2735031"/>
                  <a:gd name="connsiteY623" fmla="*/ 383797 h 885387"/>
                  <a:gd name="connsiteX624" fmla="*/ 766522 w 2735031"/>
                  <a:gd name="connsiteY624" fmla="*/ 498766 h 885387"/>
                  <a:gd name="connsiteX625" fmla="*/ 768944 w 2735031"/>
                  <a:gd name="connsiteY625" fmla="*/ 499805 h 885387"/>
                  <a:gd name="connsiteX626" fmla="*/ 831835 w 2735031"/>
                  <a:gd name="connsiteY626" fmla="*/ 498161 h 885387"/>
                  <a:gd name="connsiteX627" fmla="*/ 1082102 w 2735031"/>
                  <a:gd name="connsiteY627" fmla="*/ 371773 h 885387"/>
                  <a:gd name="connsiteX628" fmla="*/ 1089281 w 2735031"/>
                  <a:gd name="connsiteY628" fmla="*/ 367188 h 885387"/>
                  <a:gd name="connsiteX629" fmla="*/ 1059004 w 2735031"/>
                  <a:gd name="connsiteY629" fmla="*/ 378261 h 885387"/>
                  <a:gd name="connsiteX630" fmla="*/ 1041270 w 2735031"/>
                  <a:gd name="connsiteY630" fmla="*/ 380683 h 885387"/>
                  <a:gd name="connsiteX631" fmla="*/ 1040751 w 2735031"/>
                  <a:gd name="connsiteY631" fmla="*/ 356115 h 885387"/>
                  <a:gd name="connsiteX632" fmla="*/ 1054678 w 2735031"/>
                  <a:gd name="connsiteY632" fmla="*/ 334921 h 885387"/>
                  <a:gd name="connsiteX633" fmla="*/ 1021287 w 2735031"/>
                  <a:gd name="connsiteY633" fmla="*/ 328778 h 885387"/>
                  <a:gd name="connsiteX634" fmla="*/ 907010 w 2735031"/>
                  <a:gd name="connsiteY634" fmla="*/ 312947 h 885387"/>
                  <a:gd name="connsiteX635" fmla="*/ 836852 w 2735031"/>
                  <a:gd name="connsiteY635" fmla="*/ 322376 h 885387"/>
                  <a:gd name="connsiteX636" fmla="*/ 771279 w 2735031"/>
                  <a:gd name="connsiteY636" fmla="*/ 344609 h 885387"/>
                  <a:gd name="connsiteX637" fmla="*/ 756832 w 2735031"/>
                  <a:gd name="connsiteY637" fmla="*/ 342447 h 885387"/>
                  <a:gd name="connsiteX638" fmla="*/ 757525 w 2735031"/>
                  <a:gd name="connsiteY638" fmla="*/ 325059 h 885387"/>
                  <a:gd name="connsiteX639" fmla="*/ 777680 w 2735031"/>
                  <a:gd name="connsiteY639" fmla="*/ 291407 h 885387"/>
                  <a:gd name="connsiteX640" fmla="*/ 676812 w 2735031"/>
                  <a:gd name="connsiteY640" fmla="*/ 277393 h 885387"/>
                  <a:gd name="connsiteX641" fmla="*/ 441339 w 2735031"/>
                  <a:gd name="connsiteY641" fmla="*/ 219952 h 885387"/>
                  <a:gd name="connsiteX642" fmla="*/ 346525 w 2735031"/>
                  <a:gd name="connsiteY642" fmla="*/ 154811 h 885387"/>
                  <a:gd name="connsiteX643" fmla="*/ 264171 w 2735031"/>
                  <a:gd name="connsiteY643" fmla="*/ 39756 h 885387"/>
                  <a:gd name="connsiteX644" fmla="*/ 269188 w 2735031"/>
                  <a:gd name="connsiteY644" fmla="*/ 23838 h 885387"/>
                  <a:gd name="connsiteX645" fmla="*/ 319622 w 2735031"/>
                  <a:gd name="connsiteY645" fmla="*/ 30759 h 885387"/>
                  <a:gd name="connsiteX646" fmla="*/ 415299 w 2735031"/>
                  <a:gd name="connsiteY646" fmla="*/ 106280 h 885387"/>
                  <a:gd name="connsiteX647" fmla="*/ 605877 w 2735031"/>
                  <a:gd name="connsiteY647" fmla="*/ 168740 h 885387"/>
                  <a:gd name="connsiteX648" fmla="*/ 809949 w 2735031"/>
                  <a:gd name="connsiteY648" fmla="*/ 183273 h 885387"/>
                  <a:gd name="connsiteX649" fmla="*/ 1145859 w 2735031"/>
                  <a:gd name="connsiteY649" fmla="*/ 210955 h 885387"/>
                  <a:gd name="connsiteX650" fmla="*/ 1405727 w 2735031"/>
                  <a:gd name="connsiteY650" fmla="*/ 210609 h 885387"/>
                  <a:gd name="connsiteX651" fmla="*/ 1420953 w 2735031"/>
                  <a:gd name="connsiteY651" fmla="*/ 207235 h 885387"/>
                  <a:gd name="connsiteX652" fmla="*/ 1662655 w 2735031"/>
                  <a:gd name="connsiteY652" fmla="*/ 96159 h 885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Lst>
                <a:rect l="l" t="t" r="r" b="b"/>
                <a:pathLst>
                  <a:path w="2735031" h="885387">
                    <a:moveTo>
                      <a:pt x="526462" y="758809"/>
                    </a:moveTo>
                    <a:cubicBezTo>
                      <a:pt x="520320" y="755694"/>
                      <a:pt x="515735" y="756040"/>
                      <a:pt x="509680" y="759155"/>
                    </a:cubicBezTo>
                    <a:cubicBezTo>
                      <a:pt x="454229" y="787875"/>
                      <a:pt x="396873" y="809069"/>
                      <a:pt x="332684" y="799121"/>
                    </a:cubicBezTo>
                    <a:cubicBezTo>
                      <a:pt x="328099" y="798429"/>
                      <a:pt x="324294" y="798775"/>
                      <a:pt x="321092" y="802928"/>
                    </a:cubicBezTo>
                    <a:cubicBezTo>
                      <a:pt x="312615" y="814001"/>
                      <a:pt x="304396" y="825161"/>
                      <a:pt x="300590" y="838914"/>
                    </a:cubicBezTo>
                    <a:cubicBezTo>
                      <a:pt x="295832" y="856043"/>
                      <a:pt x="305608" y="869625"/>
                      <a:pt x="323168" y="870230"/>
                    </a:cubicBezTo>
                    <a:cubicBezTo>
                      <a:pt x="363049" y="871615"/>
                      <a:pt x="402669" y="867895"/>
                      <a:pt x="442290" y="864867"/>
                    </a:cubicBezTo>
                    <a:cubicBezTo>
                      <a:pt x="503710" y="860282"/>
                      <a:pt x="565045" y="854745"/>
                      <a:pt x="626033" y="846008"/>
                    </a:cubicBezTo>
                    <a:cubicBezTo>
                      <a:pt x="661760" y="840904"/>
                      <a:pt x="697487" y="835109"/>
                      <a:pt x="733129" y="829572"/>
                    </a:cubicBezTo>
                    <a:lnTo>
                      <a:pt x="733216" y="829658"/>
                    </a:lnTo>
                    <a:cubicBezTo>
                      <a:pt x="733216" y="828707"/>
                      <a:pt x="733216" y="827756"/>
                      <a:pt x="733216" y="826804"/>
                    </a:cubicBezTo>
                    <a:cubicBezTo>
                      <a:pt x="732610" y="826458"/>
                      <a:pt x="731919" y="825852"/>
                      <a:pt x="731226" y="825766"/>
                    </a:cubicBezTo>
                    <a:cubicBezTo>
                      <a:pt x="659943" y="812530"/>
                      <a:pt x="591170" y="791768"/>
                      <a:pt x="526462" y="758809"/>
                    </a:cubicBezTo>
                    <a:close/>
                    <a:moveTo>
                      <a:pt x="339606" y="698166"/>
                    </a:moveTo>
                    <a:cubicBezTo>
                      <a:pt x="265987" y="698166"/>
                      <a:pt x="193060" y="706731"/>
                      <a:pt x="119876" y="712701"/>
                    </a:cubicBezTo>
                    <a:cubicBezTo>
                      <a:pt x="83110" y="715641"/>
                      <a:pt x="48766" y="724291"/>
                      <a:pt x="20218" y="748947"/>
                    </a:cubicBezTo>
                    <a:cubicBezTo>
                      <a:pt x="21516" y="751801"/>
                      <a:pt x="23852" y="751975"/>
                      <a:pt x="25928" y="752234"/>
                    </a:cubicBezTo>
                    <a:cubicBezTo>
                      <a:pt x="52313" y="755781"/>
                      <a:pt x="78698" y="759674"/>
                      <a:pt x="105169" y="762701"/>
                    </a:cubicBezTo>
                    <a:lnTo>
                      <a:pt x="105342" y="762701"/>
                    </a:lnTo>
                    <a:cubicBezTo>
                      <a:pt x="172645" y="770487"/>
                      <a:pt x="240035" y="777927"/>
                      <a:pt x="307337" y="785453"/>
                    </a:cubicBezTo>
                    <a:cubicBezTo>
                      <a:pt x="345315" y="789778"/>
                      <a:pt x="382772" y="796526"/>
                      <a:pt x="420750" y="781300"/>
                    </a:cubicBezTo>
                    <a:cubicBezTo>
                      <a:pt x="449470" y="769708"/>
                      <a:pt x="479575" y="761664"/>
                      <a:pt x="506738" y="746351"/>
                    </a:cubicBezTo>
                    <a:cubicBezTo>
                      <a:pt x="527847" y="734413"/>
                      <a:pt x="547224" y="720313"/>
                      <a:pt x="562796" y="700935"/>
                    </a:cubicBezTo>
                    <a:cubicBezTo>
                      <a:pt x="549819" y="698253"/>
                      <a:pt x="540909" y="702924"/>
                      <a:pt x="532171" y="710797"/>
                    </a:cubicBezTo>
                    <a:cubicBezTo>
                      <a:pt x="518762" y="722735"/>
                      <a:pt x="503624" y="732510"/>
                      <a:pt x="488226" y="741680"/>
                    </a:cubicBezTo>
                    <a:cubicBezTo>
                      <a:pt x="452151" y="763047"/>
                      <a:pt x="414867" y="780868"/>
                      <a:pt x="369018" y="784156"/>
                    </a:cubicBezTo>
                    <a:cubicBezTo>
                      <a:pt x="424382" y="758030"/>
                      <a:pt x="478450" y="735883"/>
                      <a:pt x="529403" y="702146"/>
                    </a:cubicBezTo>
                    <a:cubicBezTo>
                      <a:pt x="512361" y="700762"/>
                      <a:pt x="498953" y="699292"/>
                      <a:pt x="486408" y="711316"/>
                    </a:cubicBezTo>
                    <a:cubicBezTo>
                      <a:pt x="471270" y="725849"/>
                      <a:pt x="452758" y="736230"/>
                      <a:pt x="433986" y="745746"/>
                    </a:cubicBezTo>
                    <a:cubicBezTo>
                      <a:pt x="414348" y="755694"/>
                      <a:pt x="394105" y="763652"/>
                      <a:pt x="371353" y="762961"/>
                    </a:cubicBezTo>
                    <a:cubicBezTo>
                      <a:pt x="409590" y="742892"/>
                      <a:pt x="449125" y="725762"/>
                      <a:pt x="486842" y="701800"/>
                    </a:cubicBezTo>
                    <a:cubicBezTo>
                      <a:pt x="465647" y="698512"/>
                      <a:pt x="448951" y="700762"/>
                      <a:pt x="433207" y="714949"/>
                    </a:cubicBezTo>
                    <a:cubicBezTo>
                      <a:pt x="410714" y="735192"/>
                      <a:pt x="382686" y="745400"/>
                      <a:pt x="349900" y="750245"/>
                    </a:cubicBezTo>
                    <a:cubicBezTo>
                      <a:pt x="379831" y="730693"/>
                      <a:pt x="410282" y="717891"/>
                      <a:pt x="439003" y="701368"/>
                    </a:cubicBezTo>
                    <a:cubicBezTo>
                      <a:pt x="405610" y="700762"/>
                      <a:pt x="372651" y="698166"/>
                      <a:pt x="339606" y="698166"/>
                    </a:cubicBezTo>
                    <a:close/>
                    <a:moveTo>
                      <a:pt x="420836" y="650934"/>
                    </a:moveTo>
                    <a:cubicBezTo>
                      <a:pt x="415214" y="653615"/>
                      <a:pt x="409676" y="656383"/>
                      <a:pt x="404054" y="658892"/>
                    </a:cubicBezTo>
                    <a:cubicBezTo>
                      <a:pt x="400939" y="660277"/>
                      <a:pt x="402064" y="662006"/>
                      <a:pt x="402929" y="663996"/>
                    </a:cubicBezTo>
                    <a:cubicBezTo>
                      <a:pt x="404486" y="667457"/>
                      <a:pt x="405870" y="665207"/>
                      <a:pt x="407427" y="663996"/>
                    </a:cubicBezTo>
                    <a:lnTo>
                      <a:pt x="407514" y="663909"/>
                    </a:lnTo>
                    <a:cubicBezTo>
                      <a:pt x="412185" y="660277"/>
                      <a:pt x="416943" y="656729"/>
                      <a:pt x="421701" y="653183"/>
                    </a:cubicBezTo>
                    <a:cubicBezTo>
                      <a:pt x="421441" y="652490"/>
                      <a:pt x="421182" y="651712"/>
                      <a:pt x="420836" y="650934"/>
                    </a:cubicBezTo>
                    <a:close/>
                    <a:moveTo>
                      <a:pt x="418414" y="635362"/>
                    </a:moveTo>
                    <a:cubicBezTo>
                      <a:pt x="412012" y="638736"/>
                      <a:pt x="405783" y="642456"/>
                      <a:pt x="399122" y="645224"/>
                    </a:cubicBezTo>
                    <a:cubicBezTo>
                      <a:pt x="395749" y="646695"/>
                      <a:pt x="395316" y="648078"/>
                      <a:pt x="396787" y="650846"/>
                    </a:cubicBezTo>
                    <a:lnTo>
                      <a:pt x="396700" y="650846"/>
                    </a:lnTo>
                    <a:cubicBezTo>
                      <a:pt x="398085" y="653615"/>
                      <a:pt x="399728" y="654567"/>
                      <a:pt x="402583" y="652058"/>
                    </a:cubicBezTo>
                    <a:cubicBezTo>
                      <a:pt x="408292" y="646954"/>
                      <a:pt x="414348" y="642283"/>
                      <a:pt x="420231" y="637439"/>
                    </a:cubicBezTo>
                    <a:cubicBezTo>
                      <a:pt x="419625" y="636746"/>
                      <a:pt x="419019" y="636054"/>
                      <a:pt x="418414" y="635362"/>
                    </a:cubicBezTo>
                    <a:close/>
                    <a:moveTo>
                      <a:pt x="661414" y="598078"/>
                    </a:moveTo>
                    <a:cubicBezTo>
                      <a:pt x="605097" y="624030"/>
                      <a:pt x="549473" y="651280"/>
                      <a:pt x="494801" y="680519"/>
                    </a:cubicBezTo>
                    <a:cubicBezTo>
                      <a:pt x="492897" y="681471"/>
                      <a:pt x="489177" y="681471"/>
                      <a:pt x="490388" y="685883"/>
                    </a:cubicBezTo>
                    <a:cubicBezTo>
                      <a:pt x="513053" y="686402"/>
                      <a:pt x="535718" y="686575"/>
                      <a:pt x="558384" y="687786"/>
                    </a:cubicBezTo>
                    <a:cubicBezTo>
                      <a:pt x="566170" y="688218"/>
                      <a:pt x="577242" y="687959"/>
                      <a:pt x="580357" y="694707"/>
                    </a:cubicBezTo>
                    <a:cubicBezTo>
                      <a:pt x="583125" y="700589"/>
                      <a:pt x="574647" y="707509"/>
                      <a:pt x="569803" y="712960"/>
                    </a:cubicBezTo>
                    <a:cubicBezTo>
                      <a:pt x="556740" y="727666"/>
                      <a:pt x="540822" y="739085"/>
                      <a:pt x="524559" y="750850"/>
                    </a:cubicBezTo>
                    <a:cubicBezTo>
                      <a:pt x="526635" y="752321"/>
                      <a:pt x="527932" y="753531"/>
                      <a:pt x="529490" y="754224"/>
                    </a:cubicBezTo>
                    <a:cubicBezTo>
                      <a:pt x="593852" y="784502"/>
                      <a:pt x="661155" y="806042"/>
                      <a:pt x="730707" y="820229"/>
                    </a:cubicBezTo>
                    <a:cubicBezTo>
                      <a:pt x="742213" y="822565"/>
                      <a:pt x="753718" y="825161"/>
                      <a:pt x="765742" y="822997"/>
                    </a:cubicBezTo>
                    <a:cubicBezTo>
                      <a:pt x="859690" y="806128"/>
                      <a:pt x="952859" y="785885"/>
                      <a:pt x="1044212" y="757598"/>
                    </a:cubicBezTo>
                    <a:lnTo>
                      <a:pt x="1044298" y="757770"/>
                    </a:lnTo>
                    <a:cubicBezTo>
                      <a:pt x="1108833" y="737787"/>
                      <a:pt x="1171550" y="713133"/>
                      <a:pt x="1234702" y="689083"/>
                    </a:cubicBezTo>
                    <a:cubicBezTo>
                      <a:pt x="1073710" y="706385"/>
                      <a:pt x="915748" y="696609"/>
                      <a:pt x="760985" y="641763"/>
                    </a:cubicBezTo>
                    <a:cubicBezTo>
                      <a:pt x="764705" y="661228"/>
                      <a:pt x="770587" y="679308"/>
                      <a:pt x="780102" y="695917"/>
                    </a:cubicBezTo>
                    <a:cubicBezTo>
                      <a:pt x="784342" y="703357"/>
                      <a:pt x="784428" y="707250"/>
                      <a:pt x="775691" y="710624"/>
                    </a:cubicBezTo>
                    <a:cubicBezTo>
                      <a:pt x="762110" y="715814"/>
                      <a:pt x="750345" y="724379"/>
                      <a:pt x="738579" y="732683"/>
                    </a:cubicBezTo>
                    <a:cubicBezTo>
                      <a:pt x="724739" y="742458"/>
                      <a:pt x="724565" y="742631"/>
                      <a:pt x="716433" y="726801"/>
                    </a:cubicBezTo>
                    <a:cubicBezTo>
                      <a:pt x="699391" y="693322"/>
                      <a:pt x="693336" y="657421"/>
                      <a:pt x="693855" y="620137"/>
                    </a:cubicBezTo>
                    <a:cubicBezTo>
                      <a:pt x="694028" y="605604"/>
                      <a:pt x="674390" y="592108"/>
                      <a:pt x="661414" y="598078"/>
                    </a:cubicBezTo>
                    <a:close/>
                    <a:moveTo>
                      <a:pt x="696190" y="581901"/>
                    </a:moveTo>
                    <a:cubicBezTo>
                      <a:pt x="690394" y="584408"/>
                      <a:pt x="684944" y="585793"/>
                      <a:pt x="680186" y="590551"/>
                    </a:cubicBezTo>
                    <a:cubicBezTo>
                      <a:pt x="685204" y="593232"/>
                      <a:pt x="689270" y="595309"/>
                      <a:pt x="694892" y="598163"/>
                    </a:cubicBezTo>
                    <a:lnTo>
                      <a:pt x="694892" y="598078"/>
                    </a:lnTo>
                    <a:cubicBezTo>
                      <a:pt x="696017" y="592108"/>
                      <a:pt x="697748" y="587523"/>
                      <a:pt x="696190" y="581901"/>
                    </a:cubicBezTo>
                    <a:close/>
                    <a:moveTo>
                      <a:pt x="1368702" y="571173"/>
                    </a:moveTo>
                    <a:cubicBezTo>
                      <a:pt x="1359705" y="572816"/>
                      <a:pt x="1350795" y="574547"/>
                      <a:pt x="1341538" y="576191"/>
                    </a:cubicBezTo>
                    <a:lnTo>
                      <a:pt x="1341452" y="576104"/>
                    </a:lnTo>
                    <a:cubicBezTo>
                      <a:pt x="1343616" y="582592"/>
                      <a:pt x="1347162" y="582420"/>
                      <a:pt x="1351660" y="579911"/>
                    </a:cubicBezTo>
                    <a:cubicBezTo>
                      <a:pt x="1357283" y="576883"/>
                      <a:pt x="1362993" y="574114"/>
                      <a:pt x="1368702" y="571173"/>
                    </a:cubicBezTo>
                    <a:close/>
                    <a:moveTo>
                      <a:pt x="759427" y="551449"/>
                    </a:moveTo>
                    <a:cubicBezTo>
                      <a:pt x="742904" y="559409"/>
                      <a:pt x="728891" y="566416"/>
                      <a:pt x="714704" y="572731"/>
                    </a:cubicBezTo>
                    <a:cubicBezTo>
                      <a:pt x="707955" y="575758"/>
                      <a:pt x="704928" y="580084"/>
                      <a:pt x="704062" y="587437"/>
                    </a:cubicBezTo>
                    <a:cubicBezTo>
                      <a:pt x="702679" y="599980"/>
                      <a:pt x="701121" y="612524"/>
                      <a:pt x="701294" y="625240"/>
                    </a:cubicBezTo>
                    <a:cubicBezTo>
                      <a:pt x="701727" y="658806"/>
                      <a:pt x="707437" y="691073"/>
                      <a:pt x="722142" y="721610"/>
                    </a:cubicBezTo>
                    <a:cubicBezTo>
                      <a:pt x="725863" y="729396"/>
                      <a:pt x="728804" y="730780"/>
                      <a:pt x="736158" y="725157"/>
                    </a:cubicBezTo>
                    <a:cubicBezTo>
                      <a:pt x="746192" y="717545"/>
                      <a:pt x="757352" y="711402"/>
                      <a:pt x="768337" y="705174"/>
                    </a:cubicBezTo>
                    <a:cubicBezTo>
                      <a:pt x="772663" y="702751"/>
                      <a:pt x="773788" y="701194"/>
                      <a:pt x="771366" y="696350"/>
                    </a:cubicBezTo>
                    <a:cubicBezTo>
                      <a:pt x="748787" y="650761"/>
                      <a:pt x="743423" y="603354"/>
                      <a:pt x="759427" y="551449"/>
                    </a:cubicBezTo>
                    <a:close/>
                    <a:moveTo>
                      <a:pt x="2118638" y="483367"/>
                    </a:moveTo>
                    <a:cubicBezTo>
                      <a:pt x="2085247" y="503956"/>
                      <a:pt x="2052114" y="524199"/>
                      <a:pt x="2024777" y="554131"/>
                    </a:cubicBezTo>
                    <a:cubicBezTo>
                      <a:pt x="2080142" y="540376"/>
                      <a:pt x="2123223" y="511310"/>
                      <a:pt x="2118638" y="483367"/>
                    </a:cubicBezTo>
                    <a:close/>
                    <a:moveTo>
                      <a:pt x="2065955" y="432848"/>
                    </a:moveTo>
                    <a:cubicBezTo>
                      <a:pt x="2018635" y="464163"/>
                      <a:pt x="1962578" y="482243"/>
                      <a:pt x="1923736" y="526362"/>
                    </a:cubicBezTo>
                    <a:cubicBezTo>
                      <a:pt x="1979360" y="507503"/>
                      <a:pt x="2034986" y="488904"/>
                      <a:pt x="2065955" y="432848"/>
                    </a:cubicBezTo>
                    <a:close/>
                    <a:moveTo>
                      <a:pt x="600340" y="420649"/>
                    </a:moveTo>
                    <a:cubicBezTo>
                      <a:pt x="617208" y="476360"/>
                      <a:pt x="643507" y="523162"/>
                      <a:pt x="676726" y="566329"/>
                    </a:cubicBezTo>
                    <a:cubicBezTo>
                      <a:pt x="679581" y="570048"/>
                      <a:pt x="682695" y="570655"/>
                      <a:pt x="686934" y="568578"/>
                    </a:cubicBezTo>
                    <a:cubicBezTo>
                      <a:pt x="720412" y="551968"/>
                      <a:pt x="753977" y="535532"/>
                      <a:pt x="789879" y="517797"/>
                    </a:cubicBezTo>
                    <a:lnTo>
                      <a:pt x="789792" y="517797"/>
                    </a:lnTo>
                    <a:cubicBezTo>
                      <a:pt x="720066" y="496603"/>
                      <a:pt x="663404" y="455771"/>
                      <a:pt x="600340" y="420649"/>
                    </a:cubicBezTo>
                    <a:close/>
                    <a:moveTo>
                      <a:pt x="1648987" y="416151"/>
                    </a:moveTo>
                    <a:cubicBezTo>
                      <a:pt x="1629523" y="419785"/>
                      <a:pt x="1612135" y="425753"/>
                      <a:pt x="1591805" y="426532"/>
                    </a:cubicBezTo>
                    <a:cubicBezTo>
                      <a:pt x="1601495" y="434231"/>
                      <a:pt x="1631254" y="428436"/>
                      <a:pt x="1648987" y="416151"/>
                    </a:cubicBezTo>
                    <a:close/>
                    <a:moveTo>
                      <a:pt x="1677967" y="407415"/>
                    </a:moveTo>
                    <a:cubicBezTo>
                      <a:pt x="1673210" y="406549"/>
                      <a:pt x="1669662" y="408971"/>
                      <a:pt x="1666289" y="411653"/>
                    </a:cubicBezTo>
                    <a:cubicBezTo>
                      <a:pt x="1670528" y="411047"/>
                      <a:pt x="1675372" y="411827"/>
                      <a:pt x="1677967" y="407415"/>
                    </a:cubicBezTo>
                    <a:close/>
                    <a:moveTo>
                      <a:pt x="1981782" y="404473"/>
                    </a:moveTo>
                    <a:cubicBezTo>
                      <a:pt x="1974170" y="409057"/>
                      <a:pt x="1966558" y="413815"/>
                      <a:pt x="1958944" y="418400"/>
                    </a:cubicBezTo>
                    <a:cubicBezTo>
                      <a:pt x="1906520" y="449716"/>
                      <a:pt x="1853145" y="479389"/>
                      <a:pt x="1796482" y="502486"/>
                    </a:cubicBezTo>
                    <a:cubicBezTo>
                      <a:pt x="1788178" y="505946"/>
                      <a:pt x="1787226" y="511656"/>
                      <a:pt x="1789043" y="517885"/>
                    </a:cubicBezTo>
                    <a:cubicBezTo>
                      <a:pt x="1790946" y="524460"/>
                      <a:pt x="1797089" y="520653"/>
                      <a:pt x="1801328" y="520133"/>
                    </a:cubicBezTo>
                    <a:cubicBezTo>
                      <a:pt x="1805133" y="519701"/>
                      <a:pt x="1808940" y="518317"/>
                      <a:pt x="1812574" y="516846"/>
                    </a:cubicBezTo>
                    <a:cubicBezTo>
                      <a:pt x="1857211" y="498334"/>
                      <a:pt x="1901071" y="478004"/>
                      <a:pt x="1941643" y="451447"/>
                    </a:cubicBezTo>
                    <a:cubicBezTo>
                      <a:pt x="1959205" y="440028"/>
                      <a:pt x="1972094" y="423678"/>
                      <a:pt x="1981782" y="404473"/>
                    </a:cubicBezTo>
                    <a:close/>
                    <a:moveTo>
                      <a:pt x="2402123" y="392794"/>
                    </a:moveTo>
                    <a:cubicBezTo>
                      <a:pt x="2394165" y="405078"/>
                      <a:pt x="2393906" y="414075"/>
                      <a:pt x="2407401" y="421341"/>
                    </a:cubicBezTo>
                    <a:cubicBezTo>
                      <a:pt x="2405584" y="411739"/>
                      <a:pt x="2404027" y="403176"/>
                      <a:pt x="2402123" y="392794"/>
                    </a:cubicBezTo>
                    <a:close/>
                    <a:moveTo>
                      <a:pt x="2468995" y="391150"/>
                    </a:moveTo>
                    <a:cubicBezTo>
                      <a:pt x="2453510" y="397898"/>
                      <a:pt x="2439150" y="406981"/>
                      <a:pt x="2422712" y="411307"/>
                    </a:cubicBezTo>
                    <a:cubicBezTo>
                      <a:pt x="2417176" y="412778"/>
                      <a:pt x="2418907" y="417190"/>
                      <a:pt x="2418041" y="420649"/>
                    </a:cubicBezTo>
                    <a:cubicBezTo>
                      <a:pt x="2418474" y="423937"/>
                      <a:pt x="2419685" y="426359"/>
                      <a:pt x="2423665" y="425667"/>
                    </a:cubicBezTo>
                    <a:cubicBezTo>
                      <a:pt x="2428509" y="422726"/>
                      <a:pt x="2433353" y="419871"/>
                      <a:pt x="2438545" y="416756"/>
                    </a:cubicBezTo>
                    <a:cubicBezTo>
                      <a:pt x="2433786" y="414508"/>
                      <a:pt x="2429460" y="420217"/>
                      <a:pt x="2424963" y="416497"/>
                    </a:cubicBezTo>
                    <a:lnTo>
                      <a:pt x="2424875" y="416497"/>
                    </a:lnTo>
                    <a:cubicBezTo>
                      <a:pt x="2440187" y="408625"/>
                      <a:pt x="2456191" y="402569"/>
                      <a:pt x="2468995" y="391150"/>
                    </a:cubicBezTo>
                    <a:close/>
                    <a:moveTo>
                      <a:pt x="2464583" y="377136"/>
                    </a:moveTo>
                    <a:cubicBezTo>
                      <a:pt x="2460863" y="384489"/>
                      <a:pt x="2452125" y="385701"/>
                      <a:pt x="2447886" y="392102"/>
                    </a:cubicBezTo>
                    <a:cubicBezTo>
                      <a:pt x="2456364" y="389940"/>
                      <a:pt x="2464929" y="387777"/>
                      <a:pt x="2469860" y="379472"/>
                    </a:cubicBezTo>
                    <a:cubicBezTo>
                      <a:pt x="2469081" y="376098"/>
                      <a:pt x="2465880" y="374627"/>
                      <a:pt x="2464583" y="377136"/>
                    </a:cubicBezTo>
                    <a:close/>
                    <a:moveTo>
                      <a:pt x="1498637" y="370561"/>
                    </a:moveTo>
                    <a:cubicBezTo>
                      <a:pt x="1495781" y="381289"/>
                      <a:pt x="1489554" y="389421"/>
                      <a:pt x="1494571" y="398330"/>
                    </a:cubicBezTo>
                    <a:cubicBezTo>
                      <a:pt x="1498291" y="404905"/>
                      <a:pt x="1505903" y="402915"/>
                      <a:pt x="1513862" y="402396"/>
                    </a:cubicBezTo>
                    <a:cubicBezTo>
                      <a:pt x="1508931" y="392102"/>
                      <a:pt x="1504346" y="382500"/>
                      <a:pt x="1498637" y="370561"/>
                    </a:cubicBezTo>
                    <a:close/>
                    <a:moveTo>
                      <a:pt x="2365444" y="344523"/>
                    </a:moveTo>
                    <a:cubicBezTo>
                      <a:pt x="2370376" y="362776"/>
                      <a:pt x="2376604" y="380510"/>
                      <a:pt x="2389235" y="399888"/>
                    </a:cubicBezTo>
                    <a:cubicBezTo>
                      <a:pt x="2391397" y="374281"/>
                      <a:pt x="2382054" y="357759"/>
                      <a:pt x="2365444" y="344523"/>
                    </a:cubicBezTo>
                    <a:close/>
                    <a:moveTo>
                      <a:pt x="1213593" y="338726"/>
                    </a:moveTo>
                    <a:cubicBezTo>
                      <a:pt x="1183229" y="339419"/>
                      <a:pt x="1157104" y="358710"/>
                      <a:pt x="1126826" y="361478"/>
                    </a:cubicBezTo>
                    <a:cubicBezTo>
                      <a:pt x="1006407" y="418141"/>
                      <a:pt x="891611" y="485704"/>
                      <a:pt x="772404" y="544788"/>
                    </a:cubicBezTo>
                    <a:cubicBezTo>
                      <a:pt x="768165" y="546864"/>
                      <a:pt x="765483" y="549373"/>
                      <a:pt x="764445" y="554131"/>
                    </a:cubicBezTo>
                    <a:cubicBezTo>
                      <a:pt x="759601" y="576018"/>
                      <a:pt x="755794" y="597817"/>
                      <a:pt x="757611" y="620396"/>
                    </a:cubicBezTo>
                    <a:cubicBezTo>
                      <a:pt x="758216" y="627576"/>
                      <a:pt x="760725" y="631296"/>
                      <a:pt x="767386" y="633805"/>
                    </a:cubicBezTo>
                    <a:cubicBezTo>
                      <a:pt x="787370" y="641505"/>
                      <a:pt x="807439" y="649031"/>
                      <a:pt x="828114" y="654567"/>
                    </a:cubicBezTo>
                    <a:cubicBezTo>
                      <a:pt x="948015" y="686488"/>
                      <a:pt x="1069904" y="695744"/>
                      <a:pt x="1193438" y="686488"/>
                    </a:cubicBezTo>
                    <a:cubicBezTo>
                      <a:pt x="1234529" y="683374"/>
                      <a:pt x="1274841" y="678357"/>
                      <a:pt x="1312818" y="660536"/>
                    </a:cubicBezTo>
                    <a:cubicBezTo>
                      <a:pt x="1350189" y="642888"/>
                      <a:pt x="1388945" y="628442"/>
                      <a:pt x="1427441" y="613389"/>
                    </a:cubicBezTo>
                    <a:lnTo>
                      <a:pt x="1427528" y="613562"/>
                    </a:lnTo>
                    <a:cubicBezTo>
                      <a:pt x="1429431" y="612784"/>
                      <a:pt x="1433669" y="613302"/>
                      <a:pt x="1433410" y="608458"/>
                    </a:cubicBezTo>
                    <a:cubicBezTo>
                      <a:pt x="1428825" y="608717"/>
                      <a:pt x="1424413" y="608631"/>
                      <a:pt x="1420175" y="609236"/>
                    </a:cubicBezTo>
                    <a:cubicBezTo>
                      <a:pt x="1398374" y="612351"/>
                      <a:pt x="1377266" y="608977"/>
                      <a:pt x="1357111" y="601105"/>
                    </a:cubicBezTo>
                    <a:cubicBezTo>
                      <a:pt x="1330899" y="590897"/>
                      <a:pt x="1315673" y="571865"/>
                      <a:pt x="1312559" y="543232"/>
                    </a:cubicBezTo>
                    <a:cubicBezTo>
                      <a:pt x="1309617" y="515895"/>
                      <a:pt x="1323631" y="496430"/>
                      <a:pt x="1341192" y="478523"/>
                    </a:cubicBezTo>
                    <a:cubicBezTo>
                      <a:pt x="1364117" y="455166"/>
                      <a:pt x="1391368" y="437865"/>
                      <a:pt x="1420521" y="420995"/>
                    </a:cubicBezTo>
                    <a:cubicBezTo>
                      <a:pt x="1402959" y="409057"/>
                      <a:pt x="1386004" y="405684"/>
                      <a:pt x="1366454" y="413297"/>
                    </a:cubicBezTo>
                    <a:cubicBezTo>
                      <a:pt x="1338424" y="424197"/>
                      <a:pt x="1308320" y="428695"/>
                      <a:pt x="1279512" y="437345"/>
                    </a:cubicBezTo>
                    <a:cubicBezTo>
                      <a:pt x="1274063" y="438989"/>
                      <a:pt x="1269996" y="437519"/>
                      <a:pt x="1266883" y="433194"/>
                    </a:cubicBezTo>
                    <a:cubicBezTo>
                      <a:pt x="1263681" y="428868"/>
                      <a:pt x="1265585" y="424716"/>
                      <a:pt x="1268180" y="421082"/>
                    </a:cubicBezTo>
                    <a:cubicBezTo>
                      <a:pt x="1275707" y="410442"/>
                      <a:pt x="1281935" y="398764"/>
                      <a:pt x="1294392" y="392448"/>
                    </a:cubicBezTo>
                    <a:cubicBezTo>
                      <a:pt x="1299496" y="389940"/>
                      <a:pt x="1302697" y="385441"/>
                      <a:pt x="1303389" y="379039"/>
                    </a:cubicBezTo>
                    <a:cubicBezTo>
                      <a:pt x="1303821" y="375319"/>
                      <a:pt x="1303474" y="373329"/>
                      <a:pt x="1300188" y="371686"/>
                    </a:cubicBezTo>
                    <a:cubicBezTo>
                      <a:pt x="1295257" y="369178"/>
                      <a:pt x="1296294" y="373676"/>
                      <a:pt x="1294652" y="375753"/>
                    </a:cubicBezTo>
                    <a:cubicBezTo>
                      <a:pt x="1290672" y="380943"/>
                      <a:pt x="1287990" y="388555"/>
                      <a:pt x="1278561" y="385701"/>
                    </a:cubicBezTo>
                    <a:cubicBezTo>
                      <a:pt x="1269478" y="382932"/>
                      <a:pt x="1270169" y="375925"/>
                      <a:pt x="1269737" y="368918"/>
                    </a:cubicBezTo>
                    <a:cubicBezTo>
                      <a:pt x="1269391" y="364420"/>
                      <a:pt x="1272592" y="358451"/>
                      <a:pt x="1266796" y="355855"/>
                    </a:cubicBezTo>
                    <a:cubicBezTo>
                      <a:pt x="1249667" y="348157"/>
                      <a:pt x="1232539" y="338294"/>
                      <a:pt x="1213593" y="338726"/>
                    </a:cubicBezTo>
                    <a:close/>
                    <a:moveTo>
                      <a:pt x="1457286" y="335094"/>
                    </a:moveTo>
                    <a:cubicBezTo>
                      <a:pt x="1452442" y="336392"/>
                      <a:pt x="1449155" y="336997"/>
                      <a:pt x="1446040" y="338035"/>
                    </a:cubicBezTo>
                    <a:cubicBezTo>
                      <a:pt x="1417492" y="347723"/>
                      <a:pt x="1389377" y="358537"/>
                      <a:pt x="1360483" y="366929"/>
                    </a:cubicBezTo>
                    <a:cubicBezTo>
                      <a:pt x="1335050" y="374281"/>
                      <a:pt x="1315154" y="389853"/>
                      <a:pt x="1295343" y="405857"/>
                    </a:cubicBezTo>
                    <a:cubicBezTo>
                      <a:pt x="1290326" y="410010"/>
                      <a:pt x="1285568" y="414595"/>
                      <a:pt x="1282887" y="422553"/>
                    </a:cubicBezTo>
                    <a:cubicBezTo>
                      <a:pt x="1309703" y="418487"/>
                      <a:pt x="1334099" y="410701"/>
                      <a:pt x="1357456" y="399715"/>
                    </a:cubicBezTo>
                    <a:cubicBezTo>
                      <a:pt x="1369480" y="394092"/>
                      <a:pt x="1384014" y="393659"/>
                      <a:pt x="1393703" y="382760"/>
                    </a:cubicBezTo>
                    <a:lnTo>
                      <a:pt x="1393703" y="382846"/>
                    </a:lnTo>
                    <a:cubicBezTo>
                      <a:pt x="1401315" y="374281"/>
                      <a:pt x="1411091" y="369091"/>
                      <a:pt x="1422250" y="368053"/>
                    </a:cubicBezTo>
                    <a:cubicBezTo>
                      <a:pt x="1442061" y="366237"/>
                      <a:pt x="1449673" y="352308"/>
                      <a:pt x="1457286" y="335094"/>
                    </a:cubicBezTo>
                    <a:close/>
                    <a:moveTo>
                      <a:pt x="2445291" y="332844"/>
                    </a:moveTo>
                    <a:lnTo>
                      <a:pt x="2445464" y="333190"/>
                    </a:lnTo>
                    <a:cubicBezTo>
                      <a:pt x="2445291" y="333190"/>
                      <a:pt x="2445118" y="333190"/>
                      <a:pt x="2444859" y="333190"/>
                    </a:cubicBezTo>
                    <a:cubicBezTo>
                      <a:pt x="2445032" y="333017"/>
                      <a:pt x="2445118" y="332844"/>
                      <a:pt x="2445291" y="332844"/>
                    </a:cubicBezTo>
                    <a:close/>
                    <a:moveTo>
                      <a:pt x="2362417" y="314764"/>
                    </a:moveTo>
                    <a:cubicBezTo>
                      <a:pt x="2355064" y="338467"/>
                      <a:pt x="2375826" y="343399"/>
                      <a:pt x="2388370" y="353174"/>
                    </a:cubicBezTo>
                    <a:cubicBezTo>
                      <a:pt x="2379805" y="340457"/>
                      <a:pt x="2371154" y="327741"/>
                      <a:pt x="2362417" y="314764"/>
                    </a:cubicBezTo>
                    <a:close/>
                    <a:moveTo>
                      <a:pt x="1522426" y="311910"/>
                    </a:moveTo>
                    <a:cubicBezTo>
                      <a:pt x="1512565" y="323156"/>
                      <a:pt x="1499156" y="330422"/>
                      <a:pt x="1500454" y="343226"/>
                    </a:cubicBezTo>
                    <a:lnTo>
                      <a:pt x="1500454" y="343312"/>
                    </a:lnTo>
                    <a:cubicBezTo>
                      <a:pt x="1503308" y="370734"/>
                      <a:pt x="1515419" y="395043"/>
                      <a:pt x="1534364" y="415286"/>
                    </a:cubicBezTo>
                    <a:cubicBezTo>
                      <a:pt x="1541458" y="422899"/>
                      <a:pt x="1549417" y="415286"/>
                      <a:pt x="1555646" y="411998"/>
                    </a:cubicBezTo>
                    <a:cubicBezTo>
                      <a:pt x="1561614" y="408798"/>
                      <a:pt x="1555299" y="404300"/>
                      <a:pt x="1553483" y="401272"/>
                    </a:cubicBezTo>
                    <a:cubicBezTo>
                      <a:pt x="1537566" y="374368"/>
                      <a:pt x="1527789" y="345215"/>
                      <a:pt x="1522426" y="311910"/>
                    </a:cubicBezTo>
                    <a:close/>
                    <a:moveTo>
                      <a:pt x="2264057" y="285438"/>
                    </a:moveTo>
                    <a:cubicBezTo>
                      <a:pt x="2252725" y="285524"/>
                      <a:pt x="2245977" y="288726"/>
                      <a:pt x="2238970" y="290802"/>
                    </a:cubicBezTo>
                    <a:cubicBezTo>
                      <a:pt x="2216998" y="297289"/>
                      <a:pt x="2197880" y="310179"/>
                      <a:pt x="2176944" y="318917"/>
                    </a:cubicBezTo>
                    <a:lnTo>
                      <a:pt x="2177203" y="318657"/>
                    </a:lnTo>
                    <a:cubicBezTo>
                      <a:pt x="2163709" y="324366"/>
                      <a:pt x="2150819" y="324712"/>
                      <a:pt x="2138449" y="316754"/>
                    </a:cubicBezTo>
                    <a:cubicBezTo>
                      <a:pt x="2133344" y="313467"/>
                      <a:pt x="2129538" y="312861"/>
                      <a:pt x="2124347" y="316322"/>
                    </a:cubicBezTo>
                    <a:cubicBezTo>
                      <a:pt x="2084727" y="342619"/>
                      <a:pt x="2044242" y="367534"/>
                      <a:pt x="2002717" y="390631"/>
                    </a:cubicBezTo>
                    <a:cubicBezTo>
                      <a:pt x="1998479" y="392967"/>
                      <a:pt x="1994499" y="395389"/>
                      <a:pt x="1993288" y="400840"/>
                    </a:cubicBezTo>
                    <a:cubicBezTo>
                      <a:pt x="1988357" y="423678"/>
                      <a:pt x="1975209" y="441065"/>
                      <a:pt x="1956263" y="453955"/>
                    </a:cubicBezTo>
                    <a:cubicBezTo>
                      <a:pt x="1961107" y="457415"/>
                      <a:pt x="1965951" y="459751"/>
                      <a:pt x="1969499" y="463471"/>
                    </a:cubicBezTo>
                    <a:cubicBezTo>
                      <a:pt x="1976419" y="470738"/>
                      <a:pt x="1982128" y="470478"/>
                      <a:pt x="1990693" y="465115"/>
                    </a:cubicBezTo>
                    <a:cubicBezTo>
                      <a:pt x="2015002" y="449889"/>
                      <a:pt x="2040003" y="435875"/>
                      <a:pt x="2064917" y="421515"/>
                    </a:cubicBezTo>
                    <a:cubicBezTo>
                      <a:pt x="2070280" y="418400"/>
                      <a:pt x="2076423" y="410528"/>
                      <a:pt x="2081699" y="415546"/>
                    </a:cubicBezTo>
                    <a:cubicBezTo>
                      <a:pt x="2086284" y="419871"/>
                      <a:pt x="2080401" y="427484"/>
                      <a:pt x="2077547" y="433280"/>
                    </a:cubicBezTo>
                    <a:cubicBezTo>
                      <a:pt x="2066041" y="456637"/>
                      <a:pt x="2048739" y="475236"/>
                      <a:pt x="2028065" y="491413"/>
                    </a:cubicBezTo>
                    <a:cubicBezTo>
                      <a:pt x="2036110" y="498334"/>
                      <a:pt x="2045193" y="500323"/>
                      <a:pt x="2053585" y="503783"/>
                    </a:cubicBezTo>
                    <a:cubicBezTo>
                      <a:pt x="2061975" y="507330"/>
                      <a:pt x="2068550" y="506378"/>
                      <a:pt x="2076162" y="500323"/>
                    </a:cubicBezTo>
                    <a:cubicBezTo>
                      <a:pt x="2089052" y="490115"/>
                      <a:pt x="2103585" y="481811"/>
                      <a:pt x="2118552" y="474631"/>
                    </a:cubicBezTo>
                    <a:cubicBezTo>
                      <a:pt x="2121320" y="473333"/>
                      <a:pt x="2124088" y="469787"/>
                      <a:pt x="2127808" y="472382"/>
                    </a:cubicBezTo>
                    <a:cubicBezTo>
                      <a:pt x="2131874" y="475150"/>
                      <a:pt x="2130922" y="479389"/>
                      <a:pt x="2130317" y="483194"/>
                    </a:cubicBezTo>
                    <a:cubicBezTo>
                      <a:pt x="2128067" y="497728"/>
                      <a:pt x="2122704" y="510878"/>
                      <a:pt x="2109382" y="523507"/>
                    </a:cubicBezTo>
                    <a:cubicBezTo>
                      <a:pt x="2125386" y="522382"/>
                      <a:pt x="2137929" y="524978"/>
                      <a:pt x="2150560" y="528611"/>
                    </a:cubicBezTo>
                    <a:cubicBezTo>
                      <a:pt x="2158950" y="531033"/>
                      <a:pt x="2167774" y="530255"/>
                      <a:pt x="2176339" y="527141"/>
                    </a:cubicBezTo>
                    <a:cubicBezTo>
                      <a:pt x="2182308" y="525065"/>
                      <a:pt x="2183865" y="523075"/>
                      <a:pt x="2179193" y="517538"/>
                    </a:cubicBezTo>
                    <a:cubicBezTo>
                      <a:pt x="2164487" y="499891"/>
                      <a:pt x="2154365" y="479475"/>
                      <a:pt x="2146234" y="458195"/>
                    </a:cubicBezTo>
                    <a:cubicBezTo>
                      <a:pt x="2128154" y="410788"/>
                      <a:pt x="2137497" y="367447"/>
                      <a:pt x="2180145" y="338035"/>
                    </a:cubicBezTo>
                    <a:cubicBezTo>
                      <a:pt x="2206530" y="319954"/>
                      <a:pt x="2231617" y="300145"/>
                      <a:pt x="2264057" y="285438"/>
                    </a:cubicBezTo>
                    <a:close/>
                    <a:moveTo>
                      <a:pt x="2412851" y="284314"/>
                    </a:moveTo>
                    <a:cubicBezTo>
                      <a:pt x="2395116" y="288899"/>
                      <a:pt x="2384217" y="303172"/>
                      <a:pt x="2370981" y="313986"/>
                    </a:cubicBezTo>
                    <a:cubicBezTo>
                      <a:pt x="2370722" y="319090"/>
                      <a:pt x="2374874" y="321512"/>
                      <a:pt x="2377729" y="324539"/>
                    </a:cubicBezTo>
                    <a:cubicBezTo>
                      <a:pt x="2400135" y="348502"/>
                      <a:pt x="2412418" y="377050"/>
                      <a:pt x="2416398" y="409403"/>
                    </a:cubicBezTo>
                    <a:cubicBezTo>
                      <a:pt x="2428250" y="405598"/>
                      <a:pt x="2439323" y="400579"/>
                      <a:pt x="2448233" y="391582"/>
                    </a:cubicBezTo>
                    <a:cubicBezTo>
                      <a:pt x="2443735" y="390026"/>
                      <a:pt x="2440447" y="395822"/>
                      <a:pt x="2435257" y="393313"/>
                    </a:cubicBezTo>
                    <a:cubicBezTo>
                      <a:pt x="2440793" y="389767"/>
                      <a:pt x="2445984" y="386306"/>
                      <a:pt x="2452559" y="381980"/>
                    </a:cubicBezTo>
                    <a:cubicBezTo>
                      <a:pt x="2444859" y="380683"/>
                      <a:pt x="2441486" y="387517"/>
                      <a:pt x="2433699" y="385355"/>
                    </a:cubicBezTo>
                    <a:cubicBezTo>
                      <a:pt x="2443128" y="379818"/>
                      <a:pt x="2450828" y="375060"/>
                      <a:pt x="2458873" y="370734"/>
                    </a:cubicBezTo>
                    <a:cubicBezTo>
                      <a:pt x="2465448" y="367188"/>
                      <a:pt x="2468822" y="363468"/>
                      <a:pt x="2461295" y="357586"/>
                    </a:cubicBezTo>
                    <a:cubicBezTo>
                      <a:pt x="2460603" y="357152"/>
                      <a:pt x="2459652" y="357067"/>
                      <a:pt x="2458873" y="356807"/>
                    </a:cubicBezTo>
                    <a:cubicBezTo>
                      <a:pt x="2459219" y="356374"/>
                      <a:pt x="2459825" y="355855"/>
                      <a:pt x="2459825" y="355509"/>
                    </a:cubicBezTo>
                    <a:cubicBezTo>
                      <a:pt x="2458441" y="346080"/>
                      <a:pt x="2458527" y="346340"/>
                      <a:pt x="2450223" y="351876"/>
                    </a:cubicBezTo>
                    <a:cubicBezTo>
                      <a:pt x="2440879" y="358018"/>
                      <a:pt x="2432748" y="366323"/>
                      <a:pt x="2419771" y="370215"/>
                    </a:cubicBezTo>
                    <a:cubicBezTo>
                      <a:pt x="2430066" y="360267"/>
                      <a:pt x="2440447" y="353866"/>
                      <a:pt x="2450742" y="347464"/>
                    </a:cubicBezTo>
                    <a:cubicBezTo>
                      <a:pt x="2453596" y="345733"/>
                      <a:pt x="2457576" y="343658"/>
                      <a:pt x="2454547" y="339506"/>
                    </a:cubicBezTo>
                    <a:cubicBezTo>
                      <a:pt x="2452298" y="336478"/>
                      <a:pt x="2452818" y="328778"/>
                      <a:pt x="2445291" y="332844"/>
                    </a:cubicBezTo>
                    <a:cubicBezTo>
                      <a:pt x="2442437" y="329817"/>
                      <a:pt x="2451001" y="326788"/>
                      <a:pt x="2445464" y="323675"/>
                    </a:cubicBezTo>
                    <a:cubicBezTo>
                      <a:pt x="2440533" y="320906"/>
                      <a:pt x="2438630" y="325751"/>
                      <a:pt x="2435602" y="327395"/>
                    </a:cubicBezTo>
                    <a:cubicBezTo>
                      <a:pt x="2426606" y="332412"/>
                      <a:pt x="2419166" y="340284"/>
                      <a:pt x="2407401" y="343831"/>
                    </a:cubicBezTo>
                    <a:cubicBezTo>
                      <a:pt x="2414495" y="335526"/>
                      <a:pt x="2422453" y="330941"/>
                      <a:pt x="2429980" y="325837"/>
                    </a:cubicBezTo>
                    <a:cubicBezTo>
                      <a:pt x="2443215" y="316927"/>
                      <a:pt x="2442609" y="310957"/>
                      <a:pt x="2427297" y="302999"/>
                    </a:cubicBezTo>
                    <a:cubicBezTo>
                      <a:pt x="2425395" y="299972"/>
                      <a:pt x="2428077" y="290714"/>
                      <a:pt x="2420031" y="296079"/>
                    </a:cubicBezTo>
                    <a:lnTo>
                      <a:pt x="2420117" y="295906"/>
                    </a:lnTo>
                    <a:cubicBezTo>
                      <a:pt x="2408612" y="303604"/>
                      <a:pt x="2396328" y="308969"/>
                      <a:pt x="2382400" y="312083"/>
                    </a:cubicBezTo>
                    <a:cubicBezTo>
                      <a:pt x="2390013" y="300145"/>
                      <a:pt x="2402470" y="293397"/>
                      <a:pt x="2412851" y="284314"/>
                    </a:cubicBezTo>
                    <a:close/>
                    <a:moveTo>
                      <a:pt x="2409477" y="279122"/>
                    </a:moveTo>
                    <a:cubicBezTo>
                      <a:pt x="2396242" y="278431"/>
                      <a:pt x="2390013" y="284832"/>
                      <a:pt x="2383524" y="290456"/>
                    </a:cubicBezTo>
                    <a:cubicBezTo>
                      <a:pt x="2378680" y="294608"/>
                      <a:pt x="2374355" y="302999"/>
                      <a:pt x="2369944" y="302999"/>
                    </a:cubicBezTo>
                    <a:cubicBezTo>
                      <a:pt x="2364493" y="302913"/>
                      <a:pt x="2363455" y="305940"/>
                      <a:pt x="2363281" y="308016"/>
                    </a:cubicBezTo>
                    <a:cubicBezTo>
                      <a:pt x="2362763" y="312688"/>
                      <a:pt x="2366223" y="314418"/>
                      <a:pt x="2370722" y="314072"/>
                    </a:cubicBezTo>
                    <a:cubicBezTo>
                      <a:pt x="2378161" y="298328"/>
                      <a:pt x="2393214" y="290282"/>
                      <a:pt x="2409477" y="279122"/>
                    </a:cubicBezTo>
                    <a:close/>
                    <a:moveTo>
                      <a:pt x="1852432" y="274873"/>
                    </a:moveTo>
                    <a:cubicBezTo>
                      <a:pt x="1852151" y="273327"/>
                      <a:pt x="1850897" y="272894"/>
                      <a:pt x="1846571" y="275922"/>
                    </a:cubicBezTo>
                    <a:cubicBezTo>
                      <a:pt x="1835412" y="283622"/>
                      <a:pt x="1823041" y="289071"/>
                      <a:pt x="1809891" y="292445"/>
                    </a:cubicBezTo>
                    <a:cubicBezTo>
                      <a:pt x="1809545" y="296252"/>
                      <a:pt x="1809891" y="300404"/>
                      <a:pt x="1808594" y="303864"/>
                    </a:cubicBezTo>
                    <a:cubicBezTo>
                      <a:pt x="1803318" y="317705"/>
                      <a:pt x="1810844" y="318484"/>
                      <a:pt x="1821137" y="316840"/>
                    </a:cubicBezTo>
                    <a:cubicBezTo>
                      <a:pt x="1822435" y="316581"/>
                      <a:pt x="1823646" y="316581"/>
                      <a:pt x="1824944" y="316408"/>
                    </a:cubicBezTo>
                    <a:cubicBezTo>
                      <a:pt x="1823041" y="311130"/>
                      <a:pt x="1816986" y="316235"/>
                      <a:pt x="1814390" y="312083"/>
                    </a:cubicBezTo>
                    <a:cubicBezTo>
                      <a:pt x="1816898" y="311303"/>
                      <a:pt x="1819234" y="310525"/>
                      <a:pt x="1822781" y="309314"/>
                    </a:cubicBezTo>
                    <a:cubicBezTo>
                      <a:pt x="1818715" y="308535"/>
                      <a:pt x="1815947" y="308016"/>
                      <a:pt x="1813266" y="307498"/>
                    </a:cubicBezTo>
                    <a:cubicBezTo>
                      <a:pt x="1817764" y="302999"/>
                      <a:pt x="1825031" y="304123"/>
                      <a:pt x="1829183" y="298847"/>
                    </a:cubicBezTo>
                    <a:cubicBezTo>
                      <a:pt x="1824425" y="296857"/>
                      <a:pt x="1820619" y="301874"/>
                      <a:pt x="1815688" y="299279"/>
                    </a:cubicBezTo>
                    <a:lnTo>
                      <a:pt x="1852454" y="280420"/>
                    </a:lnTo>
                    <a:lnTo>
                      <a:pt x="1852454" y="280507"/>
                    </a:lnTo>
                    <a:lnTo>
                      <a:pt x="1852454" y="280420"/>
                    </a:lnTo>
                    <a:lnTo>
                      <a:pt x="1852454" y="280420"/>
                    </a:lnTo>
                    <a:close/>
                    <a:moveTo>
                      <a:pt x="2333524" y="272376"/>
                    </a:moveTo>
                    <a:lnTo>
                      <a:pt x="2333351" y="272549"/>
                    </a:lnTo>
                    <a:cubicBezTo>
                      <a:pt x="2281792" y="289677"/>
                      <a:pt x="2234299" y="308969"/>
                      <a:pt x="2194678" y="343658"/>
                    </a:cubicBezTo>
                    <a:cubicBezTo>
                      <a:pt x="2227119" y="327134"/>
                      <a:pt x="2258781" y="309055"/>
                      <a:pt x="2294075" y="298674"/>
                    </a:cubicBezTo>
                    <a:cubicBezTo>
                      <a:pt x="2260943" y="317619"/>
                      <a:pt x="2227810" y="336563"/>
                      <a:pt x="2194678" y="355509"/>
                    </a:cubicBezTo>
                    <a:cubicBezTo>
                      <a:pt x="2219766" y="345215"/>
                      <a:pt x="2244334" y="334488"/>
                      <a:pt x="2270632" y="328086"/>
                    </a:cubicBezTo>
                    <a:cubicBezTo>
                      <a:pt x="2265874" y="331980"/>
                      <a:pt x="2260511" y="334748"/>
                      <a:pt x="2255321" y="337689"/>
                    </a:cubicBezTo>
                    <a:cubicBezTo>
                      <a:pt x="2220717" y="357240"/>
                      <a:pt x="2183605" y="372205"/>
                      <a:pt x="2150992" y="395389"/>
                    </a:cubicBezTo>
                    <a:cubicBezTo>
                      <a:pt x="2150473" y="399801"/>
                      <a:pt x="2149607" y="404300"/>
                      <a:pt x="2156096" y="398850"/>
                    </a:cubicBezTo>
                    <a:cubicBezTo>
                      <a:pt x="2176857" y="381548"/>
                      <a:pt x="2200821" y="370043"/>
                      <a:pt x="2225735" y="360267"/>
                    </a:cubicBezTo>
                    <a:cubicBezTo>
                      <a:pt x="2229627" y="358796"/>
                      <a:pt x="2233520" y="357240"/>
                      <a:pt x="2237846" y="356461"/>
                    </a:cubicBezTo>
                    <a:cubicBezTo>
                      <a:pt x="2209384" y="376444"/>
                      <a:pt x="2179020" y="392967"/>
                      <a:pt x="2148743" y="409576"/>
                    </a:cubicBezTo>
                    <a:cubicBezTo>
                      <a:pt x="2151424" y="420477"/>
                      <a:pt x="2156528" y="411480"/>
                      <a:pt x="2158691" y="410010"/>
                    </a:cubicBezTo>
                    <a:cubicBezTo>
                      <a:pt x="2173916" y="399888"/>
                      <a:pt x="2189142" y="390285"/>
                      <a:pt x="2207741" y="387258"/>
                    </a:cubicBezTo>
                    <a:cubicBezTo>
                      <a:pt x="2198139" y="394006"/>
                      <a:pt x="2188363" y="400320"/>
                      <a:pt x="2178242" y="406030"/>
                    </a:cubicBezTo>
                    <a:cubicBezTo>
                      <a:pt x="2171840" y="409663"/>
                      <a:pt x="2164920" y="412432"/>
                      <a:pt x="2158258" y="415805"/>
                    </a:cubicBezTo>
                    <a:cubicBezTo>
                      <a:pt x="2154192" y="417795"/>
                      <a:pt x="2147272" y="419525"/>
                      <a:pt x="2150473" y="425407"/>
                    </a:cubicBezTo>
                    <a:cubicBezTo>
                      <a:pt x="2153674" y="431463"/>
                      <a:pt x="2157912" y="424716"/>
                      <a:pt x="2161026" y="423072"/>
                    </a:cubicBezTo>
                    <a:cubicBezTo>
                      <a:pt x="2169937" y="418400"/>
                      <a:pt x="2179193" y="415027"/>
                      <a:pt x="2191219" y="411998"/>
                    </a:cubicBezTo>
                    <a:cubicBezTo>
                      <a:pt x="2180059" y="421688"/>
                      <a:pt x="2168986" y="426619"/>
                      <a:pt x="2157999" y="431377"/>
                    </a:cubicBezTo>
                    <a:cubicBezTo>
                      <a:pt x="2152895" y="433626"/>
                      <a:pt x="2150819" y="436740"/>
                      <a:pt x="2153501" y="441411"/>
                    </a:cubicBezTo>
                    <a:cubicBezTo>
                      <a:pt x="2156441" y="446430"/>
                      <a:pt x="2159470" y="441498"/>
                      <a:pt x="2162238" y="440460"/>
                    </a:cubicBezTo>
                    <a:cubicBezTo>
                      <a:pt x="2167861" y="438297"/>
                      <a:pt x="2172100" y="432414"/>
                      <a:pt x="2181529" y="433194"/>
                    </a:cubicBezTo>
                    <a:cubicBezTo>
                      <a:pt x="2172879" y="438643"/>
                      <a:pt x="2165784" y="442191"/>
                      <a:pt x="2159816" y="447121"/>
                    </a:cubicBezTo>
                    <a:cubicBezTo>
                      <a:pt x="2151165" y="454128"/>
                      <a:pt x="2161633" y="460097"/>
                      <a:pt x="2163016" y="466066"/>
                    </a:cubicBezTo>
                    <a:cubicBezTo>
                      <a:pt x="2166823" y="482157"/>
                      <a:pt x="2174781" y="497210"/>
                      <a:pt x="2186893" y="508974"/>
                    </a:cubicBezTo>
                    <a:cubicBezTo>
                      <a:pt x="2190007" y="512002"/>
                      <a:pt x="2190266" y="519960"/>
                      <a:pt x="2197706" y="517451"/>
                    </a:cubicBezTo>
                    <a:cubicBezTo>
                      <a:pt x="2196841" y="520221"/>
                      <a:pt x="2194505" y="524026"/>
                      <a:pt x="2201080" y="521950"/>
                    </a:cubicBezTo>
                    <a:cubicBezTo>
                      <a:pt x="2206357" y="520221"/>
                      <a:pt x="2211460" y="517365"/>
                      <a:pt x="2218469" y="518750"/>
                    </a:cubicBezTo>
                    <a:cubicBezTo>
                      <a:pt x="2214230" y="520826"/>
                      <a:pt x="2211028" y="522989"/>
                      <a:pt x="2207482" y="524199"/>
                    </a:cubicBezTo>
                    <a:cubicBezTo>
                      <a:pt x="2195543" y="528438"/>
                      <a:pt x="2207136" y="528784"/>
                      <a:pt x="2208347" y="530774"/>
                    </a:cubicBezTo>
                    <a:cubicBezTo>
                      <a:pt x="2211633" y="537349"/>
                      <a:pt x="2216911" y="534840"/>
                      <a:pt x="2221669" y="533196"/>
                    </a:cubicBezTo>
                    <a:cubicBezTo>
                      <a:pt x="2237846" y="527573"/>
                      <a:pt x="2253936" y="521777"/>
                      <a:pt x="2270113" y="516068"/>
                    </a:cubicBezTo>
                    <a:cubicBezTo>
                      <a:pt x="2270373" y="516846"/>
                      <a:pt x="2270632" y="517538"/>
                      <a:pt x="2270891" y="518317"/>
                    </a:cubicBezTo>
                    <a:cubicBezTo>
                      <a:pt x="2259645" y="523162"/>
                      <a:pt x="2248399" y="528092"/>
                      <a:pt x="2237154" y="533023"/>
                    </a:cubicBezTo>
                    <a:cubicBezTo>
                      <a:pt x="2258694" y="531552"/>
                      <a:pt x="2278071" y="522382"/>
                      <a:pt x="2300391" y="517106"/>
                    </a:cubicBezTo>
                    <a:cubicBezTo>
                      <a:pt x="2288885" y="524978"/>
                      <a:pt x="2277380" y="528352"/>
                      <a:pt x="2266999" y="534235"/>
                    </a:cubicBezTo>
                    <a:cubicBezTo>
                      <a:pt x="2291567" y="529650"/>
                      <a:pt x="2313886" y="517797"/>
                      <a:pt x="2337848" y="511397"/>
                    </a:cubicBezTo>
                    <a:cubicBezTo>
                      <a:pt x="2321325" y="522036"/>
                      <a:pt x="2302986" y="528438"/>
                      <a:pt x="2285685" y="537349"/>
                    </a:cubicBezTo>
                    <a:cubicBezTo>
                      <a:pt x="2336378" y="524545"/>
                      <a:pt x="2383958" y="504908"/>
                      <a:pt x="2429807" y="473160"/>
                    </a:cubicBezTo>
                    <a:cubicBezTo>
                      <a:pt x="2381795" y="462693"/>
                      <a:pt x="2348921" y="437433"/>
                      <a:pt x="2330929" y="395822"/>
                    </a:cubicBezTo>
                    <a:cubicBezTo>
                      <a:pt x="2313454" y="355509"/>
                      <a:pt x="2312156" y="314159"/>
                      <a:pt x="2333524" y="272376"/>
                    </a:cubicBezTo>
                    <a:close/>
                    <a:moveTo>
                      <a:pt x="1248716" y="267012"/>
                    </a:moveTo>
                    <a:cubicBezTo>
                      <a:pt x="1193265" y="285178"/>
                      <a:pt x="1139370" y="304989"/>
                      <a:pt x="1086859" y="328519"/>
                    </a:cubicBezTo>
                    <a:cubicBezTo>
                      <a:pt x="1068607" y="336737"/>
                      <a:pt x="1055804" y="349021"/>
                      <a:pt x="1050353" y="370822"/>
                    </a:cubicBezTo>
                    <a:lnTo>
                      <a:pt x="1050353" y="370908"/>
                    </a:lnTo>
                    <a:cubicBezTo>
                      <a:pt x="1069125" y="363815"/>
                      <a:pt x="1084870" y="352914"/>
                      <a:pt x="1103209" y="349281"/>
                    </a:cubicBezTo>
                    <a:cubicBezTo>
                      <a:pt x="1150703" y="339851"/>
                      <a:pt x="1191014" y="316581"/>
                      <a:pt x="1228041" y="286649"/>
                    </a:cubicBezTo>
                    <a:cubicBezTo>
                      <a:pt x="1235393" y="280680"/>
                      <a:pt x="1241882" y="273586"/>
                      <a:pt x="1248716" y="267012"/>
                    </a:cubicBezTo>
                    <a:close/>
                    <a:moveTo>
                      <a:pt x="2366396" y="265023"/>
                    </a:moveTo>
                    <a:cubicBezTo>
                      <a:pt x="2344337" y="263725"/>
                      <a:pt x="2341568" y="265974"/>
                      <a:pt x="2333697" y="285178"/>
                    </a:cubicBezTo>
                    <a:cubicBezTo>
                      <a:pt x="2326256" y="303432"/>
                      <a:pt x="2324959" y="322463"/>
                      <a:pt x="2325478" y="341755"/>
                    </a:cubicBezTo>
                    <a:cubicBezTo>
                      <a:pt x="2326949" y="397725"/>
                      <a:pt x="2363110" y="444959"/>
                      <a:pt x="2416225" y="460444"/>
                    </a:cubicBezTo>
                    <a:cubicBezTo>
                      <a:pt x="2440620" y="467537"/>
                      <a:pt x="2444167" y="466066"/>
                      <a:pt x="2455846" y="443315"/>
                    </a:cubicBezTo>
                    <a:cubicBezTo>
                      <a:pt x="2429980" y="448938"/>
                      <a:pt x="2412159" y="443920"/>
                      <a:pt x="2395204" y="421775"/>
                    </a:cubicBezTo>
                    <a:cubicBezTo>
                      <a:pt x="2359389" y="374973"/>
                      <a:pt x="2341309" y="324193"/>
                      <a:pt x="2366483" y="265023"/>
                    </a:cubicBezTo>
                    <a:close/>
                    <a:moveTo>
                      <a:pt x="244043" y="261140"/>
                    </a:moveTo>
                    <a:cubicBezTo>
                      <a:pt x="239467" y="262248"/>
                      <a:pt x="233352" y="264438"/>
                      <a:pt x="225156" y="267357"/>
                    </a:cubicBezTo>
                    <a:cubicBezTo>
                      <a:pt x="224378" y="267618"/>
                      <a:pt x="223598" y="268050"/>
                      <a:pt x="222734" y="268223"/>
                    </a:cubicBezTo>
                    <a:cubicBezTo>
                      <a:pt x="217456" y="269088"/>
                      <a:pt x="216245" y="271683"/>
                      <a:pt x="218581" y="276441"/>
                    </a:cubicBezTo>
                    <a:cubicBezTo>
                      <a:pt x="233114" y="306027"/>
                      <a:pt x="247561" y="335612"/>
                      <a:pt x="262008" y="365285"/>
                    </a:cubicBezTo>
                    <a:lnTo>
                      <a:pt x="262008" y="365371"/>
                    </a:lnTo>
                    <a:cubicBezTo>
                      <a:pt x="262700" y="365198"/>
                      <a:pt x="263392" y="365025"/>
                      <a:pt x="264083" y="364852"/>
                    </a:cubicBezTo>
                    <a:cubicBezTo>
                      <a:pt x="263651" y="360700"/>
                      <a:pt x="263305" y="356634"/>
                      <a:pt x="262959" y="352482"/>
                    </a:cubicBezTo>
                    <a:cubicBezTo>
                      <a:pt x="261403" y="331633"/>
                      <a:pt x="258893" y="310784"/>
                      <a:pt x="258288" y="289850"/>
                    </a:cubicBezTo>
                    <a:cubicBezTo>
                      <a:pt x="257639" y="264222"/>
                      <a:pt x="257769" y="257815"/>
                      <a:pt x="244043" y="261140"/>
                    </a:cubicBezTo>
                    <a:close/>
                    <a:moveTo>
                      <a:pt x="1756603" y="238378"/>
                    </a:moveTo>
                    <a:cubicBezTo>
                      <a:pt x="1759371" y="249884"/>
                      <a:pt x="1763783" y="260784"/>
                      <a:pt x="1768974" y="271337"/>
                    </a:cubicBezTo>
                    <a:lnTo>
                      <a:pt x="1768974" y="271424"/>
                    </a:lnTo>
                    <a:cubicBezTo>
                      <a:pt x="1770530" y="274451"/>
                      <a:pt x="1772001" y="277739"/>
                      <a:pt x="1776154" y="275144"/>
                    </a:cubicBezTo>
                    <a:cubicBezTo>
                      <a:pt x="1776327" y="269954"/>
                      <a:pt x="1776846" y="264849"/>
                      <a:pt x="1776673" y="259659"/>
                    </a:cubicBezTo>
                    <a:cubicBezTo>
                      <a:pt x="1776240" y="245817"/>
                      <a:pt x="1771049" y="240454"/>
                      <a:pt x="1756603" y="238378"/>
                    </a:cubicBezTo>
                    <a:close/>
                    <a:moveTo>
                      <a:pt x="943430" y="238292"/>
                    </a:moveTo>
                    <a:cubicBezTo>
                      <a:pt x="895937" y="256891"/>
                      <a:pt x="852337" y="274451"/>
                      <a:pt x="808305" y="291061"/>
                    </a:cubicBezTo>
                    <a:cubicBezTo>
                      <a:pt x="789445" y="298068"/>
                      <a:pt x="779498" y="312255"/>
                      <a:pt x="770847" y="329471"/>
                    </a:cubicBezTo>
                    <a:cubicBezTo>
                      <a:pt x="773268" y="329729"/>
                      <a:pt x="774566" y="330249"/>
                      <a:pt x="775691" y="329990"/>
                    </a:cubicBezTo>
                    <a:cubicBezTo>
                      <a:pt x="811505" y="323069"/>
                      <a:pt x="843513" y="305335"/>
                      <a:pt x="877857" y="294089"/>
                    </a:cubicBezTo>
                    <a:lnTo>
                      <a:pt x="877857" y="294175"/>
                    </a:lnTo>
                    <a:cubicBezTo>
                      <a:pt x="904155" y="285524"/>
                      <a:pt x="922321" y="261994"/>
                      <a:pt x="943430" y="238292"/>
                    </a:cubicBezTo>
                    <a:close/>
                    <a:moveTo>
                      <a:pt x="337269" y="237685"/>
                    </a:moveTo>
                    <a:cubicBezTo>
                      <a:pt x="316248" y="243395"/>
                      <a:pt x="294967" y="248499"/>
                      <a:pt x="273687" y="253170"/>
                    </a:cubicBezTo>
                    <a:cubicBezTo>
                      <a:pt x="266073" y="254814"/>
                      <a:pt x="263910" y="258362"/>
                      <a:pt x="264344" y="265715"/>
                    </a:cubicBezTo>
                    <a:cubicBezTo>
                      <a:pt x="265555" y="285438"/>
                      <a:pt x="265641" y="305075"/>
                      <a:pt x="267112" y="324712"/>
                    </a:cubicBezTo>
                    <a:cubicBezTo>
                      <a:pt x="269966" y="362171"/>
                      <a:pt x="274205" y="399023"/>
                      <a:pt x="293064" y="433194"/>
                    </a:cubicBezTo>
                    <a:cubicBezTo>
                      <a:pt x="312442" y="468316"/>
                      <a:pt x="328533" y="505341"/>
                      <a:pt x="346007" y="541501"/>
                    </a:cubicBezTo>
                    <a:cubicBezTo>
                      <a:pt x="355436" y="560878"/>
                      <a:pt x="364780" y="580257"/>
                      <a:pt x="374209" y="599721"/>
                    </a:cubicBezTo>
                    <a:cubicBezTo>
                      <a:pt x="382340" y="593925"/>
                      <a:pt x="389261" y="587869"/>
                      <a:pt x="399295" y="586225"/>
                    </a:cubicBezTo>
                    <a:cubicBezTo>
                      <a:pt x="396354" y="596174"/>
                      <a:pt x="388828" y="600066"/>
                      <a:pt x="381475" y="603441"/>
                    </a:cubicBezTo>
                    <a:cubicBezTo>
                      <a:pt x="378187" y="604912"/>
                      <a:pt x="376458" y="605431"/>
                      <a:pt x="378187" y="609323"/>
                    </a:cubicBezTo>
                    <a:cubicBezTo>
                      <a:pt x="379918" y="613216"/>
                      <a:pt x="381302" y="613129"/>
                      <a:pt x="384935" y="610967"/>
                    </a:cubicBezTo>
                    <a:cubicBezTo>
                      <a:pt x="391769" y="606814"/>
                      <a:pt x="399295" y="603787"/>
                      <a:pt x="406563" y="600239"/>
                    </a:cubicBezTo>
                    <a:cubicBezTo>
                      <a:pt x="407168" y="601278"/>
                      <a:pt x="407773" y="602229"/>
                      <a:pt x="408465" y="603181"/>
                    </a:cubicBezTo>
                    <a:cubicBezTo>
                      <a:pt x="402324" y="608199"/>
                      <a:pt x="396700" y="614082"/>
                      <a:pt x="389952" y="618060"/>
                    </a:cubicBezTo>
                    <a:cubicBezTo>
                      <a:pt x="383118" y="622040"/>
                      <a:pt x="384589" y="625501"/>
                      <a:pt x="388223" y="629998"/>
                    </a:cubicBezTo>
                    <a:lnTo>
                      <a:pt x="388050" y="630086"/>
                    </a:lnTo>
                    <a:cubicBezTo>
                      <a:pt x="389867" y="639515"/>
                      <a:pt x="392894" y="641590"/>
                      <a:pt x="402151" y="635449"/>
                    </a:cubicBezTo>
                    <a:cubicBezTo>
                      <a:pt x="416770" y="625674"/>
                      <a:pt x="431044" y="614687"/>
                      <a:pt x="452412" y="609323"/>
                    </a:cubicBezTo>
                    <a:cubicBezTo>
                      <a:pt x="445405" y="616416"/>
                      <a:pt x="440906" y="620916"/>
                      <a:pt x="436408" y="625501"/>
                    </a:cubicBezTo>
                    <a:cubicBezTo>
                      <a:pt x="450941" y="621348"/>
                      <a:pt x="463224" y="612957"/>
                      <a:pt x="478710" y="608372"/>
                    </a:cubicBezTo>
                    <a:cubicBezTo>
                      <a:pt x="470751" y="623164"/>
                      <a:pt x="456563" y="628960"/>
                      <a:pt x="446357" y="639254"/>
                    </a:cubicBezTo>
                    <a:cubicBezTo>
                      <a:pt x="470404" y="629652"/>
                      <a:pt x="493417" y="617541"/>
                      <a:pt x="521184" y="608977"/>
                    </a:cubicBezTo>
                    <a:cubicBezTo>
                      <a:pt x="512621" y="616331"/>
                      <a:pt x="506479" y="621521"/>
                      <a:pt x="500424" y="626711"/>
                    </a:cubicBezTo>
                    <a:cubicBezTo>
                      <a:pt x="500769" y="627316"/>
                      <a:pt x="501029" y="627923"/>
                      <a:pt x="501376" y="628528"/>
                    </a:cubicBezTo>
                    <a:cubicBezTo>
                      <a:pt x="517639" y="621780"/>
                      <a:pt x="533815" y="615033"/>
                      <a:pt x="552760" y="607073"/>
                    </a:cubicBezTo>
                    <a:cubicBezTo>
                      <a:pt x="508988" y="642369"/>
                      <a:pt x="459851" y="660968"/>
                      <a:pt x="412445" y="683893"/>
                    </a:cubicBezTo>
                    <a:cubicBezTo>
                      <a:pt x="432688" y="683200"/>
                      <a:pt x="453276" y="690986"/>
                      <a:pt x="472655" y="676799"/>
                    </a:cubicBezTo>
                    <a:cubicBezTo>
                      <a:pt x="494541" y="660795"/>
                      <a:pt x="519282" y="649290"/>
                      <a:pt x="543590" y="637439"/>
                    </a:cubicBezTo>
                    <a:cubicBezTo>
                      <a:pt x="587537" y="616070"/>
                      <a:pt x="631569" y="595049"/>
                      <a:pt x="675861" y="573682"/>
                    </a:cubicBezTo>
                    <a:cubicBezTo>
                      <a:pt x="635548" y="528871"/>
                      <a:pt x="607520" y="478004"/>
                      <a:pt x="591516" y="420649"/>
                    </a:cubicBezTo>
                    <a:cubicBezTo>
                      <a:pt x="589959" y="414854"/>
                      <a:pt x="586152" y="412085"/>
                      <a:pt x="581827" y="409057"/>
                    </a:cubicBezTo>
                    <a:cubicBezTo>
                      <a:pt x="503105" y="354471"/>
                      <a:pt x="426113" y="297722"/>
                      <a:pt x="348861" y="241146"/>
                    </a:cubicBezTo>
                    <a:cubicBezTo>
                      <a:pt x="345315" y="238551"/>
                      <a:pt x="342633" y="236215"/>
                      <a:pt x="337269" y="237685"/>
                    </a:cubicBezTo>
                    <a:close/>
                    <a:moveTo>
                      <a:pt x="1751153" y="198065"/>
                    </a:moveTo>
                    <a:cubicBezTo>
                      <a:pt x="1749855" y="207582"/>
                      <a:pt x="1751499" y="215972"/>
                      <a:pt x="1752796" y="224450"/>
                    </a:cubicBezTo>
                    <a:cubicBezTo>
                      <a:pt x="1753575" y="229554"/>
                      <a:pt x="1755998" y="230073"/>
                      <a:pt x="1760409" y="230851"/>
                    </a:cubicBezTo>
                    <a:lnTo>
                      <a:pt x="1760409" y="230939"/>
                    </a:lnTo>
                    <a:cubicBezTo>
                      <a:pt x="1782036" y="234658"/>
                      <a:pt x="1789736" y="256718"/>
                      <a:pt x="1776240" y="275057"/>
                    </a:cubicBezTo>
                    <a:cubicBezTo>
                      <a:pt x="1776327" y="274884"/>
                      <a:pt x="1776413" y="274884"/>
                      <a:pt x="1776500" y="274884"/>
                    </a:cubicBezTo>
                    <a:cubicBezTo>
                      <a:pt x="1775288" y="286649"/>
                      <a:pt x="1789909" y="306374"/>
                      <a:pt x="1804269" y="312255"/>
                    </a:cubicBezTo>
                    <a:cubicBezTo>
                      <a:pt x="1809545" y="263984"/>
                      <a:pt x="1789736" y="227391"/>
                      <a:pt x="1751153" y="198065"/>
                    </a:cubicBezTo>
                    <a:close/>
                    <a:moveTo>
                      <a:pt x="1801933" y="160694"/>
                    </a:moveTo>
                    <a:cubicBezTo>
                      <a:pt x="1794233" y="159223"/>
                      <a:pt x="1791985" y="164414"/>
                      <a:pt x="1788870" y="168220"/>
                    </a:cubicBezTo>
                    <a:cubicBezTo>
                      <a:pt x="1783507" y="179812"/>
                      <a:pt x="1775461" y="189500"/>
                      <a:pt x="1767849" y="199449"/>
                    </a:cubicBezTo>
                    <a:cubicBezTo>
                      <a:pt x="1793455" y="224191"/>
                      <a:pt x="1811103" y="252565"/>
                      <a:pt x="1809891" y="289677"/>
                    </a:cubicBezTo>
                    <a:cubicBezTo>
                      <a:pt x="1825117" y="284141"/>
                      <a:pt x="1838180" y="274625"/>
                      <a:pt x="1852281" y="267012"/>
                    </a:cubicBezTo>
                    <a:cubicBezTo>
                      <a:pt x="1851935" y="244173"/>
                      <a:pt x="1847523" y="222288"/>
                      <a:pt x="1838094" y="201353"/>
                    </a:cubicBezTo>
                    <a:cubicBezTo>
                      <a:pt x="1835152" y="194951"/>
                      <a:pt x="1832816" y="193221"/>
                      <a:pt x="1827280" y="199277"/>
                    </a:cubicBezTo>
                    <a:cubicBezTo>
                      <a:pt x="1822176" y="204899"/>
                      <a:pt x="1817332" y="211647"/>
                      <a:pt x="1806172" y="214069"/>
                    </a:cubicBezTo>
                    <a:cubicBezTo>
                      <a:pt x="1813698" y="205851"/>
                      <a:pt x="1819495" y="199968"/>
                      <a:pt x="1826502" y="195383"/>
                    </a:cubicBezTo>
                    <a:cubicBezTo>
                      <a:pt x="1828751" y="193912"/>
                      <a:pt x="1832729" y="192529"/>
                      <a:pt x="1830394" y="188549"/>
                    </a:cubicBezTo>
                    <a:cubicBezTo>
                      <a:pt x="1828578" y="185608"/>
                      <a:pt x="1826588" y="182234"/>
                      <a:pt x="1823819" y="180505"/>
                    </a:cubicBezTo>
                    <a:cubicBezTo>
                      <a:pt x="1819927" y="178169"/>
                      <a:pt x="1818888" y="182840"/>
                      <a:pt x="1817159" y="184829"/>
                    </a:cubicBezTo>
                    <a:cubicBezTo>
                      <a:pt x="1809718" y="193221"/>
                      <a:pt x="1802538" y="201785"/>
                      <a:pt x="1795272" y="210262"/>
                    </a:cubicBezTo>
                    <a:cubicBezTo>
                      <a:pt x="1798733" y="199017"/>
                      <a:pt x="1805913" y="190971"/>
                      <a:pt x="1813093" y="182840"/>
                    </a:cubicBezTo>
                    <a:cubicBezTo>
                      <a:pt x="1815515" y="180071"/>
                      <a:pt x="1823560" y="178081"/>
                      <a:pt x="1816553" y="172286"/>
                    </a:cubicBezTo>
                    <a:cubicBezTo>
                      <a:pt x="1809805" y="166663"/>
                      <a:pt x="1808767" y="174622"/>
                      <a:pt x="1806172" y="177476"/>
                    </a:cubicBezTo>
                    <a:cubicBezTo>
                      <a:pt x="1800289" y="183878"/>
                      <a:pt x="1795099" y="190885"/>
                      <a:pt x="1789475" y="197633"/>
                    </a:cubicBezTo>
                    <a:cubicBezTo>
                      <a:pt x="1788870" y="198412"/>
                      <a:pt x="1787573" y="198844"/>
                      <a:pt x="1786534" y="199449"/>
                    </a:cubicBezTo>
                    <a:cubicBezTo>
                      <a:pt x="1784199" y="195729"/>
                      <a:pt x="1790168" y="192961"/>
                      <a:pt x="1787659" y="188722"/>
                    </a:cubicBezTo>
                    <a:lnTo>
                      <a:pt x="1787573" y="188722"/>
                    </a:lnTo>
                    <a:cubicBezTo>
                      <a:pt x="1784458" y="192442"/>
                      <a:pt x="1781863" y="195556"/>
                      <a:pt x="1779268" y="198585"/>
                    </a:cubicBezTo>
                    <a:cubicBezTo>
                      <a:pt x="1782556" y="183705"/>
                      <a:pt x="1792331" y="172891"/>
                      <a:pt x="1801933" y="160694"/>
                    </a:cubicBezTo>
                    <a:close/>
                    <a:moveTo>
                      <a:pt x="466426" y="153600"/>
                    </a:moveTo>
                    <a:cubicBezTo>
                      <a:pt x="435715" y="154984"/>
                      <a:pt x="405610" y="162424"/>
                      <a:pt x="374555" y="170815"/>
                    </a:cubicBezTo>
                    <a:cubicBezTo>
                      <a:pt x="394971" y="191836"/>
                      <a:pt x="418933" y="203082"/>
                      <a:pt x="444366" y="211387"/>
                    </a:cubicBezTo>
                    <a:cubicBezTo>
                      <a:pt x="554058" y="247202"/>
                      <a:pt x="666864" y="268829"/>
                      <a:pt x="780622" y="286303"/>
                    </a:cubicBezTo>
                    <a:cubicBezTo>
                      <a:pt x="784342" y="286909"/>
                      <a:pt x="787370" y="286303"/>
                      <a:pt x="790657" y="284919"/>
                    </a:cubicBezTo>
                    <a:cubicBezTo>
                      <a:pt x="801125" y="280593"/>
                      <a:pt x="811679" y="276527"/>
                      <a:pt x="822232" y="272203"/>
                    </a:cubicBezTo>
                    <a:cubicBezTo>
                      <a:pt x="865053" y="254728"/>
                      <a:pt x="909086" y="240107"/>
                      <a:pt x="951129" y="220557"/>
                    </a:cubicBezTo>
                    <a:cubicBezTo>
                      <a:pt x="954590" y="219000"/>
                      <a:pt x="958395" y="216405"/>
                      <a:pt x="961770" y="220557"/>
                    </a:cubicBezTo>
                    <a:cubicBezTo>
                      <a:pt x="965057" y="224623"/>
                      <a:pt x="962029" y="228083"/>
                      <a:pt x="959866" y="231198"/>
                    </a:cubicBezTo>
                    <a:cubicBezTo>
                      <a:pt x="956665" y="235869"/>
                      <a:pt x="953032" y="240195"/>
                      <a:pt x="949486" y="244692"/>
                    </a:cubicBezTo>
                    <a:cubicBezTo>
                      <a:pt x="933654" y="264849"/>
                      <a:pt x="914017" y="281200"/>
                      <a:pt x="893775" y="298155"/>
                    </a:cubicBezTo>
                    <a:cubicBezTo>
                      <a:pt x="948188" y="306718"/>
                      <a:pt x="1001217" y="315196"/>
                      <a:pt x="1054246" y="323415"/>
                    </a:cubicBezTo>
                    <a:lnTo>
                      <a:pt x="1054333" y="323242"/>
                    </a:lnTo>
                    <a:cubicBezTo>
                      <a:pt x="1060648" y="324193"/>
                      <a:pt x="1066789" y="325578"/>
                      <a:pt x="1073451" y="322204"/>
                    </a:cubicBezTo>
                    <a:cubicBezTo>
                      <a:pt x="1111602" y="303086"/>
                      <a:pt x="1151308" y="287601"/>
                      <a:pt x="1191102" y="272288"/>
                    </a:cubicBezTo>
                    <a:cubicBezTo>
                      <a:pt x="1215842" y="262774"/>
                      <a:pt x="1240670" y="253516"/>
                      <a:pt x="1265498" y="244001"/>
                    </a:cubicBezTo>
                    <a:cubicBezTo>
                      <a:pt x="1269391" y="242444"/>
                      <a:pt x="1273544" y="240973"/>
                      <a:pt x="1275966" y="245385"/>
                    </a:cubicBezTo>
                    <a:cubicBezTo>
                      <a:pt x="1278561" y="250229"/>
                      <a:pt x="1273976" y="252133"/>
                      <a:pt x="1270775" y="254295"/>
                    </a:cubicBezTo>
                    <a:cubicBezTo>
                      <a:pt x="1268266" y="256026"/>
                      <a:pt x="1265412" y="257496"/>
                      <a:pt x="1263508" y="259745"/>
                    </a:cubicBezTo>
                    <a:cubicBezTo>
                      <a:pt x="1238075" y="290196"/>
                      <a:pt x="1208749" y="316062"/>
                      <a:pt x="1174578" y="336824"/>
                    </a:cubicBezTo>
                    <a:cubicBezTo>
                      <a:pt x="1205548" y="321944"/>
                      <a:pt x="1234095" y="330249"/>
                      <a:pt x="1262125" y="343138"/>
                    </a:cubicBezTo>
                    <a:cubicBezTo>
                      <a:pt x="1277609" y="350233"/>
                      <a:pt x="1293094" y="357413"/>
                      <a:pt x="1308320" y="365025"/>
                    </a:cubicBezTo>
                    <a:cubicBezTo>
                      <a:pt x="1312818" y="367274"/>
                      <a:pt x="1316624" y="368400"/>
                      <a:pt x="1321815" y="366669"/>
                    </a:cubicBezTo>
                    <a:cubicBezTo>
                      <a:pt x="1361955" y="353001"/>
                      <a:pt x="1402094" y="339506"/>
                      <a:pt x="1442320" y="326097"/>
                    </a:cubicBezTo>
                    <a:cubicBezTo>
                      <a:pt x="1449327" y="323761"/>
                      <a:pt x="1456594" y="322031"/>
                      <a:pt x="1463775" y="320388"/>
                    </a:cubicBezTo>
                    <a:cubicBezTo>
                      <a:pt x="1467926" y="319435"/>
                      <a:pt x="1472684" y="317705"/>
                      <a:pt x="1475626" y="322549"/>
                    </a:cubicBezTo>
                    <a:cubicBezTo>
                      <a:pt x="1478048" y="326615"/>
                      <a:pt x="1475279" y="329903"/>
                      <a:pt x="1473204" y="333363"/>
                    </a:cubicBezTo>
                    <a:cubicBezTo>
                      <a:pt x="1470002" y="338553"/>
                      <a:pt x="1466629" y="343745"/>
                      <a:pt x="1464466" y="349454"/>
                    </a:cubicBezTo>
                    <a:cubicBezTo>
                      <a:pt x="1457632" y="367534"/>
                      <a:pt x="1444915" y="377568"/>
                      <a:pt x="1425538" y="379472"/>
                    </a:cubicBezTo>
                    <a:cubicBezTo>
                      <a:pt x="1412388" y="380770"/>
                      <a:pt x="1403479" y="388816"/>
                      <a:pt x="1395693" y="399109"/>
                    </a:cubicBezTo>
                    <a:cubicBezTo>
                      <a:pt x="1414724" y="410874"/>
                      <a:pt x="1432892" y="420044"/>
                      <a:pt x="1453652" y="402223"/>
                    </a:cubicBezTo>
                    <a:cubicBezTo>
                      <a:pt x="1461092" y="395822"/>
                      <a:pt x="1471473" y="393054"/>
                      <a:pt x="1480038" y="387863"/>
                    </a:cubicBezTo>
                    <a:cubicBezTo>
                      <a:pt x="1490505" y="381634"/>
                      <a:pt x="1497944" y="369783"/>
                      <a:pt x="1495263" y="359922"/>
                    </a:cubicBezTo>
                    <a:cubicBezTo>
                      <a:pt x="1489208" y="337948"/>
                      <a:pt x="1500366" y="325837"/>
                      <a:pt x="1514814" y="314245"/>
                    </a:cubicBezTo>
                    <a:cubicBezTo>
                      <a:pt x="1520091" y="310006"/>
                      <a:pt x="1522859" y="306374"/>
                      <a:pt x="1521475" y="299106"/>
                    </a:cubicBezTo>
                    <a:cubicBezTo>
                      <a:pt x="1517756" y="280075"/>
                      <a:pt x="1525628" y="265023"/>
                      <a:pt x="1539728" y="252911"/>
                    </a:cubicBezTo>
                    <a:cubicBezTo>
                      <a:pt x="1546388" y="247202"/>
                      <a:pt x="1553397" y="242011"/>
                      <a:pt x="1560058" y="236388"/>
                    </a:cubicBezTo>
                    <a:cubicBezTo>
                      <a:pt x="1565421" y="231976"/>
                      <a:pt x="1572341" y="229035"/>
                      <a:pt x="1575975" y="221942"/>
                    </a:cubicBezTo>
                    <a:cubicBezTo>
                      <a:pt x="1564643" y="222547"/>
                      <a:pt x="1554175" y="222979"/>
                      <a:pt x="1543707" y="223585"/>
                    </a:cubicBezTo>
                    <a:cubicBezTo>
                      <a:pt x="1459708" y="228342"/>
                      <a:pt x="1375795" y="221249"/>
                      <a:pt x="1291797" y="223585"/>
                    </a:cubicBezTo>
                    <a:cubicBezTo>
                      <a:pt x="1191102" y="226354"/>
                      <a:pt x="1090580" y="221942"/>
                      <a:pt x="990403" y="211301"/>
                    </a:cubicBezTo>
                    <a:cubicBezTo>
                      <a:pt x="966009" y="208792"/>
                      <a:pt x="941354" y="203516"/>
                      <a:pt x="917305" y="205331"/>
                    </a:cubicBezTo>
                    <a:cubicBezTo>
                      <a:pt x="891093" y="207321"/>
                      <a:pt x="865486" y="204726"/>
                      <a:pt x="840313" y="201180"/>
                    </a:cubicBezTo>
                    <a:cubicBezTo>
                      <a:pt x="777334" y="192356"/>
                      <a:pt x="713925" y="192442"/>
                      <a:pt x="650774" y="186819"/>
                    </a:cubicBezTo>
                    <a:cubicBezTo>
                      <a:pt x="600858" y="182407"/>
                      <a:pt x="550338" y="181283"/>
                      <a:pt x="502153" y="165106"/>
                    </a:cubicBezTo>
                    <a:cubicBezTo>
                      <a:pt x="490215" y="161126"/>
                      <a:pt x="478104" y="153082"/>
                      <a:pt x="466426" y="153600"/>
                    </a:cubicBezTo>
                    <a:close/>
                    <a:moveTo>
                      <a:pt x="1730651" y="150573"/>
                    </a:moveTo>
                    <a:cubicBezTo>
                      <a:pt x="1714647" y="158272"/>
                      <a:pt x="1701324" y="164587"/>
                      <a:pt x="1688088" y="170988"/>
                    </a:cubicBezTo>
                    <a:cubicBezTo>
                      <a:pt x="1639212" y="194519"/>
                      <a:pt x="1596995" y="227910"/>
                      <a:pt x="1554175" y="260350"/>
                    </a:cubicBezTo>
                    <a:cubicBezTo>
                      <a:pt x="1538518" y="272203"/>
                      <a:pt x="1533672" y="287428"/>
                      <a:pt x="1536787" y="306460"/>
                    </a:cubicBezTo>
                    <a:cubicBezTo>
                      <a:pt x="1539901" y="325924"/>
                      <a:pt x="1545005" y="344869"/>
                      <a:pt x="1551147" y="363554"/>
                    </a:cubicBezTo>
                    <a:cubicBezTo>
                      <a:pt x="1557202" y="381980"/>
                      <a:pt x="1557289" y="381894"/>
                      <a:pt x="1575801" y="379039"/>
                    </a:cubicBezTo>
                    <a:cubicBezTo>
                      <a:pt x="1576408" y="378953"/>
                      <a:pt x="1577099" y="379385"/>
                      <a:pt x="1577706" y="379558"/>
                    </a:cubicBezTo>
                    <a:cubicBezTo>
                      <a:pt x="1574072" y="385009"/>
                      <a:pt x="1565767" y="380943"/>
                      <a:pt x="1561441" y="388036"/>
                    </a:cubicBezTo>
                    <a:cubicBezTo>
                      <a:pt x="1570870" y="388469"/>
                      <a:pt x="1578569" y="382326"/>
                      <a:pt x="1587394" y="385182"/>
                    </a:cubicBezTo>
                    <a:cubicBezTo>
                      <a:pt x="1583415" y="386392"/>
                      <a:pt x="1579608" y="387345"/>
                      <a:pt x="1576062" y="388901"/>
                    </a:cubicBezTo>
                    <a:cubicBezTo>
                      <a:pt x="1572514" y="390458"/>
                      <a:pt x="1564555" y="388642"/>
                      <a:pt x="1566200" y="393745"/>
                    </a:cubicBezTo>
                    <a:cubicBezTo>
                      <a:pt x="1568276" y="400320"/>
                      <a:pt x="1574158" y="394179"/>
                      <a:pt x="1578137" y="393226"/>
                    </a:cubicBezTo>
                    <a:cubicBezTo>
                      <a:pt x="1589210" y="390631"/>
                      <a:pt x="1599505" y="384749"/>
                      <a:pt x="1612481" y="385268"/>
                    </a:cubicBezTo>
                    <a:cubicBezTo>
                      <a:pt x="1601062" y="392967"/>
                      <a:pt x="1588864" y="394957"/>
                      <a:pt x="1577359" y="398850"/>
                    </a:cubicBezTo>
                    <a:cubicBezTo>
                      <a:pt x="1574504" y="399888"/>
                      <a:pt x="1569140" y="398936"/>
                      <a:pt x="1571131" y="404473"/>
                    </a:cubicBezTo>
                    <a:cubicBezTo>
                      <a:pt x="1572860" y="409490"/>
                      <a:pt x="1576840" y="406376"/>
                      <a:pt x="1579954" y="405425"/>
                    </a:cubicBezTo>
                    <a:cubicBezTo>
                      <a:pt x="1582808" y="404473"/>
                      <a:pt x="1585750" y="403608"/>
                      <a:pt x="1588605" y="402656"/>
                    </a:cubicBezTo>
                    <a:cubicBezTo>
                      <a:pt x="1605733" y="397206"/>
                      <a:pt x="1622516" y="390372"/>
                      <a:pt x="1642932" y="388123"/>
                    </a:cubicBezTo>
                    <a:cubicBezTo>
                      <a:pt x="1620872" y="401359"/>
                      <a:pt x="1597948" y="404991"/>
                      <a:pt x="1575715" y="410961"/>
                    </a:cubicBezTo>
                    <a:cubicBezTo>
                      <a:pt x="1579003" y="418054"/>
                      <a:pt x="1583501" y="415200"/>
                      <a:pt x="1588172" y="413902"/>
                    </a:cubicBezTo>
                    <a:cubicBezTo>
                      <a:pt x="1616201" y="406203"/>
                      <a:pt x="1643624" y="395822"/>
                      <a:pt x="1672691" y="391843"/>
                    </a:cubicBezTo>
                    <a:cubicBezTo>
                      <a:pt x="1645007" y="406376"/>
                      <a:pt x="1613952" y="410701"/>
                      <a:pt x="1585144" y="422121"/>
                    </a:cubicBezTo>
                    <a:cubicBezTo>
                      <a:pt x="1630215" y="416151"/>
                      <a:pt x="1672257" y="398591"/>
                      <a:pt x="1716291" y="388469"/>
                    </a:cubicBezTo>
                    <a:cubicBezTo>
                      <a:pt x="1704006" y="394611"/>
                      <a:pt x="1691636" y="400840"/>
                      <a:pt x="1679351" y="406981"/>
                    </a:cubicBezTo>
                    <a:cubicBezTo>
                      <a:pt x="1696566" y="405164"/>
                      <a:pt x="1711618" y="396514"/>
                      <a:pt x="1727796" y="391670"/>
                    </a:cubicBezTo>
                    <a:cubicBezTo>
                      <a:pt x="1737312" y="388816"/>
                      <a:pt x="1746741" y="385528"/>
                      <a:pt x="1756170" y="382500"/>
                    </a:cubicBezTo>
                    <a:cubicBezTo>
                      <a:pt x="1715511" y="408539"/>
                      <a:pt x="1669749" y="420822"/>
                      <a:pt x="1622343" y="434058"/>
                    </a:cubicBezTo>
                    <a:cubicBezTo>
                      <a:pt x="1678573" y="435355"/>
                      <a:pt x="1803577" y="385182"/>
                      <a:pt x="1826675" y="352655"/>
                    </a:cubicBezTo>
                    <a:cubicBezTo>
                      <a:pt x="1778230" y="349367"/>
                      <a:pt x="1743887" y="325491"/>
                      <a:pt x="1725633" y="280939"/>
                    </a:cubicBezTo>
                    <a:lnTo>
                      <a:pt x="1725979" y="280939"/>
                    </a:lnTo>
                    <a:cubicBezTo>
                      <a:pt x="1708504" y="238292"/>
                      <a:pt x="1709023" y="195124"/>
                      <a:pt x="1730651" y="150573"/>
                    </a:cubicBezTo>
                    <a:close/>
                    <a:moveTo>
                      <a:pt x="1771396" y="145036"/>
                    </a:moveTo>
                    <a:cubicBezTo>
                      <a:pt x="1763869" y="145641"/>
                      <a:pt x="1760582" y="146334"/>
                      <a:pt x="1757296" y="146161"/>
                    </a:cubicBezTo>
                    <a:cubicBezTo>
                      <a:pt x="1740685" y="145468"/>
                      <a:pt x="1731429" y="152822"/>
                      <a:pt x="1726239" y="169172"/>
                    </a:cubicBezTo>
                    <a:cubicBezTo>
                      <a:pt x="1713176" y="210609"/>
                      <a:pt x="1716464" y="250402"/>
                      <a:pt x="1737139" y="288119"/>
                    </a:cubicBezTo>
                    <a:cubicBezTo>
                      <a:pt x="1755998" y="322290"/>
                      <a:pt x="1785497" y="341236"/>
                      <a:pt x="1825204" y="342533"/>
                    </a:cubicBezTo>
                    <a:cubicBezTo>
                      <a:pt x="1840775" y="343052"/>
                      <a:pt x="1844408" y="339506"/>
                      <a:pt x="1847869" y="322549"/>
                    </a:cubicBezTo>
                    <a:cubicBezTo>
                      <a:pt x="1818456" y="332326"/>
                      <a:pt x="1803491" y="328432"/>
                      <a:pt x="1782468" y="304557"/>
                    </a:cubicBezTo>
                    <a:cubicBezTo>
                      <a:pt x="1756949" y="275576"/>
                      <a:pt x="1744319" y="241060"/>
                      <a:pt x="1742156" y="203082"/>
                    </a:cubicBezTo>
                    <a:lnTo>
                      <a:pt x="1742243" y="202997"/>
                    </a:lnTo>
                    <a:cubicBezTo>
                      <a:pt x="1740945" y="180418"/>
                      <a:pt x="1743021" y="157926"/>
                      <a:pt x="1771396" y="145036"/>
                    </a:cubicBezTo>
                    <a:close/>
                    <a:moveTo>
                      <a:pt x="1968461" y="139846"/>
                    </a:moveTo>
                    <a:cubicBezTo>
                      <a:pt x="1925812" y="145988"/>
                      <a:pt x="1888094" y="165884"/>
                      <a:pt x="1848906" y="181715"/>
                    </a:cubicBezTo>
                    <a:cubicBezTo>
                      <a:pt x="1840170" y="185262"/>
                      <a:pt x="1845101" y="189155"/>
                      <a:pt x="1847263" y="193653"/>
                    </a:cubicBezTo>
                    <a:cubicBezTo>
                      <a:pt x="1870966" y="242444"/>
                      <a:pt x="1872697" y="291926"/>
                      <a:pt x="1851675" y="344523"/>
                    </a:cubicBezTo>
                    <a:cubicBezTo>
                      <a:pt x="1873821" y="332931"/>
                      <a:pt x="1894669" y="321252"/>
                      <a:pt x="1916124" y="311130"/>
                    </a:cubicBezTo>
                    <a:cubicBezTo>
                      <a:pt x="1963183" y="288899"/>
                      <a:pt x="1999776" y="254555"/>
                      <a:pt x="2031179" y="213982"/>
                    </a:cubicBezTo>
                    <a:cubicBezTo>
                      <a:pt x="2037927" y="205331"/>
                      <a:pt x="2043636" y="195989"/>
                      <a:pt x="2047702" y="185781"/>
                    </a:cubicBezTo>
                    <a:cubicBezTo>
                      <a:pt x="2054709" y="168047"/>
                      <a:pt x="2049518" y="154379"/>
                      <a:pt x="2031525" y="147804"/>
                    </a:cubicBezTo>
                    <a:cubicBezTo>
                      <a:pt x="2011282" y="140364"/>
                      <a:pt x="1990261" y="136732"/>
                      <a:pt x="1968461" y="139846"/>
                    </a:cubicBezTo>
                    <a:close/>
                    <a:moveTo>
                      <a:pt x="288739" y="30900"/>
                    </a:moveTo>
                    <a:cubicBezTo>
                      <a:pt x="283895" y="30694"/>
                      <a:pt x="278877" y="32056"/>
                      <a:pt x="273514" y="34565"/>
                    </a:cubicBezTo>
                    <a:cubicBezTo>
                      <a:pt x="288565" y="56366"/>
                      <a:pt x="303705" y="77214"/>
                      <a:pt x="319363" y="97629"/>
                    </a:cubicBezTo>
                    <a:lnTo>
                      <a:pt x="364312" y="160558"/>
                    </a:lnTo>
                    <a:lnTo>
                      <a:pt x="364261" y="160521"/>
                    </a:lnTo>
                    <a:lnTo>
                      <a:pt x="364346" y="160607"/>
                    </a:lnTo>
                    <a:lnTo>
                      <a:pt x="364312" y="160558"/>
                    </a:lnTo>
                    <a:lnTo>
                      <a:pt x="370975" y="165409"/>
                    </a:lnTo>
                    <a:cubicBezTo>
                      <a:pt x="373408" y="165841"/>
                      <a:pt x="376069" y="165279"/>
                      <a:pt x="379053" y="164328"/>
                    </a:cubicBezTo>
                    <a:cubicBezTo>
                      <a:pt x="402842" y="156887"/>
                      <a:pt x="427238" y="151783"/>
                      <a:pt x="451978" y="147631"/>
                    </a:cubicBezTo>
                    <a:cubicBezTo>
                      <a:pt x="452239" y="143998"/>
                      <a:pt x="450422" y="143566"/>
                      <a:pt x="448951" y="142787"/>
                    </a:cubicBezTo>
                    <a:cubicBezTo>
                      <a:pt x="420923" y="128427"/>
                      <a:pt x="394971" y="110692"/>
                      <a:pt x="370575" y="90622"/>
                    </a:cubicBezTo>
                    <a:cubicBezTo>
                      <a:pt x="348256" y="72370"/>
                      <a:pt x="325331" y="54808"/>
                      <a:pt x="302925" y="36642"/>
                    </a:cubicBezTo>
                    <a:cubicBezTo>
                      <a:pt x="298254" y="32879"/>
                      <a:pt x="293583" y="31105"/>
                      <a:pt x="288739" y="30900"/>
                    </a:cubicBezTo>
                    <a:close/>
                    <a:moveTo>
                      <a:pt x="1869868" y="0"/>
                    </a:moveTo>
                    <a:lnTo>
                      <a:pt x="1894469" y="0"/>
                    </a:lnTo>
                    <a:lnTo>
                      <a:pt x="1448981" y="209657"/>
                    </a:lnTo>
                    <a:cubicBezTo>
                      <a:pt x="1489813" y="211041"/>
                      <a:pt x="1530386" y="211647"/>
                      <a:pt x="1570870" y="215108"/>
                    </a:cubicBezTo>
                    <a:cubicBezTo>
                      <a:pt x="1582550" y="216145"/>
                      <a:pt x="1591719" y="213118"/>
                      <a:pt x="1600975" y="206024"/>
                    </a:cubicBezTo>
                    <a:cubicBezTo>
                      <a:pt x="1645354" y="172199"/>
                      <a:pt x="1695355" y="148497"/>
                      <a:pt x="1747001" y="128167"/>
                    </a:cubicBezTo>
                    <a:cubicBezTo>
                      <a:pt x="1749682" y="127128"/>
                      <a:pt x="1753229" y="126783"/>
                      <a:pt x="1755911" y="127562"/>
                    </a:cubicBezTo>
                    <a:cubicBezTo>
                      <a:pt x="1784631" y="135693"/>
                      <a:pt x="1810498" y="149275"/>
                      <a:pt x="1830653" y="171681"/>
                    </a:cubicBezTo>
                    <a:cubicBezTo>
                      <a:pt x="1836104" y="177735"/>
                      <a:pt x="1839477" y="177130"/>
                      <a:pt x="1845620" y="173152"/>
                    </a:cubicBezTo>
                    <a:cubicBezTo>
                      <a:pt x="1874427" y="154292"/>
                      <a:pt x="1906261" y="142181"/>
                      <a:pt x="1938875" y="132059"/>
                    </a:cubicBezTo>
                    <a:cubicBezTo>
                      <a:pt x="1966644" y="123409"/>
                      <a:pt x="1994759" y="123582"/>
                      <a:pt x="2023047" y="130676"/>
                    </a:cubicBezTo>
                    <a:cubicBezTo>
                      <a:pt x="2063792" y="140883"/>
                      <a:pt x="2075643" y="168047"/>
                      <a:pt x="2054449" y="204380"/>
                    </a:cubicBezTo>
                    <a:cubicBezTo>
                      <a:pt x="2037667" y="233100"/>
                      <a:pt x="2014397" y="256026"/>
                      <a:pt x="1989915" y="278085"/>
                    </a:cubicBezTo>
                    <a:cubicBezTo>
                      <a:pt x="1963702" y="301789"/>
                      <a:pt x="1934204" y="320906"/>
                      <a:pt x="1901590" y="333623"/>
                    </a:cubicBezTo>
                    <a:cubicBezTo>
                      <a:pt x="1869841" y="345994"/>
                      <a:pt x="1839477" y="360613"/>
                      <a:pt x="1811276" y="379472"/>
                    </a:cubicBezTo>
                    <a:cubicBezTo>
                      <a:pt x="1766811" y="409230"/>
                      <a:pt x="1719059" y="431463"/>
                      <a:pt x="1666376" y="441411"/>
                    </a:cubicBezTo>
                    <a:cubicBezTo>
                      <a:pt x="1646738" y="445045"/>
                      <a:pt x="1626928" y="450235"/>
                      <a:pt x="1606772" y="449457"/>
                    </a:cubicBezTo>
                    <a:cubicBezTo>
                      <a:pt x="1590941" y="448852"/>
                      <a:pt x="1588691" y="449544"/>
                      <a:pt x="1585664" y="465547"/>
                    </a:cubicBezTo>
                    <a:cubicBezTo>
                      <a:pt x="1584366" y="472468"/>
                      <a:pt x="1584798" y="479389"/>
                      <a:pt x="1585664" y="486396"/>
                    </a:cubicBezTo>
                    <a:cubicBezTo>
                      <a:pt x="1586615" y="494700"/>
                      <a:pt x="1588518" y="503091"/>
                      <a:pt x="1585750" y="512175"/>
                    </a:cubicBezTo>
                    <a:cubicBezTo>
                      <a:pt x="1576494" y="498593"/>
                      <a:pt x="1570784" y="477399"/>
                      <a:pt x="1579349" y="464682"/>
                    </a:cubicBezTo>
                    <a:cubicBezTo>
                      <a:pt x="1591893" y="445996"/>
                      <a:pt x="1584712" y="436653"/>
                      <a:pt x="1570611" y="425234"/>
                    </a:cubicBezTo>
                    <a:cubicBezTo>
                      <a:pt x="1564382" y="420217"/>
                      <a:pt x="1560836" y="417190"/>
                      <a:pt x="1553310" y="421775"/>
                    </a:cubicBezTo>
                    <a:cubicBezTo>
                      <a:pt x="1542064" y="428522"/>
                      <a:pt x="1531683" y="427829"/>
                      <a:pt x="1523897" y="415805"/>
                    </a:cubicBezTo>
                    <a:cubicBezTo>
                      <a:pt x="1520869" y="411134"/>
                      <a:pt x="1517150" y="410701"/>
                      <a:pt x="1511699" y="411653"/>
                    </a:cubicBezTo>
                    <a:cubicBezTo>
                      <a:pt x="1494830" y="414508"/>
                      <a:pt x="1487564" y="409230"/>
                      <a:pt x="1483411" y="392708"/>
                    </a:cubicBezTo>
                    <a:cubicBezTo>
                      <a:pt x="1422336" y="427570"/>
                      <a:pt x="1365502" y="461395"/>
                      <a:pt x="1346296" y="490721"/>
                    </a:cubicBezTo>
                    <a:cubicBezTo>
                      <a:pt x="1356245" y="488645"/>
                      <a:pt x="1365068" y="483021"/>
                      <a:pt x="1375623" y="483974"/>
                    </a:cubicBezTo>
                    <a:cubicBezTo>
                      <a:pt x="1362559" y="499198"/>
                      <a:pt x="1338511" y="497815"/>
                      <a:pt x="1326227" y="516587"/>
                    </a:cubicBezTo>
                    <a:cubicBezTo>
                      <a:pt x="1332887" y="517106"/>
                      <a:pt x="1336694" y="512088"/>
                      <a:pt x="1341884" y="514683"/>
                    </a:cubicBezTo>
                    <a:cubicBezTo>
                      <a:pt x="1340501" y="520826"/>
                      <a:pt x="1332196" y="521345"/>
                      <a:pt x="1331417" y="525065"/>
                    </a:cubicBezTo>
                    <a:cubicBezTo>
                      <a:pt x="1329860" y="532158"/>
                      <a:pt x="1335050" y="535705"/>
                      <a:pt x="1342836" y="533542"/>
                    </a:cubicBezTo>
                    <a:cubicBezTo>
                      <a:pt x="1339289" y="542193"/>
                      <a:pt x="1328649" y="541761"/>
                      <a:pt x="1323459" y="551883"/>
                    </a:cubicBezTo>
                    <a:cubicBezTo>
                      <a:pt x="1332802" y="547903"/>
                      <a:pt x="1339894" y="544269"/>
                      <a:pt x="1347768" y="545308"/>
                    </a:cubicBezTo>
                    <a:cubicBezTo>
                      <a:pt x="1348113" y="549546"/>
                      <a:pt x="1341971" y="550066"/>
                      <a:pt x="1344393" y="555083"/>
                    </a:cubicBezTo>
                    <a:cubicBezTo>
                      <a:pt x="1351747" y="551536"/>
                      <a:pt x="1359705" y="552401"/>
                      <a:pt x="1367491" y="550671"/>
                    </a:cubicBezTo>
                    <a:cubicBezTo>
                      <a:pt x="1359013" y="561485"/>
                      <a:pt x="1345604" y="563907"/>
                      <a:pt x="1335050" y="571779"/>
                    </a:cubicBezTo>
                    <a:cubicBezTo>
                      <a:pt x="1352267" y="566502"/>
                      <a:pt x="1368788" y="559063"/>
                      <a:pt x="1387301" y="557592"/>
                    </a:cubicBezTo>
                    <a:cubicBezTo>
                      <a:pt x="1383235" y="565550"/>
                      <a:pt x="1373892" y="564080"/>
                      <a:pt x="1370173" y="570567"/>
                    </a:cubicBezTo>
                    <a:cubicBezTo>
                      <a:pt x="1381419" y="568404"/>
                      <a:pt x="1392664" y="566156"/>
                      <a:pt x="1406766" y="563301"/>
                    </a:cubicBezTo>
                    <a:cubicBezTo>
                      <a:pt x="1397855" y="569184"/>
                      <a:pt x="1391368" y="573336"/>
                      <a:pt x="1382975" y="578872"/>
                    </a:cubicBezTo>
                    <a:cubicBezTo>
                      <a:pt x="1399325" y="576450"/>
                      <a:pt x="1413168" y="574374"/>
                      <a:pt x="1429863" y="571865"/>
                    </a:cubicBezTo>
                    <a:cubicBezTo>
                      <a:pt x="1421731" y="576710"/>
                      <a:pt x="1416108" y="580084"/>
                      <a:pt x="1408063" y="584928"/>
                    </a:cubicBezTo>
                    <a:cubicBezTo>
                      <a:pt x="1437736" y="578440"/>
                      <a:pt x="1463946" y="569184"/>
                      <a:pt x="1491630" y="566156"/>
                    </a:cubicBezTo>
                    <a:cubicBezTo>
                      <a:pt x="1475367" y="575067"/>
                      <a:pt x="1458324" y="581727"/>
                      <a:pt x="1440676" y="587437"/>
                    </a:cubicBezTo>
                    <a:cubicBezTo>
                      <a:pt x="1476491" y="584235"/>
                      <a:pt x="1510402" y="571692"/>
                      <a:pt x="1546130" y="568319"/>
                    </a:cubicBezTo>
                    <a:cubicBezTo>
                      <a:pt x="1541371" y="571000"/>
                      <a:pt x="1536613" y="573509"/>
                      <a:pt x="1531164" y="576537"/>
                    </a:cubicBezTo>
                    <a:cubicBezTo>
                      <a:pt x="1536700" y="578959"/>
                      <a:pt x="1540679" y="576537"/>
                      <a:pt x="1544832" y="575499"/>
                    </a:cubicBezTo>
                    <a:cubicBezTo>
                      <a:pt x="1631686" y="552834"/>
                      <a:pt x="1716203" y="523248"/>
                      <a:pt x="1798560" y="487779"/>
                    </a:cubicBezTo>
                    <a:cubicBezTo>
                      <a:pt x="1895101" y="446169"/>
                      <a:pt x="1982994" y="388469"/>
                      <a:pt x="2073913" y="336392"/>
                    </a:cubicBezTo>
                    <a:cubicBezTo>
                      <a:pt x="2145283" y="295473"/>
                      <a:pt x="2209904" y="243568"/>
                      <a:pt x="2286722" y="211128"/>
                    </a:cubicBezTo>
                    <a:cubicBezTo>
                      <a:pt x="2347365" y="185608"/>
                      <a:pt x="2405152" y="153514"/>
                      <a:pt x="2464497" y="124879"/>
                    </a:cubicBezTo>
                    <a:cubicBezTo>
                      <a:pt x="2514239" y="100917"/>
                      <a:pt x="2564197" y="77365"/>
                      <a:pt x="2613441" y="52440"/>
                    </a:cubicBezTo>
                    <a:lnTo>
                      <a:pt x="2707469" y="0"/>
                    </a:lnTo>
                    <a:lnTo>
                      <a:pt x="2735031" y="0"/>
                    </a:lnTo>
                    <a:lnTo>
                      <a:pt x="2725264" y="6418"/>
                    </a:lnTo>
                    <a:cubicBezTo>
                      <a:pt x="2700987" y="20313"/>
                      <a:pt x="2676094" y="33181"/>
                      <a:pt x="2651439" y="46330"/>
                    </a:cubicBezTo>
                    <a:cubicBezTo>
                      <a:pt x="2524879" y="113980"/>
                      <a:pt x="2393387" y="171940"/>
                      <a:pt x="2266047" y="238119"/>
                    </a:cubicBezTo>
                    <a:cubicBezTo>
                      <a:pt x="2225129" y="259399"/>
                      <a:pt x="2183605" y="279469"/>
                      <a:pt x="2144158" y="304297"/>
                    </a:cubicBezTo>
                    <a:cubicBezTo>
                      <a:pt x="2157999" y="311130"/>
                      <a:pt x="2171148" y="310179"/>
                      <a:pt x="2188795" y="301096"/>
                    </a:cubicBezTo>
                    <a:cubicBezTo>
                      <a:pt x="2207395" y="291580"/>
                      <a:pt x="2225215" y="280334"/>
                      <a:pt x="2246151" y="276354"/>
                    </a:cubicBezTo>
                    <a:cubicBezTo>
                      <a:pt x="2249611" y="275663"/>
                      <a:pt x="2253158" y="274193"/>
                      <a:pt x="2256445" y="274537"/>
                    </a:cubicBezTo>
                    <a:cubicBezTo>
                      <a:pt x="2285425" y="277652"/>
                      <a:pt x="2312069" y="267618"/>
                      <a:pt x="2339579" y="261303"/>
                    </a:cubicBezTo>
                    <a:cubicBezTo>
                      <a:pt x="2372625" y="253777"/>
                      <a:pt x="2402903" y="261562"/>
                      <a:pt x="2427385" y="286217"/>
                    </a:cubicBezTo>
                    <a:cubicBezTo>
                      <a:pt x="2449357" y="308276"/>
                      <a:pt x="2464497" y="334834"/>
                      <a:pt x="2474617" y="364074"/>
                    </a:cubicBezTo>
                    <a:cubicBezTo>
                      <a:pt x="2482316" y="386219"/>
                      <a:pt x="2479721" y="407586"/>
                      <a:pt x="2468908" y="428695"/>
                    </a:cubicBezTo>
                    <a:cubicBezTo>
                      <a:pt x="2455500" y="454907"/>
                      <a:pt x="2442091" y="480513"/>
                      <a:pt x="2414927" y="495566"/>
                    </a:cubicBezTo>
                    <a:cubicBezTo>
                      <a:pt x="2366396" y="522382"/>
                      <a:pt x="2316135" y="544269"/>
                      <a:pt x="2261030" y="553266"/>
                    </a:cubicBezTo>
                    <a:cubicBezTo>
                      <a:pt x="2236115" y="557332"/>
                      <a:pt x="2214143" y="551103"/>
                      <a:pt x="2195284" y="534494"/>
                    </a:cubicBezTo>
                    <a:cubicBezTo>
                      <a:pt x="2190353" y="530169"/>
                      <a:pt x="2186806" y="529216"/>
                      <a:pt x="2180664" y="532850"/>
                    </a:cubicBezTo>
                    <a:cubicBezTo>
                      <a:pt x="2167342" y="540808"/>
                      <a:pt x="2152549" y="539598"/>
                      <a:pt x="2138795" y="534581"/>
                    </a:cubicBezTo>
                    <a:cubicBezTo>
                      <a:pt x="2125386" y="529736"/>
                      <a:pt x="2113014" y="531640"/>
                      <a:pt x="2100558" y="536484"/>
                    </a:cubicBezTo>
                    <a:cubicBezTo>
                      <a:pt x="2077720" y="545308"/>
                      <a:pt x="2054968" y="554390"/>
                      <a:pt x="2032303" y="563560"/>
                    </a:cubicBezTo>
                    <a:cubicBezTo>
                      <a:pt x="2025123" y="566502"/>
                      <a:pt x="2017165" y="569530"/>
                      <a:pt x="2012320" y="561571"/>
                    </a:cubicBezTo>
                    <a:cubicBezTo>
                      <a:pt x="2008081" y="554478"/>
                      <a:pt x="2015088" y="549893"/>
                      <a:pt x="2019500" y="545134"/>
                    </a:cubicBezTo>
                    <a:cubicBezTo>
                      <a:pt x="2029362" y="534667"/>
                      <a:pt x="2039137" y="524026"/>
                      <a:pt x="2048480" y="513992"/>
                    </a:cubicBezTo>
                    <a:cubicBezTo>
                      <a:pt x="2029708" y="495998"/>
                      <a:pt x="2008860" y="503697"/>
                      <a:pt x="1987838" y="515463"/>
                    </a:cubicBezTo>
                    <a:cubicBezTo>
                      <a:pt x="1968720" y="526275"/>
                      <a:pt x="1947959" y="533196"/>
                      <a:pt x="1926850" y="538993"/>
                    </a:cubicBezTo>
                    <a:cubicBezTo>
                      <a:pt x="1919497" y="541069"/>
                      <a:pt x="1913788" y="540722"/>
                      <a:pt x="1910154" y="533628"/>
                    </a:cubicBezTo>
                    <a:cubicBezTo>
                      <a:pt x="1906781" y="527055"/>
                      <a:pt x="1909981" y="522036"/>
                      <a:pt x="1914998" y="517624"/>
                    </a:cubicBezTo>
                    <a:cubicBezTo>
                      <a:pt x="1930916" y="503437"/>
                      <a:pt x="1946055" y="488213"/>
                      <a:pt x="1964914" y="477053"/>
                    </a:cubicBezTo>
                    <a:cubicBezTo>
                      <a:pt x="1947612" y="463644"/>
                      <a:pt x="1944065" y="463298"/>
                      <a:pt x="1926591" y="473853"/>
                    </a:cubicBezTo>
                    <a:cubicBezTo>
                      <a:pt x="1892420" y="494440"/>
                      <a:pt x="1856086" y="510617"/>
                      <a:pt x="1820100" y="527660"/>
                    </a:cubicBezTo>
                    <a:cubicBezTo>
                      <a:pt x="1815342" y="529909"/>
                      <a:pt x="1810325" y="531552"/>
                      <a:pt x="1805393" y="533283"/>
                    </a:cubicBezTo>
                    <a:cubicBezTo>
                      <a:pt x="1782902" y="540982"/>
                      <a:pt x="1776759" y="536397"/>
                      <a:pt x="1777451" y="512607"/>
                    </a:cubicBezTo>
                    <a:cubicBezTo>
                      <a:pt x="1773644" y="510444"/>
                      <a:pt x="1770790" y="513386"/>
                      <a:pt x="1767762" y="514511"/>
                    </a:cubicBezTo>
                    <a:cubicBezTo>
                      <a:pt x="1677276" y="549805"/>
                      <a:pt x="1585405" y="580516"/>
                      <a:pt x="1490072" y="600412"/>
                    </a:cubicBezTo>
                    <a:cubicBezTo>
                      <a:pt x="1469224" y="604738"/>
                      <a:pt x="1449847" y="616850"/>
                      <a:pt x="1429950" y="625586"/>
                    </a:cubicBezTo>
                    <a:cubicBezTo>
                      <a:pt x="1327611" y="670398"/>
                      <a:pt x="1224061" y="712181"/>
                      <a:pt x="1119386" y="751109"/>
                    </a:cubicBezTo>
                    <a:cubicBezTo>
                      <a:pt x="1049402" y="777235"/>
                      <a:pt x="976043" y="791336"/>
                      <a:pt x="903290" y="807599"/>
                    </a:cubicBezTo>
                    <a:cubicBezTo>
                      <a:pt x="820243" y="826112"/>
                      <a:pt x="737541" y="845748"/>
                      <a:pt x="653282" y="858379"/>
                    </a:cubicBezTo>
                    <a:cubicBezTo>
                      <a:pt x="606136" y="865473"/>
                      <a:pt x="558558" y="868414"/>
                      <a:pt x="511150" y="872307"/>
                    </a:cubicBezTo>
                    <a:cubicBezTo>
                      <a:pt x="468502" y="875767"/>
                      <a:pt x="425853" y="879487"/>
                      <a:pt x="383206" y="883553"/>
                    </a:cubicBezTo>
                    <a:cubicBezTo>
                      <a:pt x="358724" y="885889"/>
                      <a:pt x="334415" y="887013"/>
                      <a:pt x="310279" y="880524"/>
                    </a:cubicBezTo>
                    <a:cubicBezTo>
                      <a:pt x="291940" y="875595"/>
                      <a:pt x="281299" y="858120"/>
                      <a:pt x="285192" y="839434"/>
                    </a:cubicBezTo>
                    <a:cubicBezTo>
                      <a:pt x="288393" y="823776"/>
                      <a:pt x="298513" y="811406"/>
                      <a:pt x="306300" y="797045"/>
                    </a:cubicBezTo>
                    <a:cubicBezTo>
                      <a:pt x="268409" y="793152"/>
                      <a:pt x="231470" y="790124"/>
                      <a:pt x="194791" y="785453"/>
                    </a:cubicBezTo>
                    <a:cubicBezTo>
                      <a:pt x="134582" y="777840"/>
                      <a:pt x="74459" y="769189"/>
                      <a:pt x="14250" y="761057"/>
                    </a:cubicBezTo>
                    <a:cubicBezTo>
                      <a:pt x="8453" y="760279"/>
                      <a:pt x="1360" y="759501"/>
                      <a:pt x="148" y="753531"/>
                    </a:cubicBezTo>
                    <a:cubicBezTo>
                      <a:pt x="-1150" y="747130"/>
                      <a:pt x="6377" y="745141"/>
                      <a:pt x="10702" y="741680"/>
                    </a:cubicBezTo>
                    <a:cubicBezTo>
                      <a:pt x="53092" y="707855"/>
                      <a:pt x="104218" y="703790"/>
                      <a:pt x="155170" y="698512"/>
                    </a:cubicBezTo>
                    <a:cubicBezTo>
                      <a:pt x="231816" y="690468"/>
                      <a:pt x="308722" y="687007"/>
                      <a:pt x="385713" y="685537"/>
                    </a:cubicBezTo>
                    <a:cubicBezTo>
                      <a:pt x="401805" y="685278"/>
                      <a:pt x="401978" y="685104"/>
                      <a:pt x="395057" y="669619"/>
                    </a:cubicBezTo>
                    <a:cubicBezTo>
                      <a:pt x="357512" y="585620"/>
                      <a:pt x="316594" y="503264"/>
                      <a:pt x="275243" y="421082"/>
                    </a:cubicBezTo>
                    <a:cubicBezTo>
                      <a:pt x="251454" y="373849"/>
                      <a:pt x="227924" y="326529"/>
                      <a:pt x="206469" y="278171"/>
                    </a:cubicBezTo>
                    <a:cubicBezTo>
                      <a:pt x="202491" y="269088"/>
                      <a:pt x="202923" y="265369"/>
                      <a:pt x="213217" y="261476"/>
                    </a:cubicBezTo>
                    <a:cubicBezTo>
                      <a:pt x="251800" y="246855"/>
                      <a:pt x="291247" y="235869"/>
                      <a:pt x="331214" y="226093"/>
                    </a:cubicBezTo>
                    <a:cubicBezTo>
                      <a:pt x="336058" y="224883"/>
                      <a:pt x="338913" y="225488"/>
                      <a:pt x="342979" y="228256"/>
                    </a:cubicBezTo>
                    <a:cubicBezTo>
                      <a:pt x="417202" y="279296"/>
                      <a:pt x="489696" y="332758"/>
                      <a:pt x="563833" y="383797"/>
                    </a:cubicBezTo>
                    <a:cubicBezTo>
                      <a:pt x="627849" y="427829"/>
                      <a:pt x="694201" y="468834"/>
                      <a:pt x="766522" y="498766"/>
                    </a:cubicBezTo>
                    <a:cubicBezTo>
                      <a:pt x="767386" y="499025"/>
                      <a:pt x="768165" y="499459"/>
                      <a:pt x="768944" y="499805"/>
                    </a:cubicBezTo>
                    <a:cubicBezTo>
                      <a:pt x="790224" y="510358"/>
                      <a:pt x="809515" y="509839"/>
                      <a:pt x="831835" y="498161"/>
                    </a:cubicBezTo>
                    <a:cubicBezTo>
                      <a:pt x="914622" y="454820"/>
                      <a:pt x="998622" y="413729"/>
                      <a:pt x="1082102" y="371773"/>
                    </a:cubicBezTo>
                    <a:cubicBezTo>
                      <a:pt x="1084610" y="370561"/>
                      <a:pt x="1087032" y="369091"/>
                      <a:pt x="1089281" y="367188"/>
                    </a:cubicBezTo>
                    <a:cubicBezTo>
                      <a:pt x="1078381" y="368744"/>
                      <a:pt x="1069125" y="374800"/>
                      <a:pt x="1059004" y="378261"/>
                    </a:cubicBezTo>
                    <a:cubicBezTo>
                      <a:pt x="1053207" y="380163"/>
                      <a:pt x="1046288" y="387258"/>
                      <a:pt x="1041270" y="380683"/>
                    </a:cubicBezTo>
                    <a:cubicBezTo>
                      <a:pt x="1035993" y="373763"/>
                      <a:pt x="1036252" y="364159"/>
                      <a:pt x="1040751" y="356115"/>
                    </a:cubicBezTo>
                    <a:cubicBezTo>
                      <a:pt x="1044730" y="348935"/>
                      <a:pt x="1049748" y="342360"/>
                      <a:pt x="1054678" y="334921"/>
                    </a:cubicBezTo>
                    <a:cubicBezTo>
                      <a:pt x="1043693" y="329990"/>
                      <a:pt x="1032274" y="329556"/>
                      <a:pt x="1021287" y="328778"/>
                    </a:cubicBezTo>
                    <a:cubicBezTo>
                      <a:pt x="982791" y="326183"/>
                      <a:pt x="945332" y="316754"/>
                      <a:pt x="907010" y="312947"/>
                    </a:cubicBezTo>
                    <a:cubicBezTo>
                      <a:pt x="882701" y="310611"/>
                      <a:pt x="859430" y="310871"/>
                      <a:pt x="836852" y="322376"/>
                    </a:cubicBezTo>
                    <a:cubicBezTo>
                      <a:pt x="816176" y="332844"/>
                      <a:pt x="793685" y="338726"/>
                      <a:pt x="771279" y="344609"/>
                    </a:cubicBezTo>
                    <a:cubicBezTo>
                      <a:pt x="766175" y="345907"/>
                      <a:pt x="760206" y="347897"/>
                      <a:pt x="756832" y="342447"/>
                    </a:cubicBezTo>
                    <a:cubicBezTo>
                      <a:pt x="753545" y="336997"/>
                      <a:pt x="754150" y="330682"/>
                      <a:pt x="757525" y="325059"/>
                    </a:cubicBezTo>
                    <a:cubicBezTo>
                      <a:pt x="763925" y="314332"/>
                      <a:pt x="770414" y="303518"/>
                      <a:pt x="777680" y="291407"/>
                    </a:cubicBezTo>
                    <a:cubicBezTo>
                      <a:pt x="742904" y="287773"/>
                      <a:pt x="709772" y="283188"/>
                      <a:pt x="676812" y="277393"/>
                    </a:cubicBezTo>
                    <a:cubicBezTo>
                      <a:pt x="597139" y="263292"/>
                      <a:pt x="518503" y="244692"/>
                      <a:pt x="441339" y="219952"/>
                    </a:cubicBezTo>
                    <a:cubicBezTo>
                      <a:pt x="403015" y="207667"/>
                      <a:pt x="371787" y="185781"/>
                      <a:pt x="346525" y="154811"/>
                    </a:cubicBezTo>
                    <a:cubicBezTo>
                      <a:pt x="316768" y="118133"/>
                      <a:pt x="288306" y="80501"/>
                      <a:pt x="264171" y="39756"/>
                    </a:cubicBezTo>
                    <a:cubicBezTo>
                      <a:pt x="259239" y="31538"/>
                      <a:pt x="259325" y="28510"/>
                      <a:pt x="269188" y="23838"/>
                    </a:cubicBezTo>
                    <a:cubicBezTo>
                      <a:pt x="288306" y="14755"/>
                      <a:pt x="303359" y="17870"/>
                      <a:pt x="319622" y="30759"/>
                    </a:cubicBezTo>
                    <a:cubicBezTo>
                      <a:pt x="351457" y="55933"/>
                      <a:pt x="381648" y="83269"/>
                      <a:pt x="415299" y="106280"/>
                    </a:cubicBezTo>
                    <a:cubicBezTo>
                      <a:pt x="472828" y="145556"/>
                      <a:pt x="536670" y="164587"/>
                      <a:pt x="605877" y="168740"/>
                    </a:cubicBezTo>
                    <a:cubicBezTo>
                      <a:pt x="673958" y="172805"/>
                      <a:pt x="741953" y="178169"/>
                      <a:pt x="809949" y="183273"/>
                    </a:cubicBezTo>
                    <a:cubicBezTo>
                      <a:pt x="921975" y="191663"/>
                      <a:pt x="1033484" y="206284"/>
                      <a:pt x="1145859" y="210955"/>
                    </a:cubicBezTo>
                    <a:cubicBezTo>
                      <a:pt x="1232539" y="214589"/>
                      <a:pt x="1319134" y="211301"/>
                      <a:pt x="1405727" y="210609"/>
                    </a:cubicBezTo>
                    <a:cubicBezTo>
                      <a:pt x="1411091" y="210609"/>
                      <a:pt x="1416108" y="209484"/>
                      <a:pt x="1420953" y="207235"/>
                    </a:cubicBezTo>
                    <a:cubicBezTo>
                      <a:pt x="1501232" y="169518"/>
                      <a:pt x="1583154" y="135174"/>
                      <a:pt x="1662655" y="96159"/>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10" name="任意多边形: 形状 9"/>
              <p:cNvSpPr/>
              <p:nvPr/>
            </p:nvSpPr>
            <p:spPr>
              <a:xfrm>
                <a:off x="6675674" y="530687"/>
                <a:ext cx="173" cy="260"/>
              </a:xfrm>
              <a:custGeom>
                <a:avLst/>
                <a:gdLst>
                  <a:gd name="connsiteX0" fmla="*/ 0 w 173"/>
                  <a:gd name="connsiteY0" fmla="*/ 0 h 260"/>
                  <a:gd name="connsiteX1" fmla="*/ 173 w 173"/>
                  <a:gd name="connsiteY1" fmla="*/ 260 h 260"/>
                  <a:gd name="connsiteX2" fmla="*/ 0 w 173"/>
                  <a:gd name="connsiteY2" fmla="*/ 87 h 260"/>
                </a:gdLst>
                <a:ahLst/>
                <a:cxnLst>
                  <a:cxn ang="0">
                    <a:pos x="connsiteX0" y="connsiteY0"/>
                  </a:cxn>
                  <a:cxn ang="0">
                    <a:pos x="connsiteX1" y="connsiteY1"/>
                  </a:cxn>
                  <a:cxn ang="0">
                    <a:pos x="connsiteX2" y="connsiteY2"/>
                  </a:cxn>
                </a:cxnLst>
                <a:rect l="l" t="t" r="r" b="b"/>
                <a:pathLst>
                  <a:path w="173" h="260">
                    <a:moveTo>
                      <a:pt x="0" y="0"/>
                    </a:moveTo>
                    <a:lnTo>
                      <a:pt x="173" y="260"/>
                    </a:lnTo>
                    <a:cubicBezTo>
                      <a:pt x="86" y="87"/>
                      <a:pt x="0" y="87"/>
                      <a:pt x="0" y="87"/>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12" name="任意多边形: 形状 11"/>
              <p:cNvSpPr/>
              <p:nvPr/>
            </p:nvSpPr>
            <p:spPr>
              <a:xfrm>
                <a:off x="6592755" y="0"/>
                <a:ext cx="239793" cy="195000"/>
              </a:xfrm>
              <a:custGeom>
                <a:avLst/>
                <a:gdLst>
                  <a:gd name="connsiteX0" fmla="*/ 132748 w 239793"/>
                  <a:gd name="connsiteY0" fmla="*/ 15274 h 195000"/>
                  <a:gd name="connsiteX1" fmla="*/ 30582 w 239793"/>
                  <a:gd name="connsiteY1" fmla="*/ 59133 h 195000"/>
                  <a:gd name="connsiteX2" fmla="*/ 19942 w 239793"/>
                  <a:gd name="connsiteY2" fmla="*/ 85692 h 195000"/>
                  <a:gd name="connsiteX3" fmla="*/ 68818 w 239793"/>
                  <a:gd name="connsiteY3" fmla="*/ 164240 h 195000"/>
                  <a:gd name="connsiteX4" fmla="*/ 116485 w 239793"/>
                  <a:gd name="connsiteY4" fmla="*/ 174795 h 195000"/>
                  <a:gd name="connsiteX5" fmla="*/ 122366 w 239793"/>
                  <a:gd name="connsiteY5" fmla="*/ 171939 h 195000"/>
                  <a:gd name="connsiteX6" fmla="*/ 122366 w 239793"/>
                  <a:gd name="connsiteY6" fmla="*/ 172026 h 195000"/>
                  <a:gd name="connsiteX7" fmla="*/ 222284 w 239793"/>
                  <a:gd name="connsiteY7" fmla="*/ 124361 h 195000"/>
                  <a:gd name="connsiteX8" fmla="*/ 142782 w 239793"/>
                  <a:gd name="connsiteY8" fmla="*/ 19772 h 195000"/>
                  <a:gd name="connsiteX9" fmla="*/ 132748 w 239793"/>
                  <a:gd name="connsiteY9" fmla="*/ 15274 h 195000"/>
                  <a:gd name="connsiteX10" fmla="*/ 127423 w 239793"/>
                  <a:gd name="connsiteY10" fmla="*/ 0 h 195000"/>
                  <a:gd name="connsiteX11" fmla="*/ 151335 w 239793"/>
                  <a:gd name="connsiteY11" fmla="*/ 0 h 195000"/>
                  <a:gd name="connsiteX12" fmla="*/ 154634 w 239793"/>
                  <a:gd name="connsiteY12" fmla="*/ 4633 h 195000"/>
                  <a:gd name="connsiteX13" fmla="*/ 232404 w 239793"/>
                  <a:gd name="connsiteY13" fmla="*/ 115450 h 195000"/>
                  <a:gd name="connsiteX14" fmla="*/ 232491 w 239793"/>
                  <a:gd name="connsiteY14" fmla="*/ 115450 h 195000"/>
                  <a:gd name="connsiteX15" fmla="*/ 229809 w 239793"/>
                  <a:gd name="connsiteY15" fmla="*/ 135519 h 195000"/>
                  <a:gd name="connsiteX16" fmla="*/ 101605 w 239793"/>
                  <a:gd name="connsiteY16" fmla="*/ 191923 h 195000"/>
                  <a:gd name="connsiteX17" fmla="*/ 63715 w 239793"/>
                  <a:gd name="connsiteY17" fmla="*/ 183272 h 195000"/>
                  <a:gd name="connsiteX18" fmla="*/ 4803 w 239793"/>
                  <a:gd name="connsiteY18" fmla="*/ 92699 h 195000"/>
                  <a:gd name="connsiteX19" fmla="*/ 131 w 239793"/>
                  <a:gd name="connsiteY19" fmla="*/ 69254 h 195000"/>
                  <a:gd name="connsiteX20" fmla="*/ 11550 w 239793"/>
                  <a:gd name="connsiteY20" fmla="*/ 49877 h 19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793" h="195000">
                    <a:moveTo>
                      <a:pt x="132748" y="15274"/>
                    </a:moveTo>
                    <a:cubicBezTo>
                      <a:pt x="98837" y="30153"/>
                      <a:pt x="64579" y="44426"/>
                      <a:pt x="30582" y="59133"/>
                    </a:cubicBezTo>
                    <a:cubicBezTo>
                      <a:pt x="13713" y="66400"/>
                      <a:pt x="13194" y="67525"/>
                      <a:pt x="19942" y="85692"/>
                    </a:cubicBezTo>
                    <a:cubicBezTo>
                      <a:pt x="30841" y="115190"/>
                      <a:pt x="48921" y="140365"/>
                      <a:pt x="68818" y="164240"/>
                    </a:cubicBezTo>
                    <a:cubicBezTo>
                      <a:pt x="88802" y="188204"/>
                      <a:pt x="88975" y="188116"/>
                      <a:pt x="116485" y="174795"/>
                    </a:cubicBezTo>
                    <a:cubicBezTo>
                      <a:pt x="118388" y="173843"/>
                      <a:pt x="120377" y="172891"/>
                      <a:pt x="122366" y="171939"/>
                    </a:cubicBezTo>
                    <a:lnTo>
                      <a:pt x="122366" y="172026"/>
                    </a:lnTo>
                    <a:cubicBezTo>
                      <a:pt x="154980" y="156454"/>
                      <a:pt x="187594" y="140970"/>
                      <a:pt x="222284" y="124361"/>
                    </a:cubicBezTo>
                    <a:cubicBezTo>
                      <a:pt x="183009" y="97023"/>
                      <a:pt x="158354" y="61728"/>
                      <a:pt x="142782" y="19772"/>
                    </a:cubicBezTo>
                    <a:cubicBezTo>
                      <a:pt x="140706" y="14322"/>
                      <a:pt x="138976" y="12591"/>
                      <a:pt x="132748" y="15274"/>
                    </a:cubicBezTo>
                    <a:close/>
                    <a:moveTo>
                      <a:pt x="127423" y="0"/>
                    </a:moveTo>
                    <a:lnTo>
                      <a:pt x="151335" y="0"/>
                    </a:lnTo>
                    <a:lnTo>
                      <a:pt x="154634" y="4633"/>
                    </a:lnTo>
                    <a:cubicBezTo>
                      <a:pt x="168475" y="50050"/>
                      <a:pt x="196157" y="85692"/>
                      <a:pt x="232404" y="115450"/>
                    </a:cubicBezTo>
                    <a:lnTo>
                      <a:pt x="232491" y="115450"/>
                    </a:lnTo>
                    <a:cubicBezTo>
                      <a:pt x="242959" y="124014"/>
                      <a:pt x="242266" y="129292"/>
                      <a:pt x="229809" y="135519"/>
                    </a:cubicBezTo>
                    <a:cubicBezTo>
                      <a:pt x="187940" y="156369"/>
                      <a:pt x="144686" y="174016"/>
                      <a:pt x="101605" y="191923"/>
                    </a:cubicBezTo>
                    <a:cubicBezTo>
                      <a:pt x="87072" y="197979"/>
                      <a:pt x="74441" y="195097"/>
                      <a:pt x="63715" y="183272"/>
                    </a:cubicBezTo>
                    <a:cubicBezTo>
                      <a:pt x="39146" y="156281"/>
                      <a:pt x="18211" y="126956"/>
                      <a:pt x="4803" y="92699"/>
                    </a:cubicBezTo>
                    <a:cubicBezTo>
                      <a:pt x="1948" y="85346"/>
                      <a:pt x="-562" y="77819"/>
                      <a:pt x="131" y="69254"/>
                    </a:cubicBezTo>
                    <a:cubicBezTo>
                      <a:pt x="-734" y="60518"/>
                      <a:pt x="2640" y="53684"/>
                      <a:pt x="11550" y="49877"/>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16" name="任意多边形: 形状 15"/>
              <p:cNvSpPr/>
              <p:nvPr/>
            </p:nvSpPr>
            <p:spPr>
              <a:xfrm>
                <a:off x="6214242" y="413383"/>
                <a:ext cx="177427" cy="84691"/>
              </a:xfrm>
              <a:custGeom>
                <a:avLst/>
                <a:gdLst>
                  <a:gd name="connsiteX0" fmla="*/ 177427 w 177427"/>
                  <a:gd name="connsiteY0" fmla="*/ 0 h 84691"/>
                  <a:gd name="connsiteX1" fmla="*/ 0 w 177427"/>
                  <a:gd name="connsiteY1" fmla="*/ 84691 h 84691"/>
                  <a:gd name="connsiteX2" fmla="*/ 177427 w 177427"/>
                  <a:gd name="connsiteY2" fmla="*/ 0 h 84691"/>
                </a:gdLst>
                <a:ahLst/>
                <a:cxnLst>
                  <a:cxn ang="0">
                    <a:pos x="connsiteX0" y="connsiteY0"/>
                  </a:cxn>
                  <a:cxn ang="0">
                    <a:pos x="connsiteX1" y="connsiteY1"/>
                  </a:cxn>
                  <a:cxn ang="0">
                    <a:pos x="connsiteX2" y="connsiteY2"/>
                  </a:cxn>
                </a:cxnLst>
                <a:rect l="l" t="t" r="r" b="b"/>
                <a:pathLst>
                  <a:path w="177427" h="84691">
                    <a:moveTo>
                      <a:pt x="177427" y="0"/>
                    </a:moveTo>
                    <a:cubicBezTo>
                      <a:pt x="162721" y="19984"/>
                      <a:pt x="43946" y="77857"/>
                      <a:pt x="0" y="84691"/>
                    </a:cubicBezTo>
                    <a:cubicBezTo>
                      <a:pt x="57787" y="51905"/>
                      <a:pt x="116786" y="25520"/>
                      <a:pt x="177427"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18" name="任意多边形: 形状 17"/>
              <p:cNvSpPr/>
              <p:nvPr/>
            </p:nvSpPr>
            <p:spPr>
              <a:xfrm>
                <a:off x="6402483" y="30531"/>
                <a:ext cx="27595" cy="42036"/>
              </a:xfrm>
              <a:custGeom>
                <a:avLst/>
                <a:gdLst>
                  <a:gd name="connsiteX0" fmla="*/ 11245 w 27595"/>
                  <a:gd name="connsiteY0" fmla="*/ 1178 h 42036"/>
                  <a:gd name="connsiteX1" fmla="*/ 11161 w 27595"/>
                  <a:gd name="connsiteY1" fmla="*/ 1265 h 42036"/>
                  <a:gd name="connsiteX2" fmla="*/ 11159 w 27595"/>
                  <a:gd name="connsiteY2" fmla="*/ 1266 h 42036"/>
                  <a:gd name="connsiteX3" fmla="*/ 16242 w 27595"/>
                  <a:gd name="connsiteY3" fmla="*/ 0 h 42036"/>
                  <a:gd name="connsiteX4" fmla="*/ 20675 w 27595"/>
                  <a:gd name="connsiteY4" fmla="*/ 4120 h 42036"/>
                  <a:gd name="connsiteX5" fmla="*/ 27595 w 27595"/>
                  <a:gd name="connsiteY5" fmla="*/ 23843 h 42036"/>
                  <a:gd name="connsiteX6" fmla="*/ 10986 w 27595"/>
                  <a:gd name="connsiteY6" fmla="*/ 41837 h 42036"/>
                  <a:gd name="connsiteX7" fmla="*/ 7440 w 27595"/>
                  <a:gd name="connsiteY7" fmla="*/ 41491 h 42036"/>
                  <a:gd name="connsiteX8" fmla="*/ 0 w 27595"/>
                  <a:gd name="connsiteY8" fmla="*/ 12770 h 42036"/>
                  <a:gd name="connsiteX9" fmla="*/ 11161 w 27595"/>
                  <a:gd name="connsiteY9" fmla="*/ 1265 h 4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595" h="42036">
                    <a:moveTo>
                      <a:pt x="11245" y="1178"/>
                    </a:moveTo>
                    <a:lnTo>
                      <a:pt x="11161" y="1265"/>
                    </a:lnTo>
                    <a:lnTo>
                      <a:pt x="11159" y="1266"/>
                    </a:lnTo>
                    <a:close/>
                    <a:moveTo>
                      <a:pt x="16242" y="0"/>
                    </a:moveTo>
                    <a:cubicBezTo>
                      <a:pt x="17821" y="638"/>
                      <a:pt x="19291" y="2173"/>
                      <a:pt x="20675" y="4120"/>
                    </a:cubicBezTo>
                    <a:cubicBezTo>
                      <a:pt x="24914" y="10089"/>
                      <a:pt x="25260" y="17096"/>
                      <a:pt x="27595" y="23843"/>
                    </a:cubicBezTo>
                    <a:cubicBezTo>
                      <a:pt x="26471" y="33792"/>
                      <a:pt x="18859" y="38032"/>
                      <a:pt x="10986" y="41837"/>
                    </a:cubicBezTo>
                    <a:cubicBezTo>
                      <a:pt x="10035" y="42270"/>
                      <a:pt x="7613" y="41924"/>
                      <a:pt x="7440" y="41491"/>
                    </a:cubicBezTo>
                    <a:cubicBezTo>
                      <a:pt x="4672" y="31976"/>
                      <a:pt x="1211" y="22546"/>
                      <a:pt x="0" y="12770"/>
                    </a:cubicBezTo>
                    <a:lnTo>
                      <a:pt x="11161" y="1265"/>
                    </a:ln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20" name="任意多边形: 形状 19"/>
              <p:cNvSpPr/>
              <p:nvPr/>
            </p:nvSpPr>
            <p:spPr>
              <a:xfrm>
                <a:off x="6366493" y="49875"/>
                <a:ext cx="26566" cy="42878"/>
              </a:xfrm>
              <a:custGeom>
                <a:avLst/>
                <a:gdLst>
                  <a:gd name="connsiteX0" fmla="*/ 11161 w 26566"/>
                  <a:gd name="connsiteY0" fmla="*/ 260 h 42878"/>
                  <a:gd name="connsiteX1" fmla="*/ 11074 w 26566"/>
                  <a:gd name="connsiteY1" fmla="*/ 348 h 42878"/>
                  <a:gd name="connsiteX2" fmla="*/ 22580 w 26566"/>
                  <a:gd name="connsiteY2" fmla="*/ 10123 h 42878"/>
                  <a:gd name="connsiteX3" fmla="*/ 16005 w 26566"/>
                  <a:gd name="connsiteY3" fmla="*/ 39102 h 42878"/>
                  <a:gd name="connsiteX4" fmla="*/ 3116 w 26566"/>
                  <a:gd name="connsiteY4" fmla="*/ 35037 h 42878"/>
                  <a:gd name="connsiteX5" fmla="*/ 1 w 26566"/>
                  <a:gd name="connsiteY5" fmla="*/ 16352 h 42878"/>
                  <a:gd name="connsiteX6" fmla="*/ 11161 w 26566"/>
                  <a:gd name="connsiteY6" fmla="*/ 260 h 4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66" h="42878">
                    <a:moveTo>
                      <a:pt x="11161" y="260"/>
                    </a:moveTo>
                    <a:lnTo>
                      <a:pt x="11074" y="348"/>
                    </a:lnTo>
                    <a:cubicBezTo>
                      <a:pt x="18169" y="-1642"/>
                      <a:pt x="19639" y="5365"/>
                      <a:pt x="22580" y="10123"/>
                    </a:cubicBezTo>
                    <a:cubicBezTo>
                      <a:pt x="30193" y="22320"/>
                      <a:pt x="26300" y="30885"/>
                      <a:pt x="16005" y="39102"/>
                    </a:cubicBezTo>
                    <a:cubicBezTo>
                      <a:pt x="8738" y="44899"/>
                      <a:pt x="4846" y="44380"/>
                      <a:pt x="3116" y="35037"/>
                    </a:cubicBezTo>
                    <a:cubicBezTo>
                      <a:pt x="1904" y="28203"/>
                      <a:pt x="867" y="21369"/>
                      <a:pt x="1" y="16352"/>
                    </a:cubicBezTo>
                    <a:cubicBezTo>
                      <a:pt x="-86" y="6662"/>
                      <a:pt x="4846" y="1991"/>
                      <a:pt x="11161" y="26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22" name="任意多边形: 形状 21"/>
              <p:cNvSpPr/>
              <p:nvPr/>
            </p:nvSpPr>
            <p:spPr>
              <a:xfrm>
                <a:off x="6329934" y="67536"/>
                <a:ext cx="28429" cy="39494"/>
              </a:xfrm>
              <a:custGeom>
                <a:avLst/>
                <a:gdLst>
                  <a:gd name="connsiteX0" fmla="*/ 17984 w 28429"/>
                  <a:gd name="connsiteY0" fmla="*/ 939 h 39494"/>
                  <a:gd name="connsiteX1" fmla="*/ 22547 w 28429"/>
                  <a:gd name="connsiteY1" fmla="*/ 7082 h 39494"/>
                  <a:gd name="connsiteX2" fmla="*/ 28429 w 28429"/>
                  <a:gd name="connsiteY2" fmla="*/ 25247 h 39494"/>
                  <a:gd name="connsiteX3" fmla="*/ 14588 w 28429"/>
                  <a:gd name="connsiteY3" fmla="*/ 39090 h 39494"/>
                  <a:gd name="connsiteX4" fmla="*/ 6111 w 28429"/>
                  <a:gd name="connsiteY4" fmla="*/ 30093 h 39494"/>
                  <a:gd name="connsiteX5" fmla="*/ 660 w 28429"/>
                  <a:gd name="connsiteY5" fmla="*/ 15559 h 39494"/>
                  <a:gd name="connsiteX6" fmla="*/ 10523 w 28429"/>
                  <a:gd name="connsiteY6" fmla="*/ 1285 h 39494"/>
                  <a:gd name="connsiteX7" fmla="*/ 10437 w 28429"/>
                  <a:gd name="connsiteY7" fmla="*/ 1285 h 39494"/>
                  <a:gd name="connsiteX8" fmla="*/ 17984 w 28429"/>
                  <a:gd name="connsiteY8" fmla="*/ 939 h 3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29" h="39494">
                    <a:moveTo>
                      <a:pt x="17984" y="939"/>
                    </a:moveTo>
                    <a:cubicBezTo>
                      <a:pt x="19974" y="2172"/>
                      <a:pt x="21466" y="4486"/>
                      <a:pt x="22547" y="7082"/>
                    </a:cubicBezTo>
                    <a:cubicBezTo>
                      <a:pt x="25056" y="12964"/>
                      <a:pt x="26527" y="19279"/>
                      <a:pt x="28429" y="25247"/>
                    </a:cubicBezTo>
                    <a:cubicBezTo>
                      <a:pt x="27651" y="33898"/>
                      <a:pt x="20644" y="37013"/>
                      <a:pt x="14588" y="39090"/>
                    </a:cubicBezTo>
                    <a:cubicBezTo>
                      <a:pt x="8274" y="41251"/>
                      <a:pt x="7754" y="34244"/>
                      <a:pt x="6111" y="30093"/>
                    </a:cubicBezTo>
                    <a:cubicBezTo>
                      <a:pt x="4121" y="25335"/>
                      <a:pt x="2304" y="20489"/>
                      <a:pt x="660" y="15559"/>
                    </a:cubicBezTo>
                    <a:cubicBezTo>
                      <a:pt x="-2280" y="6648"/>
                      <a:pt x="5245" y="4314"/>
                      <a:pt x="10523" y="1285"/>
                    </a:cubicBezTo>
                    <a:lnTo>
                      <a:pt x="10437" y="1285"/>
                    </a:lnTo>
                    <a:cubicBezTo>
                      <a:pt x="13507" y="-445"/>
                      <a:pt x="15994" y="-294"/>
                      <a:pt x="17984" y="939"/>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24" name="任意多边形: 形状 23"/>
              <p:cNvSpPr/>
              <p:nvPr/>
            </p:nvSpPr>
            <p:spPr>
              <a:xfrm>
                <a:off x="6480858" y="0"/>
                <a:ext cx="25697" cy="34820"/>
              </a:xfrm>
              <a:custGeom>
                <a:avLst/>
                <a:gdLst>
                  <a:gd name="connsiteX0" fmla="*/ 9283 w 25697"/>
                  <a:gd name="connsiteY0" fmla="*/ 0 h 34820"/>
                  <a:gd name="connsiteX1" fmla="*/ 19649 w 25697"/>
                  <a:gd name="connsiteY1" fmla="*/ 0 h 34820"/>
                  <a:gd name="connsiteX2" fmla="*/ 22233 w 25697"/>
                  <a:gd name="connsiteY2" fmla="*/ 6883 h 34820"/>
                  <a:gd name="connsiteX3" fmla="*/ 15831 w 25697"/>
                  <a:gd name="connsiteY3" fmla="*/ 32748 h 34820"/>
                  <a:gd name="connsiteX4" fmla="*/ 3201 w 25697"/>
                  <a:gd name="connsiteY4" fmla="*/ 27472 h 34820"/>
                  <a:gd name="connsiteX5" fmla="*/ 0 w 25697"/>
                  <a:gd name="connsiteY5" fmla="*/ 12246 h 3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97" h="34820">
                    <a:moveTo>
                      <a:pt x="9283" y="0"/>
                    </a:moveTo>
                    <a:lnTo>
                      <a:pt x="19649" y="0"/>
                    </a:lnTo>
                    <a:lnTo>
                      <a:pt x="22233" y="6883"/>
                    </a:lnTo>
                    <a:cubicBezTo>
                      <a:pt x="26818" y="17177"/>
                      <a:pt x="28721" y="26260"/>
                      <a:pt x="15831" y="32748"/>
                    </a:cubicBezTo>
                    <a:cubicBezTo>
                      <a:pt x="8565" y="36382"/>
                      <a:pt x="4844" y="35603"/>
                      <a:pt x="3201" y="27472"/>
                    </a:cubicBezTo>
                    <a:cubicBezTo>
                      <a:pt x="2076" y="22021"/>
                      <a:pt x="952" y="16571"/>
                      <a:pt x="0" y="12246"/>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1" name="任意多边形: 形状 30"/>
              <p:cNvSpPr/>
              <p:nvPr/>
            </p:nvSpPr>
            <p:spPr>
              <a:xfrm>
                <a:off x="6442084" y="13895"/>
                <a:ext cx="26144" cy="39960"/>
              </a:xfrm>
              <a:custGeom>
                <a:avLst/>
                <a:gdLst>
                  <a:gd name="connsiteX0" fmla="*/ 12648 w 26144"/>
                  <a:gd name="connsiteY0" fmla="*/ 253 h 39960"/>
                  <a:gd name="connsiteX1" fmla="*/ 12648 w 26144"/>
                  <a:gd name="connsiteY1" fmla="*/ 339 h 39960"/>
                  <a:gd name="connsiteX2" fmla="*/ 21127 w 26144"/>
                  <a:gd name="connsiteY2" fmla="*/ 6482 h 39960"/>
                  <a:gd name="connsiteX3" fmla="*/ 26144 w 26144"/>
                  <a:gd name="connsiteY3" fmla="*/ 21015 h 39960"/>
                  <a:gd name="connsiteX4" fmla="*/ 9016 w 26144"/>
                  <a:gd name="connsiteY4" fmla="*/ 39700 h 39960"/>
                  <a:gd name="connsiteX5" fmla="*/ 7804 w 26144"/>
                  <a:gd name="connsiteY5" fmla="*/ 39960 h 39960"/>
                  <a:gd name="connsiteX6" fmla="*/ 19 w 26144"/>
                  <a:gd name="connsiteY6" fmla="*/ 11845 h 39960"/>
                  <a:gd name="connsiteX7" fmla="*/ 12648 w 26144"/>
                  <a:gd name="connsiteY7" fmla="*/ 253 h 3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44" h="39960">
                    <a:moveTo>
                      <a:pt x="12648" y="253"/>
                    </a:moveTo>
                    <a:lnTo>
                      <a:pt x="12648" y="339"/>
                    </a:lnTo>
                    <a:cubicBezTo>
                      <a:pt x="17060" y="-1132"/>
                      <a:pt x="19742" y="2416"/>
                      <a:pt x="21127" y="6482"/>
                    </a:cubicBezTo>
                    <a:cubicBezTo>
                      <a:pt x="22943" y="11758"/>
                      <a:pt x="24760" y="17035"/>
                      <a:pt x="26144" y="21015"/>
                    </a:cubicBezTo>
                    <a:cubicBezTo>
                      <a:pt x="26230" y="28368"/>
                      <a:pt x="14379" y="40219"/>
                      <a:pt x="9016" y="39700"/>
                    </a:cubicBezTo>
                    <a:cubicBezTo>
                      <a:pt x="8670" y="39700"/>
                      <a:pt x="7804" y="39960"/>
                      <a:pt x="7804" y="39960"/>
                    </a:cubicBezTo>
                    <a:cubicBezTo>
                      <a:pt x="4950" y="30617"/>
                      <a:pt x="711" y="21361"/>
                      <a:pt x="19" y="11845"/>
                    </a:cubicBezTo>
                    <a:cubicBezTo>
                      <a:pt x="-415" y="6136"/>
                      <a:pt x="6853" y="2070"/>
                      <a:pt x="12648" y="253"/>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235" name="任意多边形: 形状 234"/>
              <p:cNvSpPr/>
              <p:nvPr/>
            </p:nvSpPr>
            <p:spPr>
              <a:xfrm>
                <a:off x="6557410" y="1"/>
                <a:ext cx="12042" cy="6279"/>
              </a:xfrm>
              <a:custGeom>
                <a:avLst/>
                <a:gdLst>
                  <a:gd name="connsiteX0" fmla="*/ 0 w 12042"/>
                  <a:gd name="connsiteY0" fmla="*/ 0 h 6279"/>
                  <a:gd name="connsiteX1" fmla="*/ 12042 w 12042"/>
                  <a:gd name="connsiteY1" fmla="*/ 0 h 6279"/>
                  <a:gd name="connsiteX2" fmla="*/ 8399 w 12042"/>
                  <a:gd name="connsiteY2" fmla="*/ 4115 h 6279"/>
                  <a:gd name="connsiteX3" fmla="*/ 527 w 12042"/>
                  <a:gd name="connsiteY3" fmla="*/ 2817 h 6279"/>
                </a:gdLst>
                <a:ahLst/>
                <a:cxnLst>
                  <a:cxn ang="0">
                    <a:pos x="connsiteX0" y="connsiteY0"/>
                  </a:cxn>
                  <a:cxn ang="0">
                    <a:pos x="connsiteX1" y="connsiteY1"/>
                  </a:cxn>
                  <a:cxn ang="0">
                    <a:pos x="connsiteX2" y="connsiteY2"/>
                  </a:cxn>
                  <a:cxn ang="0">
                    <a:pos x="connsiteX3" y="connsiteY3"/>
                  </a:cxn>
                </a:cxnLst>
                <a:rect l="l" t="t" r="r" b="b"/>
                <a:pathLst>
                  <a:path w="12042" h="6279">
                    <a:moveTo>
                      <a:pt x="0" y="0"/>
                    </a:moveTo>
                    <a:lnTo>
                      <a:pt x="12042" y="0"/>
                    </a:lnTo>
                    <a:lnTo>
                      <a:pt x="8399" y="4115"/>
                    </a:lnTo>
                    <a:cubicBezTo>
                      <a:pt x="5458" y="5845"/>
                      <a:pt x="1824" y="8527"/>
                      <a:pt x="527" y="2817"/>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237" name="任意多边形: 形状 236"/>
              <p:cNvSpPr/>
              <p:nvPr/>
            </p:nvSpPr>
            <p:spPr>
              <a:xfrm>
                <a:off x="6293075" y="89059"/>
                <a:ext cx="25755" cy="34785"/>
              </a:xfrm>
              <a:custGeom>
                <a:avLst/>
                <a:gdLst>
                  <a:gd name="connsiteX0" fmla="*/ 13558 w 25755"/>
                  <a:gd name="connsiteY0" fmla="*/ 6 h 34785"/>
                  <a:gd name="connsiteX1" fmla="*/ 25755 w 25755"/>
                  <a:gd name="connsiteY1" fmla="*/ 18778 h 34785"/>
                  <a:gd name="connsiteX2" fmla="*/ 9320 w 25755"/>
                  <a:gd name="connsiteY2" fmla="*/ 34782 h 34785"/>
                  <a:gd name="connsiteX3" fmla="*/ 150 w 25755"/>
                  <a:gd name="connsiteY3" fmla="*/ 16010 h 34785"/>
                  <a:gd name="connsiteX4" fmla="*/ 13558 w 25755"/>
                  <a:gd name="connsiteY4" fmla="*/ 6 h 3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55" h="34785">
                    <a:moveTo>
                      <a:pt x="13558" y="6"/>
                    </a:moveTo>
                    <a:cubicBezTo>
                      <a:pt x="24199" y="438"/>
                      <a:pt x="22036" y="12204"/>
                      <a:pt x="25755" y="18778"/>
                    </a:cubicBezTo>
                    <a:cubicBezTo>
                      <a:pt x="24631" y="29160"/>
                      <a:pt x="15720" y="34955"/>
                      <a:pt x="9320" y="34782"/>
                    </a:cubicBezTo>
                    <a:cubicBezTo>
                      <a:pt x="582" y="34523"/>
                      <a:pt x="1187" y="22758"/>
                      <a:pt x="150" y="16010"/>
                    </a:cubicBezTo>
                    <a:cubicBezTo>
                      <a:pt x="-1062" y="7533"/>
                      <a:pt x="5254" y="-253"/>
                      <a:pt x="13558" y="6"/>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239" name="任意多边形: 形状 238"/>
              <p:cNvSpPr/>
              <p:nvPr/>
            </p:nvSpPr>
            <p:spPr>
              <a:xfrm>
                <a:off x="6260523" y="107059"/>
                <a:ext cx="23892" cy="34724"/>
              </a:xfrm>
              <a:custGeom>
                <a:avLst/>
                <a:gdLst>
                  <a:gd name="connsiteX0" fmla="*/ 11050 w 23892"/>
                  <a:gd name="connsiteY0" fmla="*/ 18 h 34724"/>
                  <a:gd name="connsiteX1" fmla="*/ 16426 w 23892"/>
                  <a:gd name="connsiteY1" fmla="*/ 1547 h 34724"/>
                  <a:gd name="connsiteX2" fmla="*/ 18686 w 23892"/>
                  <a:gd name="connsiteY2" fmla="*/ 6661 h 34724"/>
                  <a:gd name="connsiteX3" fmla="*/ 22752 w 23892"/>
                  <a:gd name="connsiteY3" fmla="*/ 25001 h 34724"/>
                  <a:gd name="connsiteX4" fmla="*/ 7180 w 23892"/>
                  <a:gd name="connsiteY4" fmla="*/ 34430 h 34724"/>
                  <a:gd name="connsiteX5" fmla="*/ 0 w 23892"/>
                  <a:gd name="connsiteY5" fmla="*/ 17475 h 34724"/>
                  <a:gd name="connsiteX6" fmla="*/ 1212 w 23892"/>
                  <a:gd name="connsiteY6" fmla="*/ 7613 h 34724"/>
                  <a:gd name="connsiteX7" fmla="*/ 10987 w 23892"/>
                  <a:gd name="connsiteY7" fmla="*/ 0 h 34724"/>
                  <a:gd name="connsiteX8" fmla="*/ 11073 w 23892"/>
                  <a:gd name="connsiteY8" fmla="*/ 0 h 34724"/>
                  <a:gd name="connsiteX9" fmla="*/ 11050 w 23892"/>
                  <a:gd name="connsiteY9" fmla="*/ 18 h 3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92" h="34724">
                    <a:moveTo>
                      <a:pt x="11050" y="18"/>
                    </a:moveTo>
                    <a:lnTo>
                      <a:pt x="16426" y="1547"/>
                    </a:lnTo>
                    <a:cubicBezTo>
                      <a:pt x="17410" y="3028"/>
                      <a:pt x="17864" y="5104"/>
                      <a:pt x="18686" y="6661"/>
                    </a:cubicBezTo>
                    <a:cubicBezTo>
                      <a:pt x="21713" y="12372"/>
                      <a:pt x="25952" y="18340"/>
                      <a:pt x="22752" y="25001"/>
                    </a:cubicBezTo>
                    <a:cubicBezTo>
                      <a:pt x="19811" y="31144"/>
                      <a:pt x="13063" y="35988"/>
                      <a:pt x="7180" y="34430"/>
                    </a:cubicBezTo>
                    <a:cubicBezTo>
                      <a:pt x="-520" y="32354"/>
                      <a:pt x="1039" y="23271"/>
                      <a:pt x="0" y="17475"/>
                    </a:cubicBezTo>
                    <a:cubicBezTo>
                      <a:pt x="432" y="13582"/>
                      <a:pt x="346" y="10468"/>
                      <a:pt x="1212" y="7613"/>
                    </a:cubicBezTo>
                    <a:close/>
                    <a:moveTo>
                      <a:pt x="10987" y="0"/>
                    </a:moveTo>
                    <a:lnTo>
                      <a:pt x="11073" y="0"/>
                    </a:lnTo>
                    <a:lnTo>
                      <a:pt x="11050" y="18"/>
                    </a:ln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241" name="任意多边形: 形状 240"/>
              <p:cNvSpPr/>
              <p:nvPr/>
            </p:nvSpPr>
            <p:spPr>
              <a:xfrm>
                <a:off x="6173411" y="398242"/>
                <a:ext cx="93169" cy="48012"/>
              </a:xfrm>
              <a:custGeom>
                <a:avLst/>
                <a:gdLst>
                  <a:gd name="connsiteX0" fmla="*/ 93169 w 93169"/>
                  <a:gd name="connsiteY0" fmla="*/ 0 h 48012"/>
                  <a:gd name="connsiteX1" fmla="*/ 0 w 93169"/>
                  <a:gd name="connsiteY1" fmla="*/ 48012 h 48012"/>
                  <a:gd name="connsiteX2" fmla="*/ 93169 w 93169"/>
                  <a:gd name="connsiteY2" fmla="*/ 0 h 48012"/>
                </a:gdLst>
                <a:ahLst/>
                <a:cxnLst>
                  <a:cxn ang="0">
                    <a:pos x="connsiteX0" y="connsiteY0"/>
                  </a:cxn>
                  <a:cxn ang="0">
                    <a:pos x="connsiteX1" y="connsiteY1"/>
                  </a:cxn>
                  <a:cxn ang="0">
                    <a:pos x="connsiteX2" y="connsiteY2"/>
                  </a:cxn>
                </a:cxnLst>
                <a:rect l="l" t="t" r="r" b="b"/>
                <a:pathLst>
                  <a:path w="93169" h="48012">
                    <a:moveTo>
                      <a:pt x="93169" y="0"/>
                    </a:moveTo>
                    <a:cubicBezTo>
                      <a:pt x="77945" y="17821"/>
                      <a:pt x="28981" y="42735"/>
                      <a:pt x="0" y="48012"/>
                    </a:cubicBezTo>
                    <a:cubicBezTo>
                      <a:pt x="30106" y="30018"/>
                      <a:pt x="60383" y="14793"/>
                      <a:pt x="93169"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243" name="任意多边形: 形状 242"/>
              <p:cNvSpPr/>
              <p:nvPr/>
            </p:nvSpPr>
            <p:spPr>
              <a:xfrm>
                <a:off x="6519844" y="1"/>
                <a:ext cx="20392" cy="19267"/>
              </a:xfrm>
              <a:custGeom>
                <a:avLst/>
                <a:gdLst>
                  <a:gd name="connsiteX0" fmla="*/ 0 w 20392"/>
                  <a:gd name="connsiteY0" fmla="*/ 0 h 19267"/>
                  <a:gd name="connsiteX1" fmla="*/ 19246 w 20392"/>
                  <a:gd name="connsiteY1" fmla="*/ 0 h 19267"/>
                  <a:gd name="connsiteX2" fmla="*/ 20357 w 20392"/>
                  <a:gd name="connsiteY2" fmla="*/ 3162 h 19267"/>
                  <a:gd name="connsiteX3" fmla="*/ 7641 w 20392"/>
                  <a:gd name="connsiteY3" fmla="*/ 19079 h 19267"/>
                  <a:gd name="connsiteX4" fmla="*/ 1846 w 20392"/>
                  <a:gd name="connsiteY4" fmla="*/ 8439 h 1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2" h="19267">
                    <a:moveTo>
                      <a:pt x="0" y="0"/>
                    </a:moveTo>
                    <a:lnTo>
                      <a:pt x="19246" y="0"/>
                    </a:lnTo>
                    <a:lnTo>
                      <a:pt x="20357" y="3162"/>
                    </a:lnTo>
                    <a:cubicBezTo>
                      <a:pt x="20964" y="13976"/>
                      <a:pt x="13697" y="17781"/>
                      <a:pt x="7641" y="19079"/>
                    </a:cubicBezTo>
                    <a:cubicBezTo>
                      <a:pt x="634" y="20637"/>
                      <a:pt x="3749" y="12159"/>
                      <a:pt x="1846" y="8439"/>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245" name="任意多边形: 形状 244"/>
              <p:cNvSpPr/>
              <p:nvPr/>
            </p:nvSpPr>
            <p:spPr>
              <a:xfrm>
                <a:off x="6407673" y="341753"/>
                <a:ext cx="41437" cy="30278"/>
              </a:xfrm>
              <a:custGeom>
                <a:avLst/>
                <a:gdLst>
                  <a:gd name="connsiteX0" fmla="*/ 41437 w 41437"/>
                  <a:gd name="connsiteY0" fmla="*/ 0 h 30278"/>
                  <a:gd name="connsiteX1" fmla="*/ 0 w 41437"/>
                  <a:gd name="connsiteY1" fmla="*/ 30278 h 30278"/>
                  <a:gd name="connsiteX2" fmla="*/ 41437 w 41437"/>
                  <a:gd name="connsiteY2" fmla="*/ 0 h 30278"/>
                </a:gdLst>
                <a:ahLst/>
                <a:cxnLst>
                  <a:cxn ang="0">
                    <a:pos x="connsiteX0" y="connsiteY0"/>
                  </a:cxn>
                  <a:cxn ang="0">
                    <a:pos x="connsiteX1" y="connsiteY1"/>
                  </a:cxn>
                  <a:cxn ang="0">
                    <a:pos x="connsiteX2" y="connsiteY2"/>
                  </a:cxn>
                </a:cxnLst>
                <a:rect l="l" t="t" r="r" b="b"/>
                <a:pathLst>
                  <a:path w="41437" h="30278">
                    <a:moveTo>
                      <a:pt x="41437" y="0"/>
                    </a:moveTo>
                    <a:cubicBezTo>
                      <a:pt x="31316" y="15226"/>
                      <a:pt x="15572" y="22665"/>
                      <a:pt x="0" y="30278"/>
                    </a:cubicBezTo>
                    <a:cubicBezTo>
                      <a:pt x="12458" y="18340"/>
                      <a:pt x="26038" y="7873"/>
                      <a:pt x="41437"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247" name="任意多边形: 形状 246"/>
              <p:cNvSpPr/>
              <p:nvPr/>
            </p:nvSpPr>
            <p:spPr>
              <a:xfrm>
                <a:off x="5387834" y="633372"/>
                <a:ext cx="232965" cy="48967"/>
              </a:xfrm>
              <a:custGeom>
                <a:avLst/>
                <a:gdLst>
                  <a:gd name="connsiteX0" fmla="*/ 0 w 232965"/>
                  <a:gd name="connsiteY0" fmla="*/ 0 h 48967"/>
                  <a:gd name="connsiteX1" fmla="*/ 148275 w 232965"/>
                  <a:gd name="connsiteY1" fmla="*/ 34862 h 48967"/>
                  <a:gd name="connsiteX2" fmla="*/ 147841 w 232965"/>
                  <a:gd name="connsiteY2" fmla="*/ 34603 h 48967"/>
                  <a:gd name="connsiteX3" fmla="*/ 147841 w 232965"/>
                  <a:gd name="connsiteY3" fmla="*/ 34516 h 48967"/>
                  <a:gd name="connsiteX4" fmla="*/ 222671 w 232965"/>
                  <a:gd name="connsiteY4" fmla="*/ 44637 h 48967"/>
                  <a:gd name="connsiteX5" fmla="*/ 232965 w 232965"/>
                  <a:gd name="connsiteY5" fmla="*/ 46454 h 48967"/>
                  <a:gd name="connsiteX6" fmla="*/ 0 w 232965"/>
                  <a:gd name="connsiteY6" fmla="*/ 0 h 4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965" h="48967">
                    <a:moveTo>
                      <a:pt x="0" y="0"/>
                    </a:moveTo>
                    <a:cubicBezTo>
                      <a:pt x="47320" y="19811"/>
                      <a:pt x="97061" y="30537"/>
                      <a:pt x="148275" y="34862"/>
                    </a:cubicBezTo>
                    <a:lnTo>
                      <a:pt x="147841" y="34603"/>
                    </a:lnTo>
                    <a:lnTo>
                      <a:pt x="147841" y="34516"/>
                    </a:lnTo>
                    <a:cubicBezTo>
                      <a:pt x="172323" y="41351"/>
                      <a:pt x="197757" y="40918"/>
                      <a:pt x="222671" y="44637"/>
                    </a:cubicBezTo>
                    <a:cubicBezTo>
                      <a:pt x="226132" y="45244"/>
                      <a:pt x="229678" y="45244"/>
                      <a:pt x="232965" y="46454"/>
                    </a:cubicBezTo>
                    <a:cubicBezTo>
                      <a:pt x="150351" y="55365"/>
                      <a:pt x="72580" y="40745"/>
                      <a:pt x="0"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249" name="任意多边形: 形状 248"/>
              <p:cNvSpPr/>
              <p:nvPr/>
            </p:nvSpPr>
            <p:spPr>
              <a:xfrm>
                <a:off x="5423646" y="626451"/>
                <a:ext cx="149572" cy="42388"/>
              </a:xfrm>
              <a:custGeom>
                <a:avLst/>
                <a:gdLst>
                  <a:gd name="connsiteX0" fmla="*/ 0 w 149572"/>
                  <a:gd name="connsiteY0" fmla="*/ 0 h 42388"/>
                  <a:gd name="connsiteX1" fmla="*/ 149572 w 149572"/>
                  <a:gd name="connsiteY1" fmla="*/ 42388 h 42388"/>
                  <a:gd name="connsiteX2" fmla="*/ 149485 w 149572"/>
                  <a:gd name="connsiteY2" fmla="*/ 42388 h 42388"/>
                  <a:gd name="connsiteX3" fmla="*/ 112028 w 149572"/>
                  <a:gd name="connsiteY3" fmla="*/ 41437 h 42388"/>
                  <a:gd name="connsiteX4" fmla="*/ 112460 w 149572"/>
                  <a:gd name="connsiteY4" fmla="*/ 41697 h 42388"/>
                  <a:gd name="connsiteX5" fmla="*/ 21368 w 149572"/>
                  <a:gd name="connsiteY5" fmla="*/ 14880 h 42388"/>
                  <a:gd name="connsiteX6" fmla="*/ 0 w 149572"/>
                  <a:gd name="connsiteY6" fmla="*/ 0 h 4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572" h="42388">
                    <a:moveTo>
                      <a:pt x="0" y="0"/>
                    </a:moveTo>
                    <a:cubicBezTo>
                      <a:pt x="49310" y="19204"/>
                      <a:pt x="99658" y="29845"/>
                      <a:pt x="149572" y="42388"/>
                    </a:cubicBezTo>
                    <a:lnTo>
                      <a:pt x="149485" y="42388"/>
                    </a:lnTo>
                    <a:cubicBezTo>
                      <a:pt x="137029" y="42042"/>
                      <a:pt x="124484" y="41783"/>
                      <a:pt x="112028" y="41437"/>
                    </a:cubicBezTo>
                    <a:lnTo>
                      <a:pt x="112460" y="41697"/>
                    </a:lnTo>
                    <a:cubicBezTo>
                      <a:pt x="81404" y="35208"/>
                      <a:pt x="50521" y="27942"/>
                      <a:pt x="21368" y="14880"/>
                    </a:cubicBezTo>
                    <a:cubicBezTo>
                      <a:pt x="13841" y="11506"/>
                      <a:pt x="6056" y="8564"/>
                      <a:pt x="0"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251" name="任意多边形: 形状 250"/>
              <p:cNvSpPr/>
              <p:nvPr/>
            </p:nvSpPr>
            <p:spPr>
              <a:xfrm>
                <a:off x="5270261" y="567143"/>
                <a:ext cx="27518" cy="41270"/>
              </a:xfrm>
              <a:custGeom>
                <a:avLst/>
                <a:gdLst>
                  <a:gd name="connsiteX0" fmla="*/ 15494 w 27518"/>
                  <a:gd name="connsiteY0" fmla="*/ 50 h 41270"/>
                  <a:gd name="connsiteX1" fmla="*/ 25530 w 27518"/>
                  <a:gd name="connsiteY1" fmla="*/ 13459 h 41270"/>
                  <a:gd name="connsiteX2" fmla="*/ 27518 w 27518"/>
                  <a:gd name="connsiteY2" fmla="*/ 24099 h 41270"/>
                  <a:gd name="connsiteX3" fmla="*/ 15148 w 27518"/>
                  <a:gd name="connsiteY3" fmla="*/ 41141 h 41270"/>
                  <a:gd name="connsiteX4" fmla="*/ 1826 w 27518"/>
                  <a:gd name="connsiteY4" fmla="*/ 29204 h 41270"/>
                  <a:gd name="connsiteX5" fmla="*/ 355 w 27518"/>
                  <a:gd name="connsiteY5" fmla="*/ 13805 h 41270"/>
                  <a:gd name="connsiteX6" fmla="*/ 15494 w 27518"/>
                  <a:gd name="connsiteY6" fmla="*/ 137 h 4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8" h="41270">
                    <a:moveTo>
                      <a:pt x="15494" y="50"/>
                    </a:moveTo>
                    <a:cubicBezTo>
                      <a:pt x="25962" y="-728"/>
                      <a:pt x="23972" y="7749"/>
                      <a:pt x="25530" y="13459"/>
                    </a:cubicBezTo>
                    <a:cubicBezTo>
                      <a:pt x="26567" y="17178"/>
                      <a:pt x="27000" y="21158"/>
                      <a:pt x="27518" y="24099"/>
                    </a:cubicBezTo>
                    <a:cubicBezTo>
                      <a:pt x="27518" y="33616"/>
                      <a:pt x="23193" y="39930"/>
                      <a:pt x="15148" y="41141"/>
                    </a:cubicBezTo>
                    <a:cubicBezTo>
                      <a:pt x="7535" y="42266"/>
                      <a:pt x="3555" y="35864"/>
                      <a:pt x="1826" y="29204"/>
                    </a:cubicBezTo>
                    <a:cubicBezTo>
                      <a:pt x="528" y="24273"/>
                      <a:pt x="-597" y="18736"/>
                      <a:pt x="355" y="13805"/>
                    </a:cubicBezTo>
                    <a:cubicBezTo>
                      <a:pt x="1739" y="6020"/>
                      <a:pt x="6757" y="742"/>
                      <a:pt x="15494" y="137"/>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253" name="任意多边形: 形状 252"/>
              <p:cNvSpPr/>
              <p:nvPr/>
            </p:nvSpPr>
            <p:spPr>
              <a:xfrm>
                <a:off x="5447870" y="616416"/>
                <a:ext cx="128984" cy="41697"/>
              </a:xfrm>
              <a:custGeom>
                <a:avLst/>
                <a:gdLst>
                  <a:gd name="connsiteX0" fmla="*/ 0 w 128984"/>
                  <a:gd name="connsiteY0" fmla="*/ 0 h 41697"/>
                  <a:gd name="connsiteX1" fmla="*/ 128984 w 128984"/>
                  <a:gd name="connsiteY1" fmla="*/ 41697 h 41697"/>
                  <a:gd name="connsiteX2" fmla="*/ 0 w 128984"/>
                  <a:gd name="connsiteY2" fmla="*/ 0 h 41697"/>
                </a:gdLst>
                <a:ahLst/>
                <a:cxnLst>
                  <a:cxn ang="0">
                    <a:pos x="connsiteX0" y="connsiteY0"/>
                  </a:cxn>
                  <a:cxn ang="0">
                    <a:pos x="connsiteX1" y="connsiteY1"/>
                  </a:cxn>
                  <a:cxn ang="0">
                    <a:pos x="connsiteX2" y="connsiteY2"/>
                  </a:cxn>
                </a:cxnLst>
                <a:rect l="l" t="t" r="r" b="b"/>
                <a:pathLst>
                  <a:path w="128984" h="41697">
                    <a:moveTo>
                      <a:pt x="0" y="0"/>
                    </a:moveTo>
                    <a:cubicBezTo>
                      <a:pt x="41005" y="17129"/>
                      <a:pt x="84518" y="26038"/>
                      <a:pt x="128984" y="41697"/>
                    </a:cubicBezTo>
                    <a:cubicBezTo>
                      <a:pt x="80453" y="38150"/>
                      <a:pt x="37977" y="25520"/>
                      <a:pt x="0"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255" name="任意多边形: 形状 254"/>
              <p:cNvSpPr/>
              <p:nvPr/>
            </p:nvSpPr>
            <p:spPr>
              <a:xfrm>
                <a:off x="5630764" y="393529"/>
                <a:ext cx="24264" cy="40835"/>
              </a:xfrm>
              <a:custGeom>
                <a:avLst/>
                <a:gdLst>
                  <a:gd name="connsiteX0" fmla="*/ 16332 w 24264"/>
                  <a:gd name="connsiteY0" fmla="*/ 1082 h 40835"/>
                  <a:gd name="connsiteX1" fmla="*/ 24032 w 24264"/>
                  <a:gd name="connsiteY1" fmla="*/ 25218 h 40835"/>
                  <a:gd name="connsiteX2" fmla="*/ 16505 w 24264"/>
                  <a:gd name="connsiteY2" fmla="*/ 39058 h 40835"/>
                  <a:gd name="connsiteX3" fmla="*/ 2059 w 24264"/>
                  <a:gd name="connsiteY3" fmla="*/ 32484 h 40835"/>
                  <a:gd name="connsiteX4" fmla="*/ 328 w 24264"/>
                  <a:gd name="connsiteY4" fmla="*/ 17086 h 40835"/>
                  <a:gd name="connsiteX5" fmla="*/ 8893 w 24264"/>
                  <a:gd name="connsiteY5" fmla="*/ 1341 h 40835"/>
                  <a:gd name="connsiteX6" fmla="*/ 16332 w 24264"/>
                  <a:gd name="connsiteY6" fmla="*/ 1082 h 4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64" h="40835">
                    <a:moveTo>
                      <a:pt x="16332" y="1082"/>
                    </a:moveTo>
                    <a:cubicBezTo>
                      <a:pt x="23339" y="7570"/>
                      <a:pt x="22561" y="16826"/>
                      <a:pt x="24032" y="25218"/>
                    </a:cubicBezTo>
                    <a:cubicBezTo>
                      <a:pt x="25156" y="31618"/>
                      <a:pt x="22129" y="36463"/>
                      <a:pt x="16505" y="39058"/>
                    </a:cubicBezTo>
                    <a:cubicBezTo>
                      <a:pt x="9498" y="42346"/>
                      <a:pt x="3788" y="41568"/>
                      <a:pt x="2059" y="32484"/>
                    </a:cubicBezTo>
                    <a:cubicBezTo>
                      <a:pt x="1106" y="27379"/>
                      <a:pt x="-624" y="22362"/>
                      <a:pt x="328" y="17086"/>
                    </a:cubicBezTo>
                    <a:cubicBezTo>
                      <a:pt x="-1056" y="9473"/>
                      <a:pt x="1972" y="4283"/>
                      <a:pt x="8893" y="1341"/>
                    </a:cubicBezTo>
                    <a:cubicBezTo>
                      <a:pt x="11228" y="390"/>
                      <a:pt x="14083" y="-995"/>
                      <a:pt x="16332" y="1082"/>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3" name="任意多边形: 形状 32"/>
              <p:cNvSpPr/>
              <p:nvPr/>
            </p:nvSpPr>
            <p:spPr>
              <a:xfrm>
                <a:off x="5557181" y="430193"/>
                <a:ext cx="24342" cy="42051"/>
              </a:xfrm>
              <a:custGeom>
                <a:avLst/>
                <a:gdLst>
                  <a:gd name="connsiteX0" fmla="*/ 9204 w 24342"/>
                  <a:gd name="connsiteY0" fmla="*/ 146 h 42051"/>
                  <a:gd name="connsiteX1" fmla="*/ 20363 w 24342"/>
                  <a:gd name="connsiteY1" fmla="*/ 8536 h 42051"/>
                  <a:gd name="connsiteX2" fmla="*/ 24342 w 24342"/>
                  <a:gd name="connsiteY2" fmla="*/ 27223 h 42051"/>
                  <a:gd name="connsiteX3" fmla="*/ 13702 w 24342"/>
                  <a:gd name="connsiteY3" fmla="*/ 41929 h 42051"/>
                  <a:gd name="connsiteX4" fmla="*/ 3322 w 24342"/>
                  <a:gd name="connsiteY4" fmla="*/ 31635 h 42051"/>
                  <a:gd name="connsiteX5" fmla="*/ 34 w 24342"/>
                  <a:gd name="connsiteY5" fmla="*/ 11045 h 42051"/>
                  <a:gd name="connsiteX6" fmla="*/ 9204 w 24342"/>
                  <a:gd name="connsiteY6" fmla="*/ 146 h 4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42" h="42051">
                    <a:moveTo>
                      <a:pt x="9204" y="146"/>
                    </a:moveTo>
                    <a:cubicBezTo>
                      <a:pt x="15172" y="-720"/>
                      <a:pt x="19152" y="2308"/>
                      <a:pt x="20363" y="8536"/>
                    </a:cubicBezTo>
                    <a:cubicBezTo>
                      <a:pt x="21660" y="15370"/>
                      <a:pt x="23304" y="22204"/>
                      <a:pt x="24342" y="27223"/>
                    </a:cubicBezTo>
                    <a:cubicBezTo>
                      <a:pt x="23910" y="35873"/>
                      <a:pt x="20796" y="40976"/>
                      <a:pt x="13702" y="41929"/>
                    </a:cubicBezTo>
                    <a:cubicBezTo>
                      <a:pt x="6436" y="42880"/>
                      <a:pt x="4012" y="38208"/>
                      <a:pt x="3322" y="31635"/>
                    </a:cubicBezTo>
                    <a:cubicBezTo>
                      <a:pt x="2542" y="24713"/>
                      <a:pt x="639" y="17965"/>
                      <a:pt x="34" y="11045"/>
                    </a:cubicBezTo>
                    <a:cubicBezTo>
                      <a:pt x="-399" y="4990"/>
                      <a:pt x="3407" y="1010"/>
                      <a:pt x="9204" y="146"/>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5" name="任意多边形: 形状 34"/>
              <p:cNvSpPr/>
              <p:nvPr/>
            </p:nvSpPr>
            <p:spPr>
              <a:xfrm>
                <a:off x="5665464" y="379861"/>
                <a:ext cx="26563" cy="36740"/>
              </a:xfrm>
              <a:custGeom>
                <a:avLst/>
                <a:gdLst>
                  <a:gd name="connsiteX0" fmla="*/ 14075 w 26563"/>
                  <a:gd name="connsiteY0" fmla="*/ 216 h 36740"/>
                  <a:gd name="connsiteX1" fmla="*/ 23851 w 26563"/>
                  <a:gd name="connsiteY1" fmla="*/ 12327 h 36740"/>
                  <a:gd name="connsiteX2" fmla="*/ 18748 w 26563"/>
                  <a:gd name="connsiteY2" fmla="*/ 34387 h 36740"/>
                  <a:gd name="connsiteX3" fmla="*/ 407 w 26563"/>
                  <a:gd name="connsiteY3" fmla="*/ 14316 h 36740"/>
                  <a:gd name="connsiteX4" fmla="*/ 14075 w 26563"/>
                  <a:gd name="connsiteY4" fmla="*/ 216 h 36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63" h="36740">
                    <a:moveTo>
                      <a:pt x="14075" y="216"/>
                    </a:moveTo>
                    <a:cubicBezTo>
                      <a:pt x="23333" y="-1428"/>
                      <a:pt x="22899" y="6703"/>
                      <a:pt x="23851" y="12327"/>
                    </a:cubicBezTo>
                    <a:cubicBezTo>
                      <a:pt x="25148" y="20198"/>
                      <a:pt x="31464" y="29802"/>
                      <a:pt x="18748" y="34387"/>
                    </a:cubicBezTo>
                    <a:cubicBezTo>
                      <a:pt x="3522" y="39923"/>
                      <a:pt x="407" y="36636"/>
                      <a:pt x="407" y="14316"/>
                    </a:cubicBezTo>
                    <a:cubicBezTo>
                      <a:pt x="-1929" y="4021"/>
                      <a:pt x="6205" y="1599"/>
                      <a:pt x="14075" y="216"/>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7" name="任意多边形: 形状 36"/>
              <p:cNvSpPr/>
              <p:nvPr/>
            </p:nvSpPr>
            <p:spPr>
              <a:xfrm>
                <a:off x="5595416" y="414832"/>
                <a:ext cx="23832" cy="37391"/>
              </a:xfrm>
              <a:custGeom>
                <a:avLst/>
                <a:gdLst>
                  <a:gd name="connsiteX0" fmla="*/ 3930 w 23832"/>
                  <a:gd name="connsiteY0" fmla="*/ 37390 h 37391"/>
                  <a:gd name="connsiteX1" fmla="*/ 3931 w 23832"/>
                  <a:gd name="connsiteY1" fmla="*/ 37391 h 37391"/>
                  <a:gd name="connsiteX2" fmla="*/ 3843 w 23832"/>
                  <a:gd name="connsiteY2" fmla="*/ 37391 h 37391"/>
                  <a:gd name="connsiteX3" fmla="*/ 14658 w 23832"/>
                  <a:gd name="connsiteY3" fmla="*/ 279 h 37391"/>
                  <a:gd name="connsiteX4" fmla="*/ 23654 w 23832"/>
                  <a:gd name="connsiteY4" fmla="*/ 31336 h 37391"/>
                  <a:gd name="connsiteX5" fmla="*/ 8428 w 23832"/>
                  <a:gd name="connsiteY5" fmla="*/ 37305 h 37391"/>
                  <a:gd name="connsiteX6" fmla="*/ 3930 w 23832"/>
                  <a:gd name="connsiteY6" fmla="*/ 37390 h 37391"/>
                  <a:gd name="connsiteX7" fmla="*/ 677 w 23832"/>
                  <a:gd name="connsiteY7" fmla="*/ 30510 h 37391"/>
                  <a:gd name="connsiteX8" fmla="*/ 5919 w 23832"/>
                  <a:gd name="connsiteY8" fmla="*/ 1059 h 37391"/>
                  <a:gd name="connsiteX9" fmla="*/ 14658 w 23832"/>
                  <a:gd name="connsiteY9" fmla="*/ 279 h 3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32" h="37391">
                    <a:moveTo>
                      <a:pt x="3930" y="37390"/>
                    </a:moveTo>
                    <a:lnTo>
                      <a:pt x="3931" y="37391"/>
                    </a:lnTo>
                    <a:lnTo>
                      <a:pt x="3843" y="37391"/>
                    </a:lnTo>
                    <a:close/>
                    <a:moveTo>
                      <a:pt x="14658" y="279"/>
                    </a:moveTo>
                    <a:cubicBezTo>
                      <a:pt x="18031" y="971"/>
                      <a:pt x="25038" y="26059"/>
                      <a:pt x="23654" y="31336"/>
                    </a:cubicBezTo>
                    <a:cubicBezTo>
                      <a:pt x="22270" y="36526"/>
                      <a:pt x="19761" y="37564"/>
                      <a:pt x="8428" y="37305"/>
                    </a:cubicBezTo>
                    <a:lnTo>
                      <a:pt x="3930" y="37390"/>
                    </a:lnTo>
                    <a:lnTo>
                      <a:pt x="677" y="30510"/>
                    </a:lnTo>
                    <a:cubicBezTo>
                      <a:pt x="-1202" y="20425"/>
                      <a:pt x="924" y="3199"/>
                      <a:pt x="5919" y="1059"/>
                    </a:cubicBezTo>
                    <a:cubicBezTo>
                      <a:pt x="8514" y="-66"/>
                      <a:pt x="11889" y="-239"/>
                      <a:pt x="14658" y="279"/>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9" name="任意多边形: 形状 38"/>
              <p:cNvSpPr/>
              <p:nvPr/>
            </p:nvSpPr>
            <p:spPr>
              <a:xfrm>
                <a:off x="5524291" y="446111"/>
                <a:ext cx="23436" cy="41397"/>
              </a:xfrm>
              <a:custGeom>
                <a:avLst/>
                <a:gdLst>
                  <a:gd name="connsiteX0" fmla="*/ 14857 w 23436"/>
                  <a:gd name="connsiteY0" fmla="*/ 296 h 41397"/>
                  <a:gd name="connsiteX1" fmla="*/ 18738 w 23436"/>
                  <a:gd name="connsiteY1" fmla="*/ 6200 h 41397"/>
                  <a:gd name="connsiteX2" fmla="*/ 23410 w 23436"/>
                  <a:gd name="connsiteY2" fmla="*/ 23675 h 41397"/>
                  <a:gd name="connsiteX3" fmla="*/ 9915 w 23436"/>
                  <a:gd name="connsiteY3" fmla="*/ 41149 h 41397"/>
                  <a:gd name="connsiteX4" fmla="*/ 1091 w 23436"/>
                  <a:gd name="connsiteY4" fmla="*/ 29643 h 41397"/>
                  <a:gd name="connsiteX5" fmla="*/ 7147 w 23436"/>
                  <a:gd name="connsiteY5" fmla="*/ 3605 h 41397"/>
                  <a:gd name="connsiteX6" fmla="*/ 14857 w 23436"/>
                  <a:gd name="connsiteY6" fmla="*/ 296 h 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36" h="41397">
                    <a:moveTo>
                      <a:pt x="14857" y="296"/>
                    </a:moveTo>
                    <a:cubicBezTo>
                      <a:pt x="16576" y="1096"/>
                      <a:pt x="17657" y="3432"/>
                      <a:pt x="18738" y="6200"/>
                    </a:cubicBezTo>
                    <a:cubicBezTo>
                      <a:pt x="21161" y="12602"/>
                      <a:pt x="22372" y="19522"/>
                      <a:pt x="23410" y="23675"/>
                    </a:cubicBezTo>
                    <a:cubicBezTo>
                      <a:pt x="23929" y="35872"/>
                      <a:pt x="16835" y="39592"/>
                      <a:pt x="9915" y="41149"/>
                    </a:cubicBezTo>
                    <a:cubicBezTo>
                      <a:pt x="1609" y="42965"/>
                      <a:pt x="2042" y="34401"/>
                      <a:pt x="1091" y="29643"/>
                    </a:cubicBezTo>
                    <a:cubicBezTo>
                      <a:pt x="-553" y="20473"/>
                      <a:pt x="-1505" y="11737"/>
                      <a:pt x="7147" y="3605"/>
                    </a:cubicBezTo>
                    <a:cubicBezTo>
                      <a:pt x="10780" y="231"/>
                      <a:pt x="13138" y="-504"/>
                      <a:pt x="14857" y="296"/>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41" name="任意多边形: 形状 40"/>
              <p:cNvSpPr/>
              <p:nvPr/>
            </p:nvSpPr>
            <p:spPr>
              <a:xfrm>
                <a:off x="5453321" y="482346"/>
                <a:ext cx="22576" cy="37400"/>
              </a:xfrm>
              <a:custGeom>
                <a:avLst/>
                <a:gdLst>
                  <a:gd name="connsiteX0" fmla="*/ 13581 w 22576"/>
                  <a:gd name="connsiteY0" fmla="*/ 70 h 37400"/>
                  <a:gd name="connsiteX1" fmla="*/ 20415 w 22576"/>
                  <a:gd name="connsiteY1" fmla="*/ 9932 h 37400"/>
                  <a:gd name="connsiteX2" fmla="*/ 22576 w 22576"/>
                  <a:gd name="connsiteY2" fmla="*/ 25244 h 37400"/>
                  <a:gd name="connsiteX3" fmla="*/ 10120 w 22576"/>
                  <a:gd name="connsiteY3" fmla="*/ 37268 h 37400"/>
                  <a:gd name="connsiteX4" fmla="*/ 258 w 22576"/>
                  <a:gd name="connsiteY4" fmla="*/ 15037 h 37400"/>
                  <a:gd name="connsiteX5" fmla="*/ 2507 w 22576"/>
                  <a:gd name="connsiteY5" fmla="*/ 7683 h 37400"/>
                  <a:gd name="connsiteX6" fmla="*/ 13581 w 22576"/>
                  <a:gd name="connsiteY6" fmla="*/ 70 h 3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76" h="37400">
                    <a:moveTo>
                      <a:pt x="13581" y="70"/>
                    </a:moveTo>
                    <a:cubicBezTo>
                      <a:pt x="19203" y="762"/>
                      <a:pt x="19462" y="5952"/>
                      <a:pt x="20415" y="9932"/>
                    </a:cubicBezTo>
                    <a:cubicBezTo>
                      <a:pt x="21625" y="14949"/>
                      <a:pt x="22576" y="20140"/>
                      <a:pt x="22576" y="25244"/>
                    </a:cubicBezTo>
                    <a:cubicBezTo>
                      <a:pt x="22490" y="33116"/>
                      <a:pt x="16176" y="38307"/>
                      <a:pt x="10120" y="37268"/>
                    </a:cubicBezTo>
                    <a:cubicBezTo>
                      <a:pt x="1556" y="35712"/>
                      <a:pt x="-867" y="27407"/>
                      <a:pt x="258" y="15037"/>
                    </a:cubicBezTo>
                    <a:cubicBezTo>
                      <a:pt x="258" y="15037"/>
                      <a:pt x="-175" y="11057"/>
                      <a:pt x="2507" y="7683"/>
                    </a:cubicBezTo>
                    <a:cubicBezTo>
                      <a:pt x="5448" y="3963"/>
                      <a:pt x="7870" y="-623"/>
                      <a:pt x="13581" y="7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43" name="任意多边形: 形状 42"/>
              <p:cNvSpPr/>
              <p:nvPr/>
            </p:nvSpPr>
            <p:spPr>
              <a:xfrm>
                <a:off x="5489653" y="466122"/>
                <a:ext cx="21447" cy="39808"/>
              </a:xfrm>
              <a:custGeom>
                <a:avLst/>
                <a:gdLst>
                  <a:gd name="connsiteX0" fmla="*/ 10208 w 21447"/>
                  <a:gd name="connsiteY0" fmla="*/ 116 h 39808"/>
                  <a:gd name="connsiteX1" fmla="*/ 16783 w 21447"/>
                  <a:gd name="connsiteY1" fmla="*/ 7988 h 39808"/>
                  <a:gd name="connsiteX2" fmla="*/ 18513 w 21447"/>
                  <a:gd name="connsiteY2" fmla="*/ 32556 h 39808"/>
                  <a:gd name="connsiteX3" fmla="*/ 8392 w 21447"/>
                  <a:gd name="connsiteY3" fmla="*/ 39737 h 39808"/>
                  <a:gd name="connsiteX4" fmla="*/ 1039 w 21447"/>
                  <a:gd name="connsiteY4" fmla="*/ 29875 h 39808"/>
                  <a:gd name="connsiteX5" fmla="*/ 0 w 21447"/>
                  <a:gd name="connsiteY5" fmla="*/ 20878 h 39808"/>
                  <a:gd name="connsiteX6" fmla="*/ 346 w 21447"/>
                  <a:gd name="connsiteY6" fmla="*/ 9200 h 39808"/>
                  <a:gd name="connsiteX7" fmla="*/ 10208 w 21447"/>
                  <a:gd name="connsiteY7" fmla="*/ 116 h 39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47" h="39808">
                    <a:moveTo>
                      <a:pt x="10208" y="116"/>
                    </a:moveTo>
                    <a:cubicBezTo>
                      <a:pt x="15399" y="-835"/>
                      <a:pt x="15832" y="4269"/>
                      <a:pt x="16783" y="7988"/>
                    </a:cubicBezTo>
                    <a:cubicBezTo>
                      <a:pt x="18858" y="16120"/>
                      <a:pt x="25087" y="23905"/>
                      <a:pt x="18513" y="32556"/>
                    </a:cubicBezTo>
                    <a:cubicBezTo>
                      <a:pt x="15917" y="35931"/>
                      <a:pt x="13149" y="40428"/>
                      <a:pt x="8392" y="39737"/>
                    </a:cubicBezTo>
                    <a:cubicBezTo>
                      <a:pt x="3634" y="39045"/>
                      <a:pt x="2163" y="33941"/>
                      <a:pt x="1039" y="29875"/>
                    </a:cubicBezTo>
                    <a:cubicBezTo>
                      <a:pt x="0" y="26155"/>
                      <a:pt x="86" y="22176"/>
                      <a:pt x="0" y="20878"/>
                    </a:cubicBezTo>
                    <a:cubicBezTo>
                      <a:pt x="173" y="15254"/>
                      <a:pt x="0" y="12227"/>
                      <a:pt x="346" y="9200"/>
                    </a:cubicBezTo>
                    <a:cubicBezTo>
                      <a:pt x="1039" y="3403"/>
                      <a:pt x="5796" y="981"/>
                      <a:pt x="10208" y="116"/>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45" name="任意多边形: 形状 44"/>
              <p:cNvSpPr/>
              <p:nvPr/>
            </p:nvSpPr>
            <p:spPr>
              <a:xfrm>
                <a:off x="5415083" y="500202"/>
                <a:ext cx="20877" cy="40146"/>
              </a:xfrm>
              <a:custGeom>
                <a:avLst/>
                <a:gdLst>
                  <a:gd name="connsiteX0" fmla="*/ 10036 w 20877"/>
                  <a:gd name="connsiteY0" fmla="*/ 35 h 40146"/>
                  <a:gd name="connsiteX1" fmla="*/ 19292 w 20877"/>
                  <a:gd name="connsiteY1" fmla="*/ 13011 h 40146"/>
                  <a:gd name="connsiteX2" fmla="*/ 20849 w 20877"/>
                  <a:gd name="connsiteY2" fmla="*/ 27285 h 40146"/>
                  <a:gd name="connsiteX3" fmla="*/ 12544 w 20877"/>
                  <a:gd name="connsiteY3" fmla="*/ 40088 h 40146"/>
                  <a:gd name="connsiteX4" fmla="*/ 12458 w 20877"/>
                  <a:gd name="connsiteY4" fmla="*/ 40088 h 40146"/>
                  <a:gd name="connsiteX5" fmla="*/ 2595 w 20877"/>
                  <a:gd name="connsiteY5" fmla="*/ 29707 h 40146"/>
                  <a:gd name="connsiteX6" fmla="*/ 0 w 20877"/>
                  <a:gd name="connsiteY6" fmla="*/ 14395 h 40146"/>
                  <a:gd name="connsiteX7" fmla="*/ 10036 w 20877"/>
                  <a:gd name="connsiteY7" fmla="*/ 35 h 4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77" h="40146">
                    <a:moveTo>
                      <a:pt x="10036" y="35"/>
                    </a:moveTo>
                    <a:cubicBezTo>
                      <a:pt x="18600" y="-571"/>
                      <a:pt x="18600" y="6955"/>
                      <a:pt x="19292" y="13011"/>
                    </a:cubicBezTo>
                    <a:cubicBezTo>
                      <a:pt x="19897" y="17769"/>
                      <a:pt x="20590" y="22527"/>
                      <a:pt x="20849" y="27285"/>
                    </a:cubicBezTo>
                    <a:cubicBezTo>
                      <a:pt x="21282" y="33600"/>
                      <a:pt x="16783" y="39136"/>
                      <a:pt x="12544" y="40088"/>
                    </a:cubicBezTo>
                    <a:lnTo>
                      <a:pt x="12458" y="40088"/>
                    </a:lnTo>
                    <a:cubicBezTo>
                      <a:pt x="9083" y="40780"/>
                      <a:pt x="3720" y="35243"/>
                      <a:pt x="2595" y="29707"/>
                    </a:cubicBezTo>
                    <a:cubicBezTo>
                      <a:pt x="1557" y="24689"/>
                      <a:pt x="866" y="19498"/>
                      <a:pt x="0" y="14395"/>
                    </a:cubicBezTo>
                    <a:cubicBezTo>
                      <a:pt x="0" y="7042"/>
                      <a:pt x="2076" y="553"/>
                      <a:pt x="10036" y="35"/>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47" name="任意多边形: 形状 46"/>
              <p:cNvSpPr/>
              <p:nvPr/>
            </p:nvSpPr>
            <p:spPr>
              <a:xfrm>
                <a:off x="5379977" y="517786"/>
                <a:ext cx="19798" cy="36090"/>
              </a:xfrm>
              <a:custGeom>
                <a:avLst/>
                <a:gdLst>
                  <a:gd name="connsiteX0" fmla="*/ 11143 w 19798"/>
                  <a:gd name="connsiteY0" fmla="*/ 10 h 36090"/>
                  <a:gd name="connsiteX1" fmla="*/ 19102 w 19798"/>
                  <a:gd name="connsiteY1" fmla="*/ 15149 h 36090"/>
                  <a:gd name="connsiteX2" fmla="*/ 19361 w 19798"/>
                  <a:gd name="connsiteY2" fmla="*/ 21031 h 36090"/>
                  <a:gd name="connsiteX3" fmla="*/ 10105 w 19798"/>
                  <a:gd name="connsiteY3" fmla="*/ 36084 h 36090"/>
                  <a:gd name="connsiteX4" fmla="*/ 589 w 19798"/>
                  <a:gd name="connsiteY4" fmla="*/ 21378 h 36090"/>
                  <a:gd name="connsiteX5" fmla="*/ 157 w 19798"/>
                  <a:gd name="connsiteY5" fmla="*/ 17484 h 36090"/>
                  <a:gd name="connsiteX6" fmla="*/ 11143 w 19798"/>
                  <a:gd name="connsiteY6" fmla="*/ 10 h 3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8" h="36090">
                    <a:moveTo>
                      <a:pt x="11143" y="10"/>
                    </a:moveTo>
                    <a:cubicBezTo>
                      <a:pt x="19793" y="-336"/>
                      <a:pt x="18237" y="9006"/>
                      <a:pt x="19102" y="15149"/>
                    </a:cubicBezTo>
                    <a:cubicBezTo>
                      <a:pt x="19361" y="16878"/>
                      <a:pt x="19361" y="18609"/>
                      <a:pt x="19361" y="21031"/>
                    </a:cubicBezTo>
                    <a:cubicBezTo>
                      <a:pt x="21091" y="28471"/>
                      <a:pt x="17632" y="35824"/>
                      <a:pt x="10105" y="36084"/>
                    </a:cubicBezTo>
                    <a:cubicBezTo>
                      <a:pt x="3098" y="36343"/>
                      <a:pt x="675" y="28385"/>
                      <a:pt x="589" y="21378"/>
                    </a:cubicBezTo>
                    <a:cubicBezTo>
                      <a:pt x="589" y="20080"/>
                      <a:pt x="243" y="18782"/>
                      <a:pt x="157" y="17484"/>
                    </a:cubicBezTo>
                    <a:cubicBezTo>
                      <a:pt x="-709" y="8747"/>
                      <a:pt x="1887" y="355"/>
                      <a:pt x="11143" y="1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49" name="任意多边形: 形状 48"/>
              <p:cNvSpPr/>
              <p:nvPr/>
            </p:nvSpPr>
            <p:spPr>
              <a:xfrm>
                <a:off x="5346532" y="532621"/>
                <a:ext cx="20494" cy="36980"/>
              </a:xfrm>
              <a:custGeom>
                <a:avLst/>
                <a:gdLst>
                  <a:gd name="connsiteX0" fmla="*/ 7564 w 20494"/>
                  <a:gd name="connsiteY0" fmla="*/ 229 h 36980"/>
                  <a:gd name="connsiteX1" fmla="*/ 16820 w 20494"/>
                  <a:gd name="connsiteY1" fmla="*/ 10524 h 36980"/>
                  <a:gd name="connsiteX2" fmla="*/ 16214 w 20494"/>
                  <a:gd name="connsiteY2" fmla="*/ 33708 h 36980"/>
                  <a:gd name="connsiteX3" fmla="*/ 8169 w 20494"/>
                  <a:gd name="connsiteY3" fmla="*/ 36216 h 36980"/>
                  <a:gd name="connsiteX4" fmla="*/ 211 w 20494"/>
                  <a:gd name="connsiteY4" fmla="*/ 12253 h 36980"/>
                  <a:gd name="connsiteX5" fmla="*/ 7564 w 20494"/>
                  <a:gd name="connsiteY5" fmla="*/ 229 h 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4" h="36980">
                    <a:moveTo>
                      <a:pt x="7564" y="229"/>
                    </a:moveTo>
                    <a:cubicBezTo>
                      <a:pt x="14571" y="-1415"/>
                      <a:pt x="15263" y="6198"/>
                      <a:pt x="16820" y="10524"/>
                    </a:cubicBezTo>
                    <a:cubicBezTo>
                      <a:pt x="19502" y="18136"/>
                      <a:pt x="23826" y="26354"/>
                      <a:pt x="16214" y="33708"/>
                    </a:cubicBezTo>
                    <a:cubicBezTo>
                      <a:pt x="14137" y="35696"/>
                      <a:pt x="11369" y="38291"/>
                      <a:pt x="8169" y="36216"/>
                    </a:cubicBezTo>
                    <a:cubicBezTo>
                      <a:pt x="-50" y="30852"/>
                      <a:pt x="470" y="22202"/>
                      <a:pt x="211" y="12253"/>
                    </a:cubicBezTo>
                    <a:cubicBezTo>
                      <a:pt x="-741" y="7495"/>
                      <a:pt x="1508" y="1613"/>
                      <a:pt x="7564" y="229"/>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51" name="任意多边形: 形状 50"/>
              <p:cNvSpPr/>
              <p:nvPr/>
            </p:nvSpPr>
            <p:spPr>
              <a:xfrm>
                <a:off x="5703327" y="365671"/>
                <a:ext cx="21173" cy="32775"/>
              </a:xfrm>
              <a:custGeom>
                <a:avLst/>
                <a:gdLst>
                  <a:gd name="connsiteX0" fmla="*/ 9690 w 21173"/>
                  <a:gd name="connsiteY0" fmla="*/ 46 h 32775"/>
                  <a:gd name="connsiteX1" fmla="*/ 20330 w 21173"/>
                  <a:gd name="connsiteY1" fmla="*/ 14407 h 32775"/>
                  <a:gd name="connsiteX2" fmla="*/ 20416 w 21173"/>
                  <a:gd name="connsiteY2" fmla="*/ 14319 h 32775"/>
                  <a:gd name="connsiteX3" fmla="*/ 21109 w 21173"/>
                  <a:gd name="connsiteY3" fmla="*/ 18992 h 32775"/>
                  <a:gd name="connsiteX4" fmla="*/ 9517 w 21173"/>
                  <a:gd name="connsiteY4" fmla="*/ 32660 h 32775"/>
                  <a:gd name="connsiteX5" fmla="*/ 866 w 21173"/>
                  <a:gd name="connsiteY5" fmla="*/ 22019 h 32775"/>
                  <a:gd name="connsiteX6" fmla="*/ 0 w 21173"/>
                  <a:gd name="connsiteY6" fmla="*/ 16915 h 32775"/>
                  <a:gd name="connsiteX7" fmla="*/ 9690 w 21173"/>
                  <a:gd name="connsiteY7" fmla="*/ 46 h 3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73" h="32775">
                    <a:moveTo>
                      <a:pt x="9690" y="46"/>
                    </a:moveTo>
                    <a:cubicBezTo>
                      <a:pt x="18685" y="-646"/>
                      <a:pt x="20675" y="6620"/>
                      <a:pt x="20330" y="14407"/>
                    </a:cubicBezTo>
                    <a:lnTo>
                      <a:pt x="20416" y="14319"/>
                    </a:lnTo>
                    <a:cubicBezTo>
                      <a:pt x="20330" y="16050"/>
                      <a:pt x="20936" y="17780"/>
                      <a:pt x="21109" y="18992"/>
                    </a:cubicBezTo>
                    <a:cubicBezTo>
                      <a:pt x="21887" y="27901"/>
                      <a:pt x="15486" y="31708"/>
                      <a:pt x="9517" y="32660"/>
                    </a:cubicBezTo>
                    <a:cubicBezTo>
                      <a:pt x="3634" y="33698"/>
                      <a:pt x="1471" y="27555"/>
                      <a:pt x="866" y="22019"/>
                    </a:cubicBezTo>
                    <a:cubicBezTo>
                      <a:pt x="693" y="20289"/>
                      <a:pt x="0" y="18645"/>
                      <a:pt x="0" y="16915"/>
                    </a:cubicBezTo>
                    <a:cubicBezTo>
                      <a:pt x="0" y="9389"/>
                      <a:pt x="0" y="739"/>
                      <a:pt x="9690" y="46"/>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129" name="任意多边形: 形状 128"/>
              <p:cNvSpPr/>
              <p:nvPr/>
            </p:nvSpPr>
            <p:spPr>
              <a:xfrm>
                <a:off x="5310760" y="550699"/>
                <a:ext cx="20154" cy="34923"/>
              </a:xfrm>
              <a:custGeom>
                <a:avLst/>
                <a:gdLst>
                  <a:gd name="connsiteX0" fmla="*/ 9683 w 20154"/>
                  <a:gd name="connsiteY0" fmla="*/ 145 h 34923"/>
                  <a:gd name="connsiteX1" fmla="*/ 9771 w 20154"/>
                  <a:gd name="connsiteY1" fmla="*/ 145 h 34923"/>
                  <a:gd name="connsiteX2" fmla="*/ 16518 w 20154"/>
                  <a:gd name="connsiteY2" fmla="*/ 4989 h 34923"/>
                  <a:gd name="connsiteX3" fmla="*/ 20151 w 20154"/>
                  <a:gd name="connsiteY3" fmla="*/ 25146 h 34923"/>
                  <a:gd name="connsiteX4" fmla="*/ 10636 w 20154"/>
                  <a:gd name="connsiteY4" fmla="*/ 34662 h 34923"/>
                  <a:gd name="connsiteX5" fmla="*/ 2244 w 20154"/>
                  <a:gd name="connsiteY5" fmla="*/ 28606 h 34923"/>
                  <a:gd name="connsiteX6" fmla="*/ 341 w 20154"/>
                  <a:gd name="connsiteY6" fmla="*/ 16149 h 34923"/>
                  <a:gd name="connsiteX7" fmla="*/ 1725 w 20154"/>
                  <a:gd name="connsiteY7" fmla="*/ 5940 h 34923"/>
                  <a:gd name="connsiteX8" fmla="*/ 9683 w 20154"/>
                  <a:gd name="connsiteY8" fmla="*/ 145 h 34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 h="34923">
                    <a:moveTo>
                      <a:pt x="9683" y="145"/>
                    </a:moveTo>
                    <a:lnTo>
                      <a:pt x="9771" y="145"/>
                    </a:lnTo>
                    <a:cubicBezTo>
                      <a:pt x="13317" y="-721"/>
                      <a:pt x="15048" y="2481"/>
                      <a:pt x="16518" y="4989"/>
                    </a:cubicBezTo>
                    <a:cubicBezTo>
                      <a:pt x="20151" y="11217"/>
                      <a:pt x="19892" y="18398"/>
                      <a:pt x="20151" y="25146"/>
                    </a:cubicBezTo>
                    <a:cubicBezTo>
                      <a:pt x="20324" y="30509"/>
                      <a:pt x="14615" y="33104"/>
                      <a:pt x="10636" y="34662"/>
                    </a:cubicBezTo>
                    <a:cubicBezTo>
                      <a:pt x="7088" y="36045"/>
                      <a:pt x="4493" y="31633"/>
                      <a:pt x="2244" y="28606"/>
                    </a:cubicBezTo>
                    <a:cubicBezTo>
                      <a:pt x="-612" y="24712"/>
                      <a:pt x="-92" y="20473"/>
                      <a:pt x="341" y="16149"/>
                    </a:cubicBezTo>
                    <a:cubicBezTo>
                      <a:pt x="774" y="12775"/>
                      <a:pt x="859" y="9228"/>
                      <a:pt x="1725" y="5940"/>
                    </a:cubicBezTo>
                    <a:cubicBezTo>
                      <a:pt x="2676" y="2047"/>
                      <a:pt x="6483" y="923"/>
                      <a:pt x="9683" y="145"/>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131" name="任意多边形: 形状 130"/>
              <p:cNvSpPr/>
              <p:nvPr/>
            </p:nvSpPr>
            <p:spPr>
              <a:xfrm>
                <a:off x="5468545" y="605170"/>
                <a:ext cx="95764" cy="30969"/>
              </a:xfrm>
              <a:custGeom>
                <a:avLst/>
                <a:gdLst>
                  <a:gd name="connsiteX0" fmla="*/ 0 w 95764"/>
                  <a:gd name="connsiteY0" fmla="*/ 0 h 30969"/>
                  <a:gd name="connsiteX1" fmla="*/ 95764 w 95764"/>
                  <a:gd name="connsiteY1" fmla="*/ 30969 h 30969"/>
                  <a:gd name="connsiteX2" fmla="*/ 0 w 95764"/>
                  <a:gd name="connsiteY2" fmla="*/ 0 h 30969"/>
                </a:gdLst>
                <a:ahLst/>
                <a:cxnLst>
                  <a:cxn ang="0">
                    <a:pos x="connsiteX0" y="connsiteY0"/>
                  </a:cxn>
                  <a:cxn ang="0">
                    <a:pos x="connsiteX1" y="connsiteY1"/>
                  </a:cxn>
                  <a:cxn ang="0">
                    <a:pos x="connsiteX2" y="connsiteY2"/>
                  </a:cxn>
                </a:cxnLst>
                <a:rect l="l" t="t" r="r" b="b"/>
                <a:pathLst>
                  <a:path w="95764" h="30969">
                    <a:moveTo>
                      <a:pt x="0" y="0"/>
                    </a:moveTo>
                    <a:cubicBezTo>
                      <a:pt x="31921" y="10294"/>
                      <a:pt x="63843" y="20675"/>
                      <a:pt x="95764" y="30969"/>
                    </a:cubicBezTo>
                    <a:cubicBezTo>
                      <a:pt x="61421" y="27769"/>
                      <a:pt x="29326" y="17821"/>
                      <a:pt x="0"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133" name="任意多边形: 形状 132"/>
              <p:cNvSpPr/>
              <p:nvPr/>
            </p:nvSpPr>
            <p:spPr>
              <a:xfrm>
                <a:off x="5488096" y="587782"/>
                <a:ext cx="80798" cy="30623"/>
              </a:xfrm>
              <a:custGeom>
                <a:avLst/>
                <a:gdLst>
                  <a:gd name="connsiteX0" fmla="*/ 0 w 80798"/>
                  <a:gd name="connsiteY0" fmla="*/ 0 h 30623"/>
                  <a:gd name="connsiteX1" fmla="*/ 80798 w 80798"/>
                  <a:gd name="connsiteY1" fmla="*/ 30623 h 30623"/>
                  <a:gd name="connsiteX2" fmla="*/ 0 w 80798"/>
                  <a:gd name="connsiteY2" fmla="*/ 0 h 30623"/>
                </a:gdLst>
                <a:ahLst/>
                <a:cxnLst>
                  <a:cxn ang="0">
                    <a:pos x="connsiteX0" y="connsiteY0"/>
                  </a:cxn>
                  <a:cxn ang="0">
                    <a:pos x="connsiteX1" y="connsiteY1"/>
                  </a:cxn>
                  <a:cxn ang="0">
                    <a:pos x="connsiteX2" y="connsiteY2"/>
                  </a:cxn>
                </a:cxnLst>
                <a:rect l="l" t="t" r="r" b="b"/>
                <a:pathLst>
                  <a:path w="80798" h="30623">
                    <a:moveTo>
                      <a:pt x="0" y="0"/>
                    </a:moveTo>
                    <a:cubicBezTo>
                      <a:pt x="28028" y="7180"/>
                      <a:pt x="54500" y="18772"/>
                      <a:pt x="80798" y="30623"/>
                    </a:cubicBezTo>
                    <a:cubicBezTo>
                      <a:pt x="51819" y="25952"/>
                      <a:pt x="24741" y="16177"/>
                      <a:pt x="0"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135" name="任意多边形: 形状 134"/>
              <p:cNvSpPr/>
              <p:nvPr/>
            </p:nvSpPr>
            <p:spPr>
              <a:xfrm>
                <a:off x="5533684" y="555947"/>
                <a:ext cx="67044" cy="20848"/>
              </a:xfrm>
              <a:custGeom>
                <a:avLst/>
                <a:gdLst>
                  <a:gd name="connsiteX0" fmla="*/ 0 w 67044"/>
                  <a:gd name="connsiteY0" fmla="*/ 0 h 20848"/>
                  <a:gd name="connsiteX1" fmla="*/ 67044 w 67044"/>
                  <a:gd name="connsiteY1" fmla="*/ 20848 h 20848"/>
                  <a:gd name="connsiteX2" fmla="*/ 0 w 67044"/>
                  <a:gd name="connsiteY2" fmla="*/ 0 h 20848"/>
                </a:gdLst>
                <a:ahLst/>
                <a:cxnLst>
                  <a:cxn ang="0">
                    <a:pos x="connsiteX0" y="connsiteY0"/>
                  </a:cxn>
                  <a:cxn ang="0">
                    <a:pos x="connsiteX1" y="connsiteY1"/>
                  </a:cxn>
                  <a:cxn ang="0">
                    <a:pos x="connsiteX2" y="connsiteY2"/>
                  </a:cxn>
                </a:cxnLst>
                <a:rect l="l" t="t" r="r" b="b"/>
                <a:pathLst>
                  <a:path w="67044" h="20848">
                    <a:moveTo>
                      <a:pt x="0" y="0"/>
                    </a:moveTo>
                    <a:cubicBezTo>
                      <a:pt x="23530" y="2941"/>
                      <a:pt x="45849" y="10036"/>
                      <a:pt x="67044" y="20848"/>
                    </a:cubicBezTo>
                    <a:cubicBezTo>
                      <a:pt x="43081" y="19292"/>
                      <a:pt x="20244" y="14014"/>
                      <a:pt x="0"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137" name="任意多边形: 形状 136"/>
              <p:cNvSpPr/>
              <p:nvPr/>
            </p:nvSpPr>
            <p:spPr>
              <a:xfrm>
                <a:off x="5511625" y="573595"/>
                <a:ext cx="73099" cy="21799"/>
              </a:xfrm>
              <a:custGeom>
                <a:avLst/>
                <a:gdLst>
                  <a:gd name="connsiteX0" fmla="*/ 0 w 73099"/>
                  <a:gd name="connsiteY0" fmla="*/ 0 h 21799"/>
                  <a:gd name="connsiteX1" fmla="*/ 73099 w 73099"/>
                  <a:gd name="connsiteY1" fmla="*/ 21799 h 21799"/>
                  <a:gd name="connsiteX2" fmla="*/ 0 w 73099"/>
                  <a:gd name="connsiteY2" fmla="*/ 0 h 21799"/>
                </a:gdLst>
                <a:ahLst/>
                <a:cxnLst>
                  <a:cxn ang="0">
                    <a:pos x="connsiteX0" y="connsiteY0"/>
                  </a:cxn>
                  <a:cxn ang="0">
                    <a:pos x="connsiteX1" y="connsiteY1"/>
                  </a:cxn>
                  <a:cxn ang="0">
                    <a:pos x="connsiteX2" y="connsiteY2"/>
                  </a:cxn>
                </a:cxnLst>
                <a:rect l="l" t="t" r="r" b="b"/>
                <a:pathLst>
                  <a:path w="73099" h="21799">
                    <a:moveTo>
                      <a:pt x="0" y="0"/>
                    </a:moveTo>
                    <a:cubicBezTo>
                      <a:pt x="25174" y="4498"/>
                      <a:pt x="50002" y="10294"/>
                      <a:pt x="73099" y="21799"/>
                    </a:cubicBezTo>
                    <a:cubicBezTo>
                      <a:pt x="46801" y="20935"/>
                      <a:pt x="23098" y="11506"/>
                      <a:pt x="0"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139" name="任意多边形: 形状 138"/>
              <p:cNvSpPr/>
              <p:nvPr/>
            </p:nvSpPr>
            <p:spPr>
              <a:xfrm>
                <a:off x="4855638" y="630084"/>
                <a:ext cx="432" cy="259"/>
              </a:xfrm>
              <a:custGeom>
                <a:avLst/>
                <a:gdLst>
                  <a:gd name="connsiteX0" fmla="*/ 0 w 432"/>
                  <a:gd name="connsiteY0" fmla="*/ 0 h 259"/>
                  <a:gd name="connsiteX1" fmla="*/ 432 w 432"/>
                  <a:gd name="connsiteY1" fmla="*/ 0 h 259"/>
                  <a:gd name="connsiteX2" fmla="*/ 173 w 432"/>
                  <a:gd name="connsiteY2" fmla="*/ 259 h 259"/>
                  <a:gd name="connsiteX3" fmla="*/ 0 w 432"/>
                  <a:gd name="connsiteY3" fmla="*/ 0 h 259"/>
                </a:gdLst>
                <a:ahLst/>
                <a:cxnLst>
                  <a:cxn ang="0">
                    <a:pos x="connsiteX0" y="connsiteY0"/>
                  </a:cxn>
                  <a:cxn ang="0">
                    <a:pos x="connsiteX1" y="connsiteY1"/>
                  </a:cxn>
                  <a:cxn ang="0">
                    <a:pos x="connsiteX2" y="connsiteY2"/>
                  </a:cxn>
                  <a:cxn ang="0">
                    <a:pos x="connsiteX3" y="connsiteY3"/>
                  </a:cxn>
                </a:cxnLst>
                <a:rect l="l" t="t" r="r" b="b"/>
                <a:pathLst>
                  <a:path w="432" h="259">
                    <a:moveTo>
                      <a:pt x="0" y="0"/>
                    </a:moveTo>
                    <a:cubicBezTo>
                      <a:pt x="86" y="0"/>
                      <a:pt x="432" y="0"/>
                      <a:pt x="432" y="0"/>
                    </a:cubicBezTo>
                    <a:cubicBezTo>
                      <a:pt x="346" y="86"/>
                      <a:pt x="173" y="173"/>
                      <a:pt x="173" y="259"/>
                    </a:cubicBezTo>
                    <a:cubicBezTo>
                      <a:pt x="173" y="173"/>
                      <a:pt x="0" y="86"/>
                      <a:pt x="0"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141" name="任意多边形: 形状 140"/>
              <p:cNvSpPr/>
              <p:nvPr/>
            </p:nvSpPr>
            <p:spPr>
              <a:xfrm>
                <a:off x="4856158" y="600413"/>
                <a:ext cx="44896" cy="30051"/>
              </a:xfrm>
              <a:custGeom>
                <a:avLst/>
                <a:gdLst>
                  <a:gd name="connsiteX0" fmla="*/ 44896 w 44896"/>
                  <a:gd name="connsiteY0" fmla="*/ 0 h 30051"/>
                  <a:gd name="connsiteX1" fmla="*/ 0 w 44896"/>
                  <a:gd name="connsiteY1" fmla="*/ 29672 h 30051"/>
                  <a:gd name="connsiteX2" fmla="*/ 44896 w 44896"/>
                  <a:gd name="connsiteY2" fmla="*/ 0 h 30051"/>
                </a:gdLst>
                <a:ahLst/>
                <a:cxnLst>
                  <a:cxn ang="0">
                    <a:pos x="connsiteX0" y="connsiteY0"/>
                  </a:cxn>
                  <a:cxn ang="0">
                    <a:pos x="connsiteX1" y="connsiteY1"/>
                  </a:cxn>
                  <a:cxn ang="0">
                    <a:pos x="connsiteX2" y="connsiteY2"/>
                  </a:cxn>
                </a:cxnLst>
                <a:rect l="l" t="t" r="r" b="b"/>
                <a:pathLst>
                  <a:path w="44896" h="30051">
                    <a:moveTo>
                      <a:pt x="44896" y="0"/>
                    </a:moveTo>
                    <a:cubicBezTo>
                      <a:pt x="35294" y="18946"/>
                      <a:pt x="14013" y="32528"/>
                      <a:pt x="0" y="29672"/>
                    </a:cubicBezTo>
                    <a:cubicBezTo>
                      <a:pt x="11159" y="14793"/>
                      <a:pt x="26730" y="6488"/>
                      <a:pt x="44896"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143" name="任意多边形: 形状 142"/>
              <p:cNvSpPr/>
              <p:nvPr/>
            </p:nvSpPr>
            <p:spPr>
              <a:xfrm>
                <a:off x="6675674" y="530428"/>
                <a:ext cx="951" cy="432"/>
              </a:xfrm>
              <a:custGeom>
                <a:avLst/>
                <a:gdLst>
                  <a:gd name="connsiteX0" fmla="*/ 951 w 951"/>
                  <a:gd name="connsiteY0" fmla="*/ 0 h 432"/>
                  <a:gd name="connsiteX1" fmla="*/ 173 w 951"/>
                  <a:gd name="connsiteY1" fmla="*/ 432 h 432"/>
                  <a:gd name="connsiteX2" fmla="*/ 0 w 951"/>
                  <a:gd name="connsiteY2" fmla="*/ 173 h 432"/>
                  <a:gd name="connsiteX3" fmla="*/ 951 w 951"/>
                  <a:gd name="connsiteY3" fmla="*/ 0 h 432"/>
                </a:gdLst>
                <a:ahLst/>
                <a:cxnLst>
                  <a:cxn ang="0">
                    <a:pos x="connsiteX0" y="connsiteY0"/>
                  </a:cxn>
                  <a:cxn ang="0">
                    <a:pos x="connsiteX1" y="connsiteY1"/>
                  </a:cxn>
                  <a:cxn ang="0">
                    <a:pos x="connsiteX2" y="connsiteY2"/>
                  </a:cxn>
                  <a:cxn ang="0">
                    <a:pos x="connsiteX3" y="connsiteY3"/>
                  </a:cxn>
                </a:cxnLst>
                <a:rect l="l" t="t" r="r" b="b"/>
                <a:pathLst>
                  <a:path w="951" h="432">
                    <a:moveTo>
                      <a:pt x="951" y="0"/>
                    </a:moveTo>
                    <a:cubicBezTo>
                      <a:pt x="692" y="173"/>
                      <a:pt x="173" y="432"/>
                      <a:pt x="173" y="432"/>
                    </a:cubicBezTo>
                    <a:lnTo>
                      <a:pt x="0" y="173"/>
                    </a:lnTo>
                    <a:cubicBezTo>
                      <a:pt x="259" y="87"/>
                      <a:pt x="605" y="0"/>
                      <a:pt x="951"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145" name="任意多边形: 形状 144"/>
              <p:cNvSpPr/>
              <p:nvPr/>
            </p:nvSpPr>
            <p:spPr>
              <a:xfrm>
                <a:off x="6676625" y="516673"/>
                <a:ext cx="39793" cy="13841"/>
              </a:xfrm>
              <a:custGeom>
                <a:avLst/>
                <a:gdLst>
                  <a:gd name="connsiteX0" fmla="*/ 39793 w 39793"/>
                  <a:gd name="connsiteY0" fmla="*/ 0 h 13841"/>
                  <a:gd name="connsiteX1" fmla="*/ 0 w 39793"/>
                  <a:gd name="connsiteY1" fmla="*/ 13841 h 13841"/>
                  <a:gd name="connsiteX2" fmla="*/ 39793 w 39793"/>
                  <a:gd name="connsiteY2" fmla="*/ 0 h 13841"/>
                </a:gdLst>
                <a:ahLst/>
                <a:cxnLst>
                  <a:cxn ang="0">
                    <a:pos x="connsiteX0" y="connsiteY0"/>
                  </a:cxn>
                  <a:cxn ang="0">
                    <a:pos x="connsiteX1" y="connsiteY1"/>
                  </a:cxn>
                  <a:cxn ang="0">
                    <a:pos x="connsiteX2" y="connsiteY2"/>
                  </a:cxn>
                </a:cxnLst>
                <a:rect l="l" t="t" r="r" b="b"/>
                <a:pathLst>
                  <a:path w="39793" h="13841">
                    <a:moveTo>
                      <a:pt x="39793" y="0"/>
                    </a:moveTo>
                    <a:cubicBezTo>
                      <a:pt x="27423" y="7180"/>
                      <a:pt x="14533" y="12717"/>
                      <a:pt x="0" y="13841"/>
                    </a:cubicBezTo>
                    <a:cubicBezTo>
                      <a:pt x="12111" y="5795"/>
                      <a:pt x="26125" y="3288"/>
                      <a:pt x="39793"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170" name="任意多边形: 形状 169"/>
              <p:cNvSpPr/>
              <p:nvPr/>
            </p:nvSpPr>
            <p:spPr>
              <a:xfrm>
                <a:off x="6665033" y="517019"/>
                <a:ext cx="778" cy="432"/>
              </a:xfrm>
              <a:custGeom>
                <a:avLst/>
                <a:gdLst>
                  <a:gd name="connsiteX0" fmla="*/ 173 w 778"/>
                  <a:gd name="connsiteY0" fmla="*/ 0 h 432"/>
                  <a:gd name="connsiteX1" fmla="*/ 778 w 778"/>
                  <a:gd name="connsiteY1" fmla="*/ 0 h 432"/>
                  <a:gd name="connsiteX2" fmla="*/ 692 w 778"/>
                  <a:gd name="connsiteY2" fmla="*/ 87 h 432"/>
                  <a:gd name="connsiteX3" fmla="*/ 432 w 778"/>
                  <a:gd name="connsiteY3" fmla="*/ 346 h 432"/>
                  <a:gd name="connsiteX4" fmla="*/ 0 w 778"/>
                  <a:gd name="connsiteY4" fmla="*/ 432 h 432"/>
                  <a:gd name="connsiteX5" fmla="*/ 173 w 778"/>
                  <a:gd name="connsiteY5" fmla="*/ 0 h 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8" h="432">
                    <a:moveTo>
                      <a:pt x="173" y="0"/>
                    </a:moveTo>
                    <a:cubicBezTo>
                      <a:pt x="432" y="0"/>
                      <a:pt x="778" y="0"/>
                      <a:pt x="778" y="0"/>
                    </a:cubicBezTo>
                    <a:lnTo>
                      <a:pt x="692" y="87"/>
                    </a:lnTo>
                    <a:cubicBezTo>
                      <a:pt x="605" y="173"/>
                      <a:pt x="432" y="260"/>
                      <a:pt x="432" y="346"/>
                    </a:cubicBezTo>
                    <a:cubicBezTo>
                      <a:pt x="259" y="432"/>
                      <a:pt x="173" y="432"/>
                      <a:pt x="0" y="432"/>
                    </a:cubicBezTo>
                    <a:cubicBezTo>
                      <a:pt x="86" y="346"/>
                      <a:pt x="173" y="0"/>
                      <a:pt x="173"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172" name="任意多边形: 形状 171"/>
              <p:cNvSpPr/>
              <p:nvPr/>
            </p:nvSpPr>
            <p:spPr>
              <a:xfrm>
                <a:off x="4764285" y="704307"/>
                <a:ext cx="95158" cy="39015"/>
              </a:xfrm>
              <a:custGeom>
                <a:avLst/>
                <a:gdLst>
                  <a:gd name="connsiteX0" fmla="*/ 95158 w 95158"/>
                  <a:gd name="connsiteY0" fmla="*/ 778 h 39015"/>
                  <a:gd name="connsiteX1" fmla="*/ 0 w 95158"/>
                  <a:gd name="connsiteY1" fmla="*/ 39015 h 39015"/>
                  <a:gd name="connsiteX2" fmla="*/ 85469 w 95158"/>
                  <a:gd name="connsiteY2" fmla="*/ 1558 h 39015"/>
                  <a:gd name="connsiteX3" fmla="*/ 95158 w 95158"/>
                  <a:gd name="connsiteY3" fmla="*/ 778 h 39015"/>
                </a:gdLst>
                <a:ahLst/>
                <a:cxnLst>
                  <a:cxn ang="0">
                    <a:pos x="connsiteX0" y="connsiteY0"/>
                  </a:cxn>
                  <a:cxn ang="0">
                    <a:pos x="connsiteX1" y="connsiteY1"/>
                  </a:cxn>
                  <a:cxn ang="0">
                    <a:pos x="connsiteX2" y="connsiteY2"/>
                  </a:cxn>
                  <a:cxn ang="0">
                    <a:pos x="connsiteX3" y="connsiteY3"/>
                  </a:cxn>
                </a:cxnLst>
                <a:rect l="l" t="t" r="r" b="b"/>
                <a:pathLst>
                  <a:path w="95158" h="39015">
                    <a:moveTo>
                      <a:pt x="95158" y="778"/>
                    </a:moveTo>
                    <a:cubicBezTo>
                      <a:pt x="66352" y="20676"/>
                      <a:pt x="36939" y="37112"/>
                      <a:pt x="0" y="39015"/>
                    </a:cubicBezTo>
                    <a:cubicBezTo>
                      <a:pt x="28374" y="23011"/>
                      <a:pt x="56402" y="11073"/>
                      <a:pt x="85469" y="1558"/>
                    </a:cubicBezTo>
                    <a:cubicBezTo>
                      <a:pt x="88324" y="607"/>
                      <a:pt x="91007" y="-951"/>
                      <a:pt x="95158" y="778"/>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178" name="任意多边形: 形状 177"/>
              <p:cNvSpPr/>
              <p:nvPr/>
            </p:nvSpPr>
            <p:spPr>
              <a:xfrm>
                <a:off x="6882600" y="333276"/>
                <a:ext cx="29759" cy="21194"/>
              </a:xfrm>
              <a:custGeom>
                <a:avLst/>
                <a:gdLst>
                  <a:gd name="connsiteX0" fmla="*/ 29759 w 29759"/>
                  <a:gd name="connsiteY0" fmla="*/ 0 h 21194"/>
                  <a:gd name="connsiteX1" fmla="*/ 0 w 29759"/>
                  <a:gd name="connsiteY1" fmla="*/ 21194 h 21194"/>
                  <a:gd name="connsiteX2" fmla="*/ 29759 w 29759"/>
                  <a:gd name="connsiteY2" fmla="*/ 0 h 21194"/>
                </a:gdLst>
                <a:ahLst/>
                <a:cxnLst>
                  <a:cxn ang="0">
                    <a:pos x="connsiteX0" y="connsiteY0"/>
                  </a:cxn>
                  <a:cxn ang="0">
                    <a:pos x="connsiteX1" y="connsiteY1"/>
                  </a:cxn>
                  <a:cxn ang="0">
                    <a:pos x="connsiteX2" y="connsiteY2"/>
                  </a:cxn>
                </a:cxnLst>
                <a:rect l="l" t="t" r="r" b="b"/>
                <a:pathLst>
                  <a:path w="29759" h="21194">
                    <a:moveTo>
                      <a:pt x="29759" y="0"/>
                    </a:moveTo>
                    <a:cubicBezTo>
                      <a:pt x="19897" y="7093"/>
                      <a:pt x="9949" y="14101"/>
                      <a:pt x="0" y="21194"/>
                    </a:cubicBezTo>
                    <a:cubicBezTo>
                      <a:pt x="8997" y="12804"/>
                      <a:pt x="15226" y="86"/>
                      <a:pt x="29759"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180" name="任意多边形: 形状 179"/>
              <p:cNvSpPr/>
              <p:nvPr/>
            </p:nvSpPr>
            <p:spPr>
              <a:xfrm>
                <a:off x="6870835" y="317013"/>
                <a:ext cx="23357" cy="17907"/>
              </a:xfrm>
              <a:custGeom>
                <a:avLst/>
                <a:gdLst>
                  <a:gd name="connsiteX0" fmla="*/ 23357 w 23357"/>
                  <a:gd name="connsiteY0" fmla="*/ 0 h 17907"/>
                  <a:gd name="connsiteX1" fmla="*/ 0 w 23357"/>
                  <a:gd name="connsiteY1" fmla="*/ 17907 h 17907"/>
                  <a:gd name="connsiteX2" fmla="*/ 23357 w 23357"/>
                  <a:gd name="connsiteY2" fmla="*/ 0 h 17907"/>
                </a:gdLst>
                <a:ahLst/>
                <a:cxnLst>
                  <a:cxn ang="0">
                    <a:pos x="connsiteX0" y="connsiteY0"/>
                  </a:cxn>
                  <a:cxn ang="0">
                    <a:pos x="connsiteX1" y="connsiteY1"/>
                  </a:cxn>
                  <a:cxn ang="0">
                    <a:pos x="connsiteX2" y="connsiteY2"/>
                  </a:cxn>
                </a:cxnLst>
                <a:rect l="l" t="t" r="r" b="b"/>
                <a:pathLst>
                  <a:path w="23357" h="17907">
                    <a:moveTo>
                      <a:pt x="23357" y="0"/>
                    </a:moveTo>
                    <a:cubicBezTo>
                      <a:pt x="15572" y="5969"/>
                      <a:pt x="7786" y="11938"/>
                      <a:pt x="0" y="17907"/>
                    </a:cubicBezTo>
                    <a:cubicBezTo>
                      <a:pt x="6402" y="10122"/>
                      <a:pt x="12197" y="1644"/>
                      <a:pt x="23357"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182" name="任意多边形: 形状 181"/>
              <p:cNvSpPr/>
              <p:nvPr/>
            </p:nvSpPr>
            <p:spPr>
              <a:xfrm>
                <a:off x="6894019" y="303084"/>
                <a:ext cx="865" cy="346"/>
              </a:xfrm>
              <a:custGeom>
                <a:avLst/>
                <a:gdLst>
                  <a:gd name="connsiteX0" fmla="*/ 87 w 865"/>
                  <a:gd name="connsiteY0" fmla="*/ 259 h 346"/>
                  <a:gd name="connsiteX1" fmla="*/ 153 w 865"/>
                  <a:gd name="connsiteY1" fmla="*/ 259 h 346"/>
                  <a:gd name="connsiteX2" fmla="*/ 0 w 865"/>
                  <a:gd name="connsiteY2" fmla="*/ 346 h 346"/>
                  <a:gd name="connsiteX3" fmla="*/ 605 w 865"/>
                  <a:gd name="connsiteY3" fmla="*/ 0 h 346"/>
                  <a:gd name="connsiteX4" fmla="*/ 692 w 865"/>
                  <a:gd name="connsiteY4" fmla="*/ 0 h 346"/>
                  <a:gd name="connsiteX5" fmla="*/ 865 w 865"/>
                  <a:gd name="connsiteY5" fmla="*/ 259 h 346"/>
                  <a:gd name="connsiteX6" fmla="*/ 153 w 865"/>
                  <a:gd name="connsiteY6" fmla="*/ 259 h 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5" h="346">
                    <a:moveTo>
                      <a:pt x="87" y="259"/>
                    </a:moveTo>
                    <a:lnTo>
                      <a:pt x="153" y="259"/>
                    </a:lnTo>
                    <a:lnTo>
                      <a:pt x="0" y="346"/>
                    </a:lnTo>
                    <a:close/>
                    <a:moveTo>
                      <a:pt x="605" y="0"/>
                    </a:moveTo>
                    <a:cubicBezTo>
                      <a:pt x="692" y="0"/>
                      <a:pt x="692" y="0"/>
                      <a:pt x="692" y="0"/>
                    </a:cubicBezTo>
                    <a:cubicBezTo>
                      <a:pt x="778" y="87"/>
                      <a:pt x="865" y="259"/>
                      <a:pt x="865" y="259"/>
                    </a:cubicBezTo>
                    <a:lnTo>
                      <a:pt x="153" y="259"/>
                    </a:ln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184" name="任意多边形: 形状 183"/>
              <p:cNvSpPr/>
              <p:nvPr/>
            </p:nvSpPr>
            <p:spPr>
              <a:xfrm>
                <a:off x="6871787" y="303431"/>
                <a:ext cx="22319" cy="15745"/>
              </a:xfrm>
              <a:custGeom>
                <a:avLst/>
                <a:gdLst>
                  <a:gd name="connsiteX0" fmla="*/ 22319 w 22319"/>
                  <a:gd name="connsiteY0" fmla="*/ 0 h 15745"/>
                  <a:gd name="connsiteX1" fmla="*/ 0 w 22319"/>
                  <a:gd name="connsiteY1" fmla="*/ 15745 h 15745"/>
                  <a:gd name="connsiteX2" fmla="*/ 22319 w 22319"/>
                  <a:gd name="connsiteY2" fmla="*/ 0 h 15745"/>
                </a:gdLst>
                <a:ahLst/>
                <a:cxnLst>
                  <a:cxn ang="0">
                    <a:pos x="connsiteX0" y="connsiteY0"/>
                  </a:cxn>
                  <a:cxn ang="0">
                    <a:pos x="connsiteX1" y="connsiteY1"/>
                  </a:cxn>
                  <a:cxn ang="0">
                    <a:pos x="connsiteX2" y="connsiteY2"/>
                  </a:cxn>
                </a:cxnLst>
                <a:rect l="l" t="t" r="r" b="b"/>
                <a:pathLst>
                  <a:path w="22319" h="15745">
                    <a:moveTo>
                      <a:pt x="22319" y="0"/>
                    </a:moveTo>
                    <a:cubicBezTo>
                      <a:pt x="14880" y="5278"/>
                      <a:pt x="7440" y="10468"/>
                      <a:pt x="0" y="15745"/>
                    </a:cubicBezTo>
                    <a:cubicBezTo>
                      <a:pt x="5710" y="7873"/>
                      <a:pt x="11505" y="0"/>
                      <a:pt x="22319"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186" name="任意多边形: 形状 185"/>
              <p:cNvSpPr/>
              <p:nvPr/>
            </p:nvSpPr>
            <p:spPr>
              <a:xfrm>
                <a:off x="6904312" y="363294"/>
                <a:ext cx="11160" cy="10900"/>
              </a:xfrm>
              <a:custGeom>
                <a:avLst/>
                <a:gdLst>
                  <a:gd name="connsiteX0" fmla="*/ 11160 w 11160"/>
                  <a:gd name="connsiteY0" fmla="*/ 0 h 10900"/>
                  <a:gd name="connsiteX1" fmla="*/ 0 w 11160"/>
                  <a:gd name="connsiteY1" fmla="*/ 10900 h 10900"/>
                  <a:gd name="connsiteX2" fmla="*/ 11160 w 11160"/>
                  <a:gd name="connsiteY2" fmla="*/ 0 h 10900"/>
                </a:gdLst>
                <a:ahLst/>
                <a:cxnLst>
                  <a:cxn ang="0">
                    <a:pos x="connsiteX0" y="connsiteY0"/>
                  </a:cxn>
                  <a:cxn ang="0">
                    <a:pos x="connsiteX1" y="connsiteY1"/>
                  </a:cxn>
                  <a:cxn ang="0">
                    <a:pos x="connsiteX2" y="connsiteY2"/>
                  </a:cxn>
                </a:cxnLst>
                <a:rect l="l" t="t" r="r" b="b"/>
                <a:pathLst>
                  <a:path w="11160" h="10900">
                    <a:moveTo>
                      <a:pt x="11160" y="0"/>
                    </a:moveTo>
                    <a:cubicBezTo>
                      <a:pt x="9344" y="5278"/>
                      <a:pt x="4844" y="7439"/>
                      <a:pt x="0" y="10900"/>
                    </a:cubicBezTo>
                    <a:cubicBezTo>
                      <a:pt x="1644" y="4153"/>
                      <a:pt x="7181" y="2856"/>
                      <a:pt x="11160"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grpSp>
        <p:sp>
          <p:nvSpPr>
            <p:cNvPr id="29" name="任意多边形: 形状 28"/>
            <p:cNvSpPr/>
            <p:nvPr/>
          </p:nvSpPr>
          <p:spPr>
            <a:xfrm>
              <a:off x="6027401" y="33610"/>
              <a:ext cx="6164599" cy="6595793"/>
            </a:xfrm>
            <a:custGeom>
              <a:avLst/>
              <a:gdLst>
                <a:gd name="connsiteX0" fmla="*/ 6030011 w 6164599"/>
                <a:gd name="connsiteY0" fmla="*/ 1133 h 6595793"/>
                <a:gd name="connsiteX1" fmla="*/ 6108690 w 6164599"/>
                <a:gd name="connsiteY1" fmla="*/ 2872 h 6595793"/>
                <a:gd name="connsiteX2" fmla="*/ 6164599 w 6164599"/>
                <a:gd name="connsiteY2" fmla="*/ 14986 h 6595793"/>
                <a:gd name="connsiteX3" fmla="*/ 6164599 w 6164599"/>
                <a:gd name="connsiteY3" fmla="*/ 5594955 h 6595793"/>
                <a:gd name="connsiteX4" fmla="*/ 6155256 w 6164599"/>
                <a:gd name="connsiteY4" fmla="*/ 5596742 h 6595793"/>
                <a:gd name="connsiteX5" fmla="*/ 5113695 w 6164599"/>
                <a:gd name="connsiteY5" fmla="*/ 6098321 h 6595793"/>
                <a:gd name="connsiteX6" fmla="*/ 4325839 w 6164599"/>
                <a:gd name="connsiteY6" fmla="*/ 6166829 h 6595793"/>
                <a:gd name="connsiteX7" fmla="*/ 4942424 w 6164599"/>
                <a:gd name="connsiteY7" fmla="*/ 5036424 h 6595793"/>
                <a:gd name="connsiteX8" fmla="*/ 3572234 w 6164599"/>
                <a:gd name="connsiteY8" fmla="*/ 6201085 h 6595793"/>
                <a:gd name="connsiteX9" fmla="*/ 2270552 w 6164599"/>
                <a:gd name="connsiteY9" fmla="*/ 6406614 h 6595793"/>
                <a:gd name="connsiteX10" fmla="*/ 1311418 w 6164599"/>
                <a:gd name="connsiteY10" fmla="*/ 6406614 h 6595793"/>
                <a:gd name="connsiteX11" fmla="*/ 1996515 w 6164599"/>
                <a:gd name="connsiteY11" fmla="*/ 5344875 h 6595793"/>
                <a:gd name="connsiteX12" fmla="*/ 1037383 w 6164599"/>
                <a:gd name="connsiteY12" fmla="*/ 6064224 h 6595793"/>
                <a:gd name="connsiteX13" fmla="*/ 557814 w 6164599"/>
                <a:gd name="connsiteY13" fmla="*/ 5550405 h 6595793"/>
                <a:gd name="connsiteX14" fmla="*/ 9739 w 6164599"/>
                <a:gd name="connsiteY14" fmla="*/ 5379130 h 6595793"/>
                <a:gd name="connsiteX15" fmla="*/ 455050 w 6164599"/>
                <a:gd name="connsiteY15" fmla="*/ 4454252 h 6595793"/>
                <a:gd name="connsiteX16" fmla="*/ 1140147 w 6164599"/>
                <a:gd name="connsiteY16" fmla="*/ 3871918 h 6595793"/>
                <a:gd name="connsiteX17" fmla="*/ 626324 w 6164599"/>
                <a:gd name="connsiteY17" fmla="*/ 3871918 h 6595793"/>
                <a:gd name="connsiteX18" fmla="*/ 1551203 w 6164599"/>
                <a:gd name="connsiteY18" fmla="*/ 2707258 h 6595793"/>
                <a:gd name="connsiteX19" fmla="*/ 2887137 w 6164599"/>
                <a:gd name="connsiteY19" fmla="*/ 1782379 h 6595793"/>
                <a:gd name="connsiteX20" fmla="*/ 3743505 w 6164599"/>
                <a:gd name="connsiteY20" fmla="*/ 1097285 h 6595793"/>
                <a:gd name="connsiteX21" fmla="*/ 3812016 w 6164599"/>
                <a:gd name="connsiteY21" fmla="*/ 1645360 h 6595793"/>
                <a:gd name="connsiteX22" fmla="*/ 5490499 w 6164599"/>
                <a:gd name="connsiteY22" fmla="*/ 275170 h 6595793"/>
                <a:gd name="connsiteX23" fmla="*/ 6030011 w 6164599"/>
                <a:gd name="connsiteY23" fmla="*/ 1133 h 659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164599" h="6595793">
                  <a:moveTo>
                    <a:pt x="6030011" y="1133"/>
                  </a:moveTo>
                  <a:cubicBezTo>
                    <a:pt x="6059984" y="-1008"/>
                    <a:pt x="6086210" y="62"/>
                    <a:pt x="6108690" y="2872"/>
                  </a:cubicBezTo>
                  <a:lnTo>
                    <a:pt x="6164599" y="14986"/>
                  </a:lnTo>
                  <a:lnTo>
                    <a:pt x="6164599" y="5594955"/>
                  </a:lnTo>
                  <a:lnTo>
                    <a:pt x="6155256" y="5596742"/>
                  </a:lnTo>
                  <a:cubicBezTo>
                    <a:pt x="5851780" y="5678699"/>
                    <a:pt x="5443399" y="6098321"/>
                    <a:pt x="5113695" y="6098321"/>
                  </a:cubicBezTo>
                  <a:cubicBezTo>
                    <a:pt x="4736895" y="6098321"/>
                    <a:pt x="4497109" y="6372359"/>
                    <a:pt x="4325839" y="6166829"/>
                  </a:cubicBezTo>
                  <a:cubicBezTo>
                    <a:pt x="4154564" y="5961303"/>
                    <a:pt x="5250714" y="5070679"/>
                    <a:pt x="4942424" y="5036424"/>
                  </a:cubicBezTo>
                  <a:cubicBezTo>
                    <a:pt x="4634129" y="5002169"/>
                    <a:pt x="4017543" y="5755773"/>
                    <a:pt x="3572234" y="6201085"/>
                  </a:cubicBezTo>
                  <a:cubicBezTo>
                    <a:pt x="3126919" y="6646396"/>
                    <a:pt x="2818629" y="6714907"/>
                    <a:pt x="2270552" y="6406614"/>
                  </a:cubicBezTo>
                  <a:cubicBezTo>
                    <a:pt x="1722477" y="6098321"/>
                    <a:pt x="1448436" y="6646396"/>
                    <a:pt x="1311418" y="6406614"/>
                  </a:cubicBezTo>
                  <a:cubicBezTo>
                    <a:pt x="1174399" y="6166988"/>
                    <a:pt x="2270552" y="5379130"/>
                    <a:pt x="1996515" y="5344875"/>
                  </a:cubicBezTo>
                  <a:cubicBezTo>
                    <a:pt x="1722477" y="5310620"/>
                    <a:pt x="1345674" y="6029969"/>
                    <a:pt x="1037383" y="6064224"/>
                  </a:cubicBezTo>
                  <a:cubicBezTo>
                    <a:pt x="729088" y="6098480"/>
                    <a:pt x="763343" y="5721676"/>
                    <a:pt x="557814" y="5550405"/>
                  </a:cubicBezTo>
                  <a:cubicBezTo>
                    <a:pt x="352286" y="5379130"/>
                    <a:pt x="78247" y="5790187"/>
                    <a:pt x="9739" y="5379130"/>
                  </a:cubicBezTo>
                  <a:cubicBezTo>
                    <a:pt x="-58773" y="4968071"/>
                    <a:pt x="249521" y="4899563"/>
                    <a:pt x="455050" y="4454252"/>
                  </a:cubicBezTo>
                  <a:cubicBezTo>
                    <a:pt x="660580" y="4008940"/>
                    <a:pt x="1003128" y="4111703"/>
                    <a:pt x="1140147" y="3871918"/>
                  </a:cubicBezTo>
                  <a:cubicBezTo>
                    <a:pt x="1277166" y="3632136"/>
                    <a:pt x="763343" y="4043193"/>
                    <a:pt x="626324" y="3871918"/>
                  </a:cubicBezTo>
                  <a:cubicBezTo>
                    <a:pt x="489306" y="3700647"/>
                    <a:pt x="900361" y="3323843"/>
                    <a:pt x="1551203" y="2707258"/>
                  </a:cubicBezTo>
                  <a:cubicBezTo>
                    <a:pt x="2202044" y="2090672"/>
                    <a:pt x="2441826" y="2296201"/>
                    <a:pt x="2887137" y="1782379"/>
                  </a:cubicBezTo>
                  <a:cubicBezTo>
                    <a:pt x="3332449" y="1268559"/>
                    <a:pt x="3640742" y="754737"/>
                    <a:pt x="3743505" y="1097285"/>
                  </a:cubicBezTo>
                  <a:cubicBezTo>
                    <a:pt x="3846271" y="1439833"/>
                    <a:pt x="3229685" y="1850890"/>
                    <a:pt x="3812016" y="1645360"/>
                  </a:cubicBezTo>
                  <a:cubicBezTo>
                    <a:pt x="4394347" y="1439833"/>
                    <a:pt x="5010932" y="686229"/>
                    <a:pt x="5490499" y="275170"/>
                  </a:cubicBezTo>
                  <a:cubicBezTo>
                    <a:pt x="5730283" y="69642"/>
                    <a:pt x="5910120" y="9696"/>
                    <a:pt x="6030011" y="1133"/>
                  </a:cubicBezTo>
                  <a:close/>
                </a:path>
              </a:pathLst>
            </a:custGeom>
            <a:blipFill>
              <a:blip r:embed="rId2"/>
              <a:stretch>
                <a:fillRect l="-45288" r="-45102"/>
              </a:stretch>
            </a:blipFill>
            <a:ln w="0" cap="flat">
              <a:noFill/>
              <a:prstDash val="solid"/>
              <a:miter/>
            </a:ln>
          </p:spPr>
          <p:txBody>
            <a:bodyPr rtlCol="0" anchor="ctr"/>
            <a:lstStyle/>
            <a:p>
              <a:endParaRPr lang="zh-CN" altLang="en-US"/>
            </a:p>
          </p:txBody>
        </p:sp>
        <p:sp>
          <p:nvSpPr>
            <p:cNvPr id="222" name="任意多边形: 形状 221"/>
            <p:cNvSpPr/>
            <p:nvPr/>
          </p:nvSpPr>
          <p:spPr>
            <a:xfrm>
              <a:off x="6330454" y="0"/>
              <a:ext cx="3507458" cy="1752022"/>
            </a:xfrm>
            <a:custGeom>
              <a:avLst/>
              <a:gdLst>
                <a:gd name="connsiteX0" fmla="*/ 2088779 w 3507458"/>
                <a:gd name="connsiteY0" fmla="*/ 0 h 1752022"/>
                <a:gd name="connsiteX1" fmla="*/ 3507458 w 3507458"/>
                <a:gd name="connsiteY1" fmla="*/ 0 h 1752022"/>
                <a:gd name="connsiteX2" fmla="*/ 3447265 w 3507458"/>
                <a:gd name="connsiteY2" fmla="*/ 103313 h 1752022"/>
                <a:gd name="connsiteX3" fmla="*/ 3193937 w 3507458"/>
                <a:gd name="connsiteY3" fmla="*/ 363684 h 1752022"/>
                <a:gd name="connsiteX4" fmla="*/ 2307566 w 3507458"/>
                <a:gd name="connsiteY4" fmla="*/ 1142362 h 1752022"/>
                <a:gd name="connsiteX5" fmla="*/ 978016 w 3507458"/>
                <a:gd name="connsiteY5" fmla="*/ 1516127 h 1752022"/>
                <a:gd name="connsiteX6" fmla="*/ 54718 w 3507458"/>
                <a:gd name="connsiteY6" fmla="*/ 1516127 h 1752022"/>
                <a:gd name="connsiteX7" fmla="*/ 1495066 w 3507458"/>
                <a:gd name="connsiteY7" fmla="*/ 706303 h 1752022"/>
                <a:gd name="connsiteX8" fmla="*/ 2087131 w 3507458"/>
                <a:gd name="connsiteY8" fmla="*/ 5494 h 175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7458" h="1752022">
                  <a:moveTo>
                    <a:pt x="2088779" y="0"/>
                  </a:moveTo>
                  <a:lnTo>
                    <a:pt x="3507458" y="0"/>
                  </a:lnTo>
                  <a:lnTo>
                    <a:pt x="3447265" y="103313"/>
                  </a:lnTo>
                  <a:cubicBezTo>
                    <a:pt x="3387828" y="188481"/>
                    <a:pt x="3304732" y="278029"/>
                    <a:pt x="3193937" y="363684"/>
                  </a:cubicBezTo>
                  <a:cubicBezTo>
                    <a:pt x="2750750" y="706303"/>
                    <a:pt x="2787681" y="862040"/>
                    <a:pt x="2307566" y="1142362"/>
                  </a:cubicBezTo>
                  <a:cubicBezTo>
                    <a:pt x="1827451" y="1422687"/>
                    <a:pt x="1642793" y="1266953"/>
                    <a:pt x="978016" y="1516127"/>
                  </a:cubicBezTo>
                  <a:cubicBezTo>
                    <a:pt x="313243" y="1765306"/>
                    <a:pt x="-166873" y="1889893"/>
                    <a:pt x="54718" y="1516127"/>
                  </a:cubicBezTo>
                  <a:cubicBezTo>
                    <a:pt x="276311" y="1142362"/>
                    <a:pt x="719495" y="1111215"/>
                    <a:pt x="1495066" y="706303"/>
                  </a:cubicBezTo>
                  <a:cubicBezTo>
                    <a:pt x="2076745" y="402618"/>
                    <a:pt x="2035194" y="239097"/>
                    <a:pt x="2087131" y="5494"/>
                  </a:cubicBezTo>
                  <a:close/>
                </a:path>
              </a:pathLst>
            </a:custGeom>
            <a:blipFill>
              <a:blip r:embed="rId2"/>
              <a:stretch>
                <a:fillRect t="-6297" b="-6208"/>
              </a:stretch>
            </a:blipFill>
            <a:ln w="0" cap="flat">
              <a:noFill/>
              <a:prstDash val="solid"/>
              <a:miter/>
            </a:ln>
          </p:spPr>
          <p:txBody>
            <a:bodyPr rtlCol="0" anchor="ctr"/>
            <a:lstStyle/>
            <a:p>
              <a:endParaRPr lang="zh-CN" altLang="en-US"/>
            </a:p>
          </p:txBody>
        </p:sp>
        <p:sp>
          <p:nvSpPr>
            <p:cNvPr id="214" name="任意多边形: 形状 213"/>
            <p:cNvSpPr/>
            <p:nvPr/>
          </p:nvSpPr>
          <p:spPr>
            <a:xfrm rot="21013913">
              <a:off x="10195208" y="491122"/>
              <a:ext cx="723642" cy="88687"/>
            </a:xfrm>
            <a:custGeom>
              <a:avLst/>
              <a:gdLst>
                <a:gd name="connsiteX0" fmla="*/ 0 w 1714500"/>
                <a:gd name="connsiteY0" fmla="*/ 171716 h 210124"/>
                <a:gd name="connsiteX1" fmla="*/ 180975 w 1714500"/>
                <a:gd name="connsiteY1" fmla="*/ 266 h 210124"/>
                <a:gd name="connsiteX2" fmla="*/ 390525 w 1714500"/>
                <a:gd name="connsiteY2" fmla="*/ 190766 h 210124"/>
                <a:gd name="connsiteX3" fmla="*/ 638175 w 1714500"/>
                <a:gd name="connsiteY3" fmla="*/ 28841 h 210124"/>
                <a:gd name="connsiteX4" fmla="*/ 838200 w 1714500"/>
                <a:gd name="connsiteY4" fmla="*/ 190766 h 210124"/>
                <a:gd name="connsiteX5" fmla="*/ 1095375 w 1714500"/>
                <a:gd name="connsiteY5" fmla="*/ 38366 h 210124"/>
                <a:gd name="connsiteX6" fmla="*/ 1266825 w 1714500"/>
                <a:gd name="connsiteY6" fmla="*/ 209816 h 210124"/>
                <a:gd name="connsiteX7" fmla="*/ 1504950 w 1714500"/>
                <a:gd name="connsiteY7" fmla="*/ 28841 h 210124"/>
                <a:gd name="connsiteX8" fmla="*/ 1714500 w 1714500"/>
                <a:gd name="connsiteY8" fmla="*/ 200291 h 2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210124">
                  <a:moveTo>
                    <a:pt x="0" y="171716"/>
                  </a:moveTo>
                  <a:cubicBezTo>
                    <a:pt x="54102" y="73322"/>
                    <a:pt x="116967" y="-5164"/>
                    <a:pt x="180975" y="266"/>
                  </a:cubicBezTo>
                  <a:cubicBezTo>
                    <a:pt x="272796" y="8076"/>
                    <a:pt x="293942" y="182765"/>
                    <a:pt x="390525" y="190766"/>
                  </a:cubicBezTo>
                  <a:cubicBezTo>
                    <a:pt x="489490" y="199052"/>
                    <a:pt x="535210" y="21221"/>
                    <a:pt x="638175" y="28841"/>
                  </a:cubicBezTo>
                  <a:cubicBezTo>
                    <a:pt x="730377" y="35699"/>
                    <a:pt x="743712" y="181907"/>
                    <a:pt x="838200" y="190766"/>
                  </a:cubicBezTo>
                  <a:cubicBezTo>
                    <a:pt x="944213" y="200672"/>
                    <a:pt x="999172" y="23411"/>
                    <a:pt x="1095375" y="38366"/>
                  </a:cubicBezTo>
                  <a:cubicBezTo>
                    <a:pt x="1181576" y="51796"/>
                    <a:pt x="1187863" y="201910"/>
                    <a:pt x="1266825" y="209816"/>
                  </a:cubicBezTo>
                  <a:cubicBezTo>
                    <a:pt x="1354646" y="218579"/>
                    <a:pt x="1397222" y="38175"/>
                    <a:pt x="1504950" y="28841"/>
                  </a:cubicBezTo>
                  <a:cubicBezTo>
                    <a:pt x="1558957" y="24173"/>
                    <a:pt x="1627918" y="62654"/>
                    <a:pt x="1714500" y="200291"/>
                  </a:cubicBezTo>
                </a:path>
              </a:pathLst>
            </a:custGeom>
            <a:noFill/>
            <a:ln w="34925" cap="flat">
              <a:solidFill>
                <a:schemeClr val="accent1"/>
              </a:solidFill>
              <a:prstDash val="solid"/>
              <a:miter/>
            </a:ln>
          </p:spPr>
          <p:txBody>
            <a:bodyPr rtlCol="0" anchor="ctr"/>
            <a:lstStyle/>
            <a:p>
              <a:endParaRPr lang="zh-CN" altLang="en-US"/>
            </a:p>
          </p:txBody>
        </p:sp>
        <p:sp>
          <p:nvSpPr>
            <p:cNvPr id="216" name="任意多边形: 形状 215"/>
            <p:cNvSpPr/>
            <p:nvPr/>
          </p:nvSpPr>
          <p:spPr>
            <a:xfrm>
              <a:off x="212064" y="6524624"/>
              <a:ext cx="1154324" cy="113193"/>
            </a:xfrm>
            <a:custGeom>
              <a:avLst/>
              <a:gdLst>
                <a:gd name="connsiteX0" fmla="*/ 0 w 1714500"/>
                <a:gd name="connsiteY0" fmla="*/ 171716 h 210124"/>
                <a:gd name="connsiteX1" fmla="*/ 180975 w 1714500"/>
                <a:gd name="connsiteY1" fmla="*/ 266 h 210124"/>
                <a:gd name="connsiteX2" fmla="*/ 390525 w 1714500"/>
                <a:gd name="connsiteY2" fmla="*/ 190766 h 210124"/>
                <a:gd name="connsiteX3" fmla="*/ 638175 w 1714500"/>
                <a:gd name="connsiteY3" fmla="*/ 28841 h 210124"/>
                <a:gd name="connsiteX4" fmla="*/ 838200 w 1714500"/>
                <a:gd name="connsiteY4" fmla="*/ 190766 h 210124"/>
                <a:gd name="connsiteX5" fmla="*/ 1095375 w 1714500"/>
                <a:gd name="connsiteY5" fmla="*/ 38366 h 210124"/>
                <a:gd name="connsiteX6" fmla="*/ 1266825 w 1714500"/>
                <a:gd name="connsiteY6" fmla="*/ 209816 h 210124"/>
                <a:gd name="connsiteX7" fmla="*/ 1504950 w 1714500"/>
                <a:gd name="connsiteY7" fmla="*/ 28841 h 210124"/>
                <a:gd name="connsiteX8" fmla="*/ 1714500 w 1714500"/>
                <a:gd name="connsiteY8" fmla="*/ 200291 h 2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210124">
                  <a:moveTo>
                    <a:pt x="0" y="171716"/>
                  </a:moveTo>
                  <a:cubicBezTo>
                    <a:pt x="54102" y="73322"/>
                    <a:pt x="116967" y="-5164"/>
                    <a:pt x="180975" y="266"/>
                  </a:cubicBezTo>
                  <a:cubicBezTo>
                    <a:pt x="272796" y="8076"/>
                    <a:pt x="293942" y="182765"/>
                    <a:pt x="390525" y="190766"/>
                  </a:cubicBezTo>
                  <a:cubicBezTo>
                    <a:pt x="489490" y="199052"/>
                    <a:pt x="535210" y="21221"/>
                    <a:pt x="638175" y="28841"/>
                  </a:cubicBezTo>
                  <a:cubicBezTo>
                    <a:pt x="730377" y="35699"/>
                    <a:pt x="743712" y="181907"/>
                    <a:pt x="838200" y="190766"/>
                  </a:cubicBezTo>
                  <a:cubicBezTo>
                    <a:pt x="944213" y="200672"/>
                    <a:pt x="999172" y="23411"/>
                    <a:pt x="1095375" y="38366"/>
                  </a:cubicBezTo>
                  <a:cubicBezTo>
                    <a:pt x="1181576" y="51796"/>
                    <a:pt x="1187863" y="201910"/>
                    <a:pt x="1266825" y="209816"/>
                  </a:cubicBezTo>
                  <a:cubicBezTo>
                    <a:pt x="1354646" y="218579"/>
                    <a:pt x="1397222" y="38175"/>
                    <a:pt x="1504950" y="28841"/>
                  </a:cubicBezTo>
                  <a:cubicBezTo>
                    <a:pt x="1558957" y="24173"/>
                    <a:pt x="1627918" y="62654"/>
                    <a:pt x="1714500" y="200291"/>
                  </a:cubicBezTo>
                </a:path>
              </a:pathLst>
            </a:custGeom>
            <a:noFill/>
            <a:ln w="34925" cap="flat">
              <a:solidFill>
                <a:schemeClr val="accent2">
                  <a:lumMod val="60000"/>
                  <a:lumOff val="40000"/>
                </a:schemeClr>
              </a:solidFill>
              <a:prstDash val="solid"/>
              <a:miter/>
            </a:ln>
          </p:spPr>
          <p:txBody>
            <a:bodyPr rtlCol="0" anchor="ctr"/>
            <a:lstStyle/>
            <a:p>
              <a:endParaRPr lang="zh-CN" altLang="en-US"/>
            </a:p>
          </p:txBody>
        </p:sp>
        <p:sp>
          <p:nvSpPr>
            <p:cNvPr id="224" name="任意多边形: 形状 223"/>
            <p:cNvSpPr/>
            <p:nvPr/>
          </p:nvSpPr>
          <p:spPr>
            <a:xfrm>
              <a:off x="6027402" y="249223"/>
              <a:ext cx="6164598" cy="6595793"/>
            </a:xfrm>
            <a:custGeom>
              <a:avLst/>
              <a:gdLst>
                <a:gd name="connsiteX0" fmla="*/ 6030011 w 6164599"/>
                <a:gd name="connsiteY0" fmla="*/ 1133 h 6595793"/>
                <a:gd name="connsiteX1" fmla="*/ 6108690 w 6164599"/>
                <a:gd name="connsiteY1" fmla="*/ 2872 h 6595793"/>
                <a:gd name="connsiteX2" fmla="*/ 6164599 w 6164599"/>
                <a:gd name="connsiteY2" fmla="*/ 14986 h 6595793"/>
                <a:gd name="connsiteX3" fmla="*/ 6164599 w 6164599"/>
                <a:gd name="connsiteY3" fmla="*/ 5594955 h 6595793"/>
                <a:gd name="connsiteX4" fmla="*/ 6155256 w 6164599"/>
                <a:gd name="connsiteY4" fmla="*/ 5596742 h 6595793"/>
                <a:gd name="connsiteX5" fmla="*/ 5113695 w 6164599"/>
                <a:gd name="connsiteY5" fmla="*/ 6098321 h 6595793"/>
                <a:gd name="connsiteX6" fmla="*/ 4325839 w 6164599"/>
                <a:gd name="connsiteY6" fmla="*/ 6166829 h 6595793"/>
                <a:gd name="connsiteX7" fmla="*/ 4942424 w 6164599"/>
                <a:gd name="connsiteY7" fmla="*/ 5036424 h 6595793"/>
                <a:gd name="connsiteX8" fmla="*/ 3572234 w 6164599"/>
                <a:gd name="connsiteY8" fmla="*/ 6201085 h 6595793"/>
                <a:gd name="connsiteX9" fmla="*/ 2270552 w 6164599"/>
                <a:gd name="connsiteY9" fmla="*/ 6406614 h 6595793"/>
                <a:gd name="connsiteX10" fmla="*/ 1311418 w 6164599"/>
                <a:gd name="connsiteY10" fmla="*/ 6406614 h 6595793"/>
                <a:gd name="connsiteX11" fmla="*/ 1996515 w 6164599"/>
                <a:gd name="connsiteY11" fmla="*/ 5344875 h 6595793"/>
                <a:gd name="connsiteX12" fmla="*/ 1037383 w 6164599"/>
                <a:gd name="connsiteY12" fmla="*/ 6064224 h 6595793"/>
                <a:gd name="connsiteX13" fmla="*/ 557814 w 6164599"/>
                <a:gd name="connsiteY13" fmla="*/ 5550405 h 6595793"/>
                <a:gd name="connsiteX14" fmla="*/ 9739 w 6164599"/>
                <a:gd name="connsiteY14" fmla="*/ 5379130 h 6595793"/>
                <a:gd name="connsiteX15" fmla="*/ 455050 w 6164599"/>
                <a:gd name="connsiteY15" fmla="*/ 4454252 h 6595793"/>
                <a:gd name="connsiteX16" fmla="*/ 1140147 w 6164599"/>
                <a:gd name="connsiteY16" fmla="*/ 3871918 h 6595793"/>
                <a:gd name="connsiteX17" fmla="*/ 626324 w 6164599"/>
                <a:gd name="connsiteY17" fmla="*/ 3871918 h 6595793"/>
                <a:gd name="connsiteX18" fmla="*/ 1551203 w 6164599"/>
                <a:gd name="connsiteY18" fmla="*/ 2707258 h 6595793"/>
                <a:gd name="connsiteX19" fmla="*/ 2887137 w 6164599"/>
                <a:gd name="connsiteY19" fmla="*/ 1782379 h 6595793"/>
                <a:gd name="connsiteX20" fmla="*/ 3743505 w 6164599"/>
                <a:gd name="connsiteY20" fmla="*/ 1097285 h 6595793"/>
                <a:gd name="connsiteX21" fmla="*/ 3812016 w 6164599"/>
                <a:gd name="connsiteY21" fmla="*/ 1645360 h 6595793"/>
                <a:gd name="connsiteX22" fmla="*/ 5490499 w 6164599"/>
                <a:gd name="connsiteY22" fmla="*/ 275170 h 6595793"/>
                <a:gd name="connsiteX23" fmla="*/ 6030011 w 6164599"/>
                <a:gd name="connsiteY23" fmla="*/ 1133 h 659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164599" h="6595793">
                  <a:moveTo>
                    <a:pt x="6030011" y="1133"/>
                  </a:moveTo>
                  <a:cubicBezTo>
                    <a:pt x="6059984" y="-1008"/>
                    <a:pt x="6086210" y="62"/>
                    <a:pt x="6108690" y="2872"/>
                  </a:cubicBezTo>
                  <a:lnTo>
                    <a:pt x="6164599" y="14986"/>
                  </a:lnTo>
                  <a:lnTo>
                    <a:pt x="6164599" y="5594955"/>
                  </a:lnTo>
                  <a:lnTo>
                    <a:pt x="6155256" y="5596742"/>
                  </a:lnTo>
                  <a:cubicBezTo>
                    <a:pt x="5851780" y="5678699"/>
                    <a:pt x="5443399" y="6098321"/>
                    <a:pt x="5113695" y="6098321"/>
                  </a:cubicBezTo>
                  <a:cubicBezTo>
                    <a:pt x="4736895" y="6098321"/>
                    <a:pt x="4497109" y="6372359"/>
                    <a:pt x="4325839" y="6166829"/>
                  </a:cubicBezTo>
                  <a:cubicBezTo>
                    <a:pt x="4154564" y="5961303"/>
                    <a:pt x="5250714" y="5070679"/>
                    <a:pt x="4942424" y="5036424"/>
                  </a:cubicBezTo>
                  <a:cubicBezTo>
                    <a:pt x="4634129" y="5002169"/>
                    <a:pt x="4017543" y="5755773"/>
                    <a:pt x="3572234" y="6201085"/>
                  </a:cubicBezTo>
                  <a:cubicBezTo>
                    <a:pt x="3126919" y="6646396"/>
                    <a:pt x="2818629" y="6714907"/>
                    <a:pt x="2270552" y="6406614"/>
                  </a:cubicBezTo>
                  <a:cubicBezTo>
                    <a:pt x="1722477" y="6098321"/>
                    <a:pt x="1448436" y="6646396"/>
                    <a:pt x="1311418" y="6406614"/>
                  </a:cubicBezTo>
                  <a:cubicBezTo>
                    <a:pt x="1174399" y="6166988"/>
                    <a:pt x="2270552" y="5379130"/>
                    <a:pt x="1996515" y="5344875"/>
                  </a:cubicBezTo>
                  <a:cubicBezTo>
                    <a:pt x="1722477" y="5310620"/>
                    <a:pt x="1345674" y="6029969"/>
                    <a:pt x="1037383" y="6064224"/>
                  </a:cubicBezTo>
                  <a:cubicBezTo>
                    <a:pt x="729088" y="6098480"/>
                    <a:pt x="763343" y="5721676"/>
                    <a:pt x="557814" y="5550405"/>
                  </a:cubicBezTo>
                  <a:cubicBezTo>
                    <a:pt x="352286" y="5379130"/>
                    <a:pt x="78247" y="5790187"/>
                    <a:pt x="9739" y="5379130"/>
                  </a:cubicBezTo>
                  <a:cubicBezTo>
                    <a:pt x="-58773" y="4968071"/>
                    <a:pt x="249521" y="4899563"/>
                    <a:pt x="455050" y="4454252"/>
                  </a:cubicBezTo>
                  <a:cubicBezTo>
                    <a:pt x="660580" y="4008940"/>
                    <a:pt x="1003128" y="4111703"/>
                    <a:pt x="1140147" y="3871918"/>
                  </a:cubicBezTo>
                  <a:cubicBezTo>
                    <a:pt x="1277166" y="3632136"/>
                    <a:pt x="763343" y="4043193"/>
                    <a:pt x="626324" y="3871918"/>
                  </a:cubicBezTo>
                  <a:cubicBezTo>
                    <a:pt x="489306" y="3700647"/>
                    <a:pt x="900361" y="3323843"/>
                    <a:pt x="1551203" y="2707258"/>
                  </a:cubicBezTo>
                  <a:cubicBezTo>
                    <a:pt x="2202044" y="2090672"/>
                    <a:pt x="2441826" y="2296201"/>
                    <a:pt x="2887137" y="1782379"/>
                  </a:cubicBezTo>
                  <a:cubicBezTo>
                    <a:pt x="3332449" y="1268559"/>
                    <a:pt x="3640742" y="754737"/>
                    <a:pt x="3743505" y="1097285"/>
                  </a:cubicBezTo>
                  <a:cubicBezTo>
                    <a:pt x="3846271" y="1439833"/>
                    <a:pt x="3229685" y="1850890"/>
                    <a:pt x="3812016" y="1645360"/>
                  </a:cubicBezTo>
                  <a:cubicBezTo>
                    <a:pt x="4394347" y="1439833"/>
                    <a:pt x="5010932" y="686229"/>
                    <a:pt x="5490499" y="275170"/>
                  </a:cubicBezTo>
                  <a:cubicBezTo>
                    <a:pt x="5730283" y="69642"/>
                    <a:pt x="5910120" y="9696"/>
                    <a:pt x="6030011" y="1133"/>
                  </a:cubicBezTo>
                  <a:close/>
                </a:path>
              </a:pathLst>
            </a:custGeom>
            <a:noFill/>
            <a:ln w="38100" cap="flat">
              <a:solidFill>
                <a:schemeClr val="accent1"/>
              </a:solidFill>
              <a:prstDash val="solid"/>
              <a:miter/>
            </a:ln>
          </p:spPr>
          <p:txBody>
            <a:bodyPr rtlCol="0" anchor="ctr"/>
            <a:lstStyle/>
            <a:p>
              <a:endParaRPr lang="zh-CN" altLang="en-US"/>
            </a:p>
          </p:txBody>
        </p:sp>
        <p:sp>
          <p:nvSpPr>
            <p:cNvPr id="228" name="任意多边形: 形状 227"/>
            <p:cNvSpPr/>
            <p:nvPr/>
          </p:nvSpPr>
          <p:spPr>
            <a:xfrm>
              <a:off x="6689253" y="12984"/>
              <a:ext cx="3507458" cy="1752022"/>
            </a:xfrm>
            <a:custGeom>
              <a:avLst/>
              <a:gdLst>
                <a:gd name="connsiteX0" fmla="*/ 2088779 w 3507458"/>
                <a:gd name="connsiteY0" fmla="*/ 0 h 1752022"/>
                <a:gd name="connsiteX1" fmla="*/ 3507458 w 3507458"/>
                <a:gd name="connsiteY1" fmla="*/ 0 h 1752022"/>
                <a:gd name="connsiteX2" fmla="*/ 3447265 w 3507458"/>
                <a:gd name="connsiteY2" fmla="*/ 103313 h 1752022"/>
                <a:gd name="connsiteX3" fmla="*/ 3193937 w 3507458"/>
                <a:gd name="connsiteY3" fmla="*/ 363684 h 1752022"/>
                <a:gd name="connsiteX4" fmla="*/ 2307566 w 3507458"/>
                <a:gd name="connsiteY4" fmla="*/ 1142362 h 1752022"/>
                <a:gd name="connsiteX5" fmla="*/ 978016 w 3507458"/>
                <a:gd name="connsiteY5" fmla="*/ 1516127 h 1752022"/>
                <a:gd name="connsiteX6" fmla="*/ 54718 w 3507458"/>
                <a:gd name="connsiteY6" fmla="*/ 1516127 h 1752022"/>
                <a:gd name="connsiteX7" fmla="*/ 1495066 w 3507458"/>
                <a:gd name="connsiteY7" fmla="*/ 706303 h 1752022"/>
                <a:gd name="connsiteX8" fmla="*/ 2087131 w 3507458"/>
                <a:gd name="connsiteY8" fmla="*/ 5494 h 175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7458" h="1752022">
                  <a:moveTo>
                    <a:pt x="2088779" y="0"/>
                  </a:moveTo>
                  <a:lnTo>
                    <a:pt x="3507458" y="0"/>
                  </a:lnTo>
                  <a:lnTo>
                    <a:pt x="3447265" y="103313"/>
                  </a:lnTo>
                  <a:cubicBezTo>
                    <a:pt x="3387828" y="188481"/>
                    <a:pt x="3304732" y="278029"/>
                    <a:pt x="3193937" y="363684"/>
                  </a:cubicBezTo>
                  <a:cubicBezTo>
                    <a:pt x="2750750" y="706303"/>
                    <a:pt x="2787681" y="862040"/>
                    <a:pt x="2307566" y="1142362"/>
                  </a:cubicBezTo>
                  <a:cubicBezTo>
                    <a:pt x="1827451" y="1422687"/>
                    <a:pt x="1642793" y="1266953"/>
                    <a:pt x="978016" y="1516127"/>
                  </a:cubicBezTo>
                  <a:cubicBezTo>
                    <a:pt x="313243" y="1765306"/>
                    <a:pt x="-166873" y="1889893"/>
                    <a:pt x="54718" y="1516127"/>
                  </a:cubicBezTo>
                  <a:cubicBezTo>
                    <a:pt x="276311" y="1142362"/>
                    <a:pt x="719495" y="1111215"/>
                    <a:pt x="1495066" y="706303"/>
                  </a:cubicBezTo>
                  <a:cubicBezTo>
                    <a:pt x="2076745" y="402618"/>
                    <a:pt x="2035194" y="239097"/>
                    <a:pt x="2087131" y="5494"/>
                  </a:cubicBezTo>
                  <a:close/>
                </a:path>
              </a:pathLst>
            </a:custGeom>
            <a:noFill/>
            <a:ln w="38100" cap="flat">
              <a:solidFill>
                <a:schemeClr val="accent1"/>
              </a:solidFill>
              <a:prstDash val="solid"/>
              <a:miter/>
            </a:ln>
          </p:spPr>
          <p:txBody>
            <a:bodyPr rtlCol="0" anchor="ctr"/>
            <a:lstStyle/>
            <a:p>
              <a:endParaRPr lang="zh-CN" altLang="en-US"/>
            </a:p>
          </p:txBody>
        </p:sp>
        <p:grpSp>
          <p:nvGrpSpPr>
            <p:cNvPr id="52" name="组合 51"/>
            <p:cNvGrpSpPr/>
            <p:nvPr/>
          </p:nvGrpSpPr>
          <p:grpSpPr>
            <a:xfrm rot="1306431">
              <a:off x="6867910" y="2156432"/>
              <a:ext cx="1197479" cy="1024685"/>
              <a:chOff x="9931601" y="-3189708"/>
              <a:chExt cx="747058" cy="639259"/>
            </a:xfrm>
            <a:solidFill>
              <a:srgbClr val="441313"/>
            </a:solidFill>
          </p:grpSpPr>
          <p:sp>
            <p:nvSpPr>
              <p:cNvPr id="53" name="任意多边形: 形状 52"/>
              <p:cNvSpPr/>
              <p:nvPr/>
            </p:nvSpPr>
            <p:spPr>
              <a:xfrm>
                <a:off x="9931601" y="-3187462"/>
                <a:ext cx="747058" cy="637012"/>
              </a:xfrm>
              <a:custGeom>
                <a:avLst/>
                <a:gdLst>
                  <a:gd name="connsiteX0" fmla="*/ 738615 w 747058"/>
                  <a:gd name="connsiteY0" fmla="*/ 178420 h 637012"/>
                  <a:gd name="connsiteX1" fmla="*/ 711104 w 747058"/>
                  <a:gd name="connsiteY1" fmla="*/ 164526 h 637012"/>
                  <a:gd name="connsiteX2" fmla="*/ 702074 w 747058"/>
                  <a:gd name="connsiteY2" fmla="*/ 159385 h 637012"/>
                  <a:gd name="connsiteX3" fmla="*/ 704296 w 747058"/>
                  <a:gd name="connsiteY3" fmla="*/ 147575 h 637012"/>
                  <a:gd name="connsiteX4" fmla="*/ 705894 w 747058"/>
                  <a:gd name="connsiteY4" fmla="*/ 145074 h 637012"/>
                  <a:gd name="connsiteX5" fmla="*/ 702490 w 747058"/>
                  <a:gd name="connsiteY5" fmla="*/ 135140 h 637012"/>
                  <a:gd name="connsiteX6" fmla="*/ 592102 w 747058"/>
                  <a:gd name="connsiteY6" fmla="*/ 104920 h 637012"/>
                  <a:gd name="connsiteX7" fmla="*/ 585086 w 747058"/>
                  <a:gd name="connsiteY7" fmla="*/ 99988 h 637012"/>
                  <a:gd name="connsiteX8" fmla="*/ 556464 w 747058"/>
                  <a:gd name="connsiteY8" fmla="*/ 41147 h 637012"/>
                  <a:gd name="connsiteX9" fmla="*/ 547155 w 747058"/>
                  <a:gd name="connsiteY9" fmla="*/ 32810 h 637012"/>
                  <a:gd name="connsiteX10" fmla="*/ 514574 w 747058"/>
                  <a:gd name="connsiteY10" fmla="*/ 21140 h 637012"/>
                  <a:gd name="connsiteX11" fmla="*/ 503736 w 747058"/>
                  <a:gd name="connsiteY11" fmla="*/ 21556 h 637012"/>
                  <a:gd name="connsiteX12" fmla="*/ 475323 w 747058"/>
                  <a:gd name="connsiteY12" fmla="*/ 24335 h 637012"/>
                  <a:gd name="connsiteX13" fmla="*/ 454274 w 747058"/>
                  <a:gd name="connsiteY13" fmla="*/ 18639 h 637012"/>
                  <a:gd name="connsiteX14" fmla="*/ 450800 w 747058"/>
                  <a:gd name="connsiteY14" fmla="*/ 12525 h 637012"/>
                  <a:gd name="connsiteX15" fmla="*/ 445868 w 747058"/>
                  <a:gd name="connsiteY15" fmla="*/ 5856 h 637012"/>
                  <a:gd name="connsiteX16" fmla="*/ 411688 w 747058"/>
                  <a:gd name="connsiteY16" fmla="*/ 229 h 637012"/>
                  <a:gd name="connsiteX17" fmla="*/ 406339 w 747058"/>
                  <a:gd name="connsiteY17" fmla="*/ 1341 h 637012"/>
                  <a:gd name="connsiteX18" fmla="*/ 398698 w 747058"/>
                  <a:gd name="connsiteY18" fmla="*/ 8288 h 637012"/>
                  <a:gd name="connsiteX19" fmla="*/ 336731 w 747058"/>
                  <a:gd name="connsiteY19" fmla="*/ 40869 h 637012"/>
                  <a:gd name="connsiteX20" fmla="*/ 321586 w 747058"/>
                  <a:gd name="connsiteY20" fmla="*/ 42745 h 637012"/>
                  <a:gd name="connsiteX21" fmla="*/ 318946 w 747058"/>
                  <a:gd name="connsiteY21" fmla="*/ 39549 h 637012"/>
                  <a:gd name="connsiteX22" fmla="*/ 311235 w 747058"/>
                  <a:gd name="connsiteY22" fmla="*/ 26628 h 637012"/>
                  <a:gd name="connsiteX23" fmla="*/ 281223 w 747058"/>
                  <a:gd name="connsiteY23" fmla="*/ 14609 h 637012"/>
                  <a:gd name="connsiteX24" fmla="*/ 218770 w 747058"/>
                  <a:gd name="connsiteY24" fmla="*/ 6412 h 637012"/>
                  <a:gd name="connsiteX25" fmla="*/ 209045 w 747058"/>
                  <a:gd name="connsiteY25" fmla="*/ 11622 h 637012"/>
                  <a:gd name="connsiteX26" fmla="*/ 201959 w 747058"/>
                  <a:gd name="connsiteY26" fmla="*/ 33783 h 637012"/>
                  <a:gd name="connsiteX27" fmla="*/ 203903 w 747058"/>
                  <a:gd name="connsiteY27" fmla="*/ 45246 h 637012"/>
                  <a:gd name="connsiteX28" fmla="*/ 215089 w 747058"/>
                  <a:gd name="connsiteY28" fmla="*/ 22251 h 637012"/>
                  <a:gd name="connsiteX29" fmla="*/ 292061 w 747058"/>
                  <a:gd name="connsiteY29" fmla="*/ 43579 h 637012"/>
                  <a:gd name="connsiteX30" fmla="*/ 306580 w 747058"/>
                  <a:gd name="connsiteY30" fmla="*/ 44899 h 637012"/>
                  <a:gd name="connsiteX31" fmla="*/ 302898 w 747058"/>
                  <a:gd name="connsiteY31" fmla="*/ 58931 h 637012"/>
                  <a:gd name="connsiteX32" fmla="*/ 302829 w 747058"/>
                  <a:gd name="connsiteY32" fmla="*/ 59695 h 637012"/>
                  <a:gd name="connsiteX33" fmla="*/ 282057 w 747058"/>
                  <a:gd name="connsiteY33" fmla="*/ 77341 h 637012"/>
                  <a:gd name="connsiteX34" fmla="*/ 279904 w 747058"/>
                  <a:gd name="connsiteY34" fmla="*/ 77063 h 637012"/>
                  <a:gd name="connsiteX35" fmla="*/ 244335 w 747058"/>
                  <a:gd name="connsiteY35" fmla="*/ 67545 h 637012"/>
                  <a:gd name="connsiteX36" fmla="*/ 99976 w 747058"/>
                  <a:gd name="connsiteY36" fmla="*/ 19750 h 637012"/>
                  <a:gd name="connsiteX37" fmla="*/ 89834 w 747058"/>
                  <a:gd name="connsiteY37" fmla="*/ 11831 h 637012"/>
                  <a:gd name="connsiteX38" fmla="*/ 81914 w 747058"/>
                  <a:gd name="connsiteY38" fmla="*/ 20931 h 637012"/>
                  <a:gd name="connsiteX39" fmla="*/ 22725 w 747058"/>
                  <a:gd name="connsiteY39" fmla="*/ 298673 h 637012"/>
                  <a:gd name="connsiteX40" fmla="*/ 3135 w 747058"/>
                  <a:gd name="connsiteY40" fmla="*/ 403572 h 637012"/>
                  <a:gd name="connsiteX41" fmla="*/ 4316 w 747058"/>
                  <a:gd name="connsiteY41" fmla="*/ 468666 h 637012"/>
                  <a:gd name="connsiteX42" fmla="*/ 123596 w 747058"/>
                  <a:gd name="connsiteY42" fmla="*/ 608579 h 637012"/>
                  <a:gd name="connsiteX43" fmla="*/ 233081 w 747058"/>
                  <a:gd name="connsiteY43" fmla="*/ 636506 h 637012"/>
                  <a:gd name="connsiteX44" fmla="*/ 352569 w 747058"/>
                  <a:gd name="connsiteY44" fmla="*/ 597116 h 637012"/>
                  <a:gd name="connsiteX45" fmla="*/ 396405 w 747058"/>
                  <a:gd name="connsiteY45" fmla="*/ 561617 h 637012"/>
                  <a:gd name="connsiteX46" fmla="*/ 416760 w 747058"/>
                  <a:gd name="connsiteY46" fmla="*/ 560644 h 637012"/>
                  <a:gd name="connsiteX47" fmla="*/ 432460 w 747058"/>
                  <a:gd name="connsiteY47" fmla="*/ 567730 h 637012"/>
                  <a:gd name="connsiteX48" fmla="*/ 493803 w 747058"/>
                  <a:gd name="connsiteY48" fmla="*/ 588571 h 637012"/>
                  <a:gd name="connsiteX49" fmla="*/ 581196 w 747058"/>
                  <a:gd name="connsiteY49" fmla="*/ 613858 h 637012"/>
                  <a:gd name="connsiteX50" fmla="*/ 654348 w 747058"/>
                  <a:gd name="connsiteY50" fmla="*/ 604063 h 637012"/>
                  <a:gd name="connsiteX51" fmla="*/ 673591 w 747058"/>
                  <a:gd name="connsiteY51" fmla="*/ 580513 h 637012"/>
                  <a:gd name="connsiteX52" fmla="*/ 676717 w 747058"/>
                  <a:gd name="connsiteY52" fmla="*/ 551335 h 637012"/>
                  <a:gd name="connsiteX53" fmla="*/ 696585 w 747058"/>
                  <a:gd name="connsiteY53" fmla="*/ 465609 h 637012"/>
                  <a:gd name="connsiteX54" fmla="*/ 713953 w 747058"/>
                  <a:gd name="connsiteY54" fmla="*/ 380022 h 637012"/>
                  <a:gd name="connsiteX55" fmla="*/ 729167 w 747058"/>
                  <a:gd name="connsiteY55" fmla="*/ 295269 h 637012"/>
                  <a:gd name="connsiteX56" fmla="*/ 746673 w 747058"/>
                  <a:gd name="connsiteY56" fmla="*/ 196691 h 637012"/>
                  <a:gd name="connsiteX57" fmla="*/ 738892 w 747058"/>
                  <a:gd name="connsiteY57" fmla="*/ 178281 h 637012"/>
                  <a:gd name="connsiteX58" fmla="*/ 691028 w 747058"/>
                  <a:gd name="connsiteY58" fmla="*/ 139864 h 637012"/>
                  <a:gd name="connsiteX59" fmla="*/ 638230 w 747058"/>
                  <a:gd name="connsiteY59" fmla="*/ 132917 h 637012"/>
                  <a:gd name="connsiteX60" fmla="*/ 598077 w 747058"/>
                  <a:gd name="connsiteY60" fmla="*/ 120482 h 637012"/>
                  <a:gd name="connsiteX61" fmla="*/ 590088 w 747058"/>
                  <a:gd name="connsiteY61" fmla="*/ 110131 h 637012"/>
                  <a:gd name="connsiteX62" fmla="*/ 691028 w 747058"/>
                  <a:gd name="connsiteY62" fmla="*/ 139864 h 637012"/>
                  <a:gd name="connsiteX63" fmla="*/ 695057 w 747058"/>
                  <a:gd name="connsiteY63" fmla="*/ 151813 h 637012"/>
                  <a:gd name="connsiteX64" fmla="*/ 688527 w 747058"/>
                  <a:gd name="connsiteY64" fmla="*/ 168555 h 637012"/>
                  <a:gd name="connsiteX65" fmla="*/ 686234 w 747058"/>
                  <a:gd name="connsiteY65" fmla="*/ 176475 h 637012"/>
                  <a:gd name="connsiteX66" fmla="*/ 689916 w 747058"/>
                  <a:gd name="connsiteY66" fmla="*/ 183005 h 637012"/>
                  <a:gd name="connsiteX67" fmla="*/ 696307 w 747058"/>
                  <a:gd name="connsiteY67" fmla="*/ 179045 h 637012"/>
                  <a:gd name="connsiteX68" fmla="*/ 700267 w 747058"/>
                  <a:gd name="connsiteY68" fmla="*/ 166819 h 637012"/>
                  <a:gd name="connsiteX69" fmla="*/ 730695 w 747058"/>
                  <a:gd name="connsiteY69" fmla="*/ 185645 h 637012"/>
                  <a:gd name="connsiteX70" fmla="*/ 731390 w 747058"/>
                  <a:gd name="connsiteY70" fmla="*/ 197594 h 637012"/>
                  <a:gd name="connsiteX71" fmla="*/ 677481 w 747058"/>
                  <a:gd name="connsiteY71" fmla="*/ 209473 h 637012"/>
                  <a:gd name="connsiteX72" fmla="*/ 565495 w 747058"/>
                  <a:gd name="connsiteY72" fmla="*/ 174530 h 637012"/>
                  <a:gd name="connsiteX73" fmla="*/ 528745 w 747058"/>
                  <a:gd name="connsiteY73" fmla="*/ 164040 h 637012"/>
                  <a:gd name="connsiteX74" fmla="*/ 570150 w 747058"/>
                  <a:gd name="connsiteY74" fmla="*/ 138752 h 637012"/>
                  <a:gd name="connsiteX75" fmla="*/ 567232 w 747058"/>
                  <a:gd name="connsiteY75" fmla="*/ 155148 h 637012"/>
                  <a:gd name="connsiteX76" fmla="*/ 569942 w 747058"/>
                  <a:gd name="connsiteY76" fmla="*/ 160844 h 637012"/>
                  <a:gd name="connsiteX77" fmla="*/ 619960 w 747058"/>
                  <a:gd name="connsiteY77" fmla="*/ 180782 h 637012"/>
                  <a:gd name="connsiteX78" fmla="*/ 667547 w 747058"/>
                  <a:gd name="connsiteY78" fmla="*/ 184325 h 637012"/>
                  <a:gd name="connsiteX79" fmla="*/ 621766 w 747058"/>
                  <a:gd name="connsiteY79" fmla="*/ 172654 h 637012"/>
                  <a:gd name="connsiteX80" fmla="*/ 579389 w 747058"/>
                  <a:gd name="connsiteY80" fmla="*/ 159455 h 637012"/>
                  <a:gd name="connsiteX81" fmla="*/ 575846 w 747058"/>
                  <a:gd name="connsiteY81" fmla="*/ 152855 h 637012"/>
                  <a:gd name="connsiteX82" fmla="*/ 581890 w 747058"/>
                  <a:gd name="connsiteY82" fmla="*/ 121524 h 637012"/>
                  <a:gd name="connsiteX83" fmla="*/ 695057 w 747058"/>
                  <a:gd name="connsiteY83" fmla="*/ 151674 h 637012"/>
                  <a:gd name="connsiteX84" fmla="*/ 576541 w 747058"/>
                  <a:gd name="connsiteY84" fmla="*/ 105615 h 637012"/>
                  <a:gd name="connsiteX85" fmla="*/ 576749 w 747058"/>
                  <a:gd name="connsiteY85" fmla="*/ 119370 h 637012"/>
                  <a:gd name="connsiteX86" fmla="*/ 566884 w 747058"/>
                  <a:gd name="connsiteY86" fmla="*/ 128957 h 637012"/>
                  <a:gd name="connsiteX87" fmla="*/ 531247 w 747058"/>
                  <a:gd name="connsiteY87" fmla="*/ 149798 h 637012"/>
                  <a:gd name="connsiteX88" fmla="*/ 522146 w 747058"/>
                  <a:gd name="connsiteY88" fmla="*/ 146533 h 637012"/>
                  <a:gd name="connsiteX89" fmla="*/ 501305 w 747058"/>
                  <a:gd name="connsiteY89" fmla="*/ 78244 h 637012"/>
                  <a:gd name="connsiteX90" fmla="*/ 504500 w 747058"/>
                  <a:gd name="connsiteY90" fmla="*/ 73659 h 637012"/>
                  <a:gd name="connsiteX91" fmla="*/ 548615 w 747058"/>
                  <a:gd name="connsiteY91" fmla="*/ 47052 h 637012"/>
                  <a:gd name="connsiteX92" fmla="*/ 576541 w 747058"/>
                  <a:gd name="connsiteY92" fmla="*/ 105615 h 637012"/>
                  <a:gd name="connsiteX93" fmla="*/ 393001 w 747058"/>
                  <a:gd name="connsiteY93" fmla="*/ 15929 h 637012"/>
                  <a:gd name="connsiteX94" fmla="*/ 429750 w 747058"/>
                  <a:gd name="connsiteY94" fmla="*/ 10094 h 637012"/>
                  <a:gd name="connsiteX95" fmla="*/ 439824 w 747058"/>
                  <a:gd name="connsiteY95" fmla="*/ 12595 h 637012"/>
                  <a:gd name="connsiteX96" fmla="*/ 438226 w 747058"/>
                  <a:gd name="connsiteY96" fmla="*/ 21348 h 637012"/>
                  <a:gd name="connsiteX97" fmla="*/ 446284 w 747058"/>
                  <a:gd name="connsiteY97" fmla="*/ 25030 h 637012"/>
                  <a:gd name="connsiteX98" fmla="*/ 481228 w 747058"/>
                  <a:gd name="connsiteY98" fmla="*/ 34339 h 637012"/>
                  <a:gd name="connsiteX99" fmla="*/ 502764 w 747058"/>
                  <a:gd name="connsiteY99" fmla="*/ 31699 h 637012"/>
                  <a:gd name="connsiteX100" fmla="*/ 516172 w 747058"/>
                  <a:gd name="connsiteY100" fmla="*/ 30588 h 637012"/>
                  <a:gd name="connsiteX101" fmla="*/ 547294 w 747058"/>
                  <a:gd name="connsiteY101" fmla="*/ 42745 h 637012"/>
                  <a:gd name="connsiteX102" fmla="*/ 499013 w 747058"/>
                  <a:gd name="connsiteY102" fmla="*/ 64767 h 637012"/>
                  <a:gd name="connsiteX103" fmla="*/ 489565 w 747058"/>
                  <a:gd name="connsiteY103" fmla="*/ 63169 h 637012"/>
                  <a:gd name="connsiteX104" fmla="*/ 399740 w 747058"/>
                  <a:gd name="connsiteY104" fmla="*/ 37812 h 637012"/>
                  <a:gd name="connsiteX105" fmla="*/ 368895 w 747058"/>
                  <a:gd name="connsiteY105" fmla="*/ 31213 h 637012"/>
                  <a:gd name="connsiteX106" fmla="*/ 393001 w 747058"/>
                  <a:gd name="connsiteY106" fmla="*/ 15860 h 637012"/>
                  <a:gd name="connsiteX107" fmla="*/ 215783 w 747058"/>
                  <a:gd name="connsiteY107" fmla="*/ 14609 h 637012"/>
                  <a:gd name="connsiteX108" fmla="*/ 309220 w 747058"/>
                  <a:gd name="connsiteY108" fmla="*/ 36632 h 637012"/>
                  <a:gd name="connsiteX109" fmla="*/ 215783 w 747058"/>
                  <a:gd name="connsiteY109" fmla="*/ 14609 h 637012"/>
                  <a:gd name="connsiteX110" fmla="*/ 302690 w 747058"/>
                  <a:gd name="connsiteY110" fmla="*/ 73798 h 637012"/>
                  <a:gd name="connsiteX111" fmla="*/ 354932 w 747058"/>
                  <a:gd name="connsiteY111" fmla="*/ 39480 h 637012"/>
                  <a:gd name="connsiteX112" fmla="*/ 361114 w 747058"/>
                  <a:gd name="connsiteY112" fmla="*/ 38021 h 637012"/>
                  <a:gd name="connsiteX113" fmla="*/ 459762 w 747058"/>
                  <a:gd name="connsiteY113" fmla="*/ 65184 h 637012"/>
                  <a:gd name="connsiteX114" fmla="*/ 493663 w 747058"/>
                  <a:gd name="connsiteY114" fmla="*/ 75257 h 637012"/>
                  <a:gd name="connsiteX115" fmla="*/ 498457 w 747058"/>
                  <a:gd name="connsiteY115" fmla="*/ 79911 h 637012"/>
                  <a:gd name="connsiteX116" fmla="*/ 515754 w 747058"/>
                  <a:gd name="connsiteY116" fmla="*/ 153897 h 637012"/>
                  <a:gd name="connsiteX117" fmla="*/ 515060 w 747058"/>
                  <a:gd name="connsiteY117" fmla="*/ 156815 h 637012"/>
                  <a:gd name="connsiteX118" fmla="*/ 286712 w 747058"/>
                  <a:gd name="connsiteY118" fmla="*/ 88039 h 637012"/>
                  <a:gd name="connsiteX119" fmla="*/ 302760 w 747058"/>
                  <a:gd name="connsiteY119" fmla="*/ 73867 h 637012"/>
                  <a:gd name="connsiteX120" fmla="*/ 284420 w 747058"/>
                  <a:gd name="connsiteY120" fmla="*/ 92833 h 637012"/>
                  <a:gd name="connsiteX121" fmla="*/ 462332 w 747058"/>
                  <a:gd name="connsiteY121" fmla="*/ 149034 h 637012"/>
                  <a:gd name="connsiteX122" fmla="*/ 510753 w 747058"/>
                  <a:gd name="connsiteY122" fmla="*/ 165568 h 637012"/>
                  <a:gd name="connsiteX123" fmla="*/ 517630 w 747058"/>
                  <a:gd name="connsiteY123" fmla="*/ 172584 h 637012"/>
                  <a:gd name="connsiteX124" fmla="*/ 513810 w 747058"/>
                  <a:gd name="connsiteY124" fmla="*/ 300826 h 637012"/>
                  <a:gd name="connsiteX125" fmla="*/ 494149 w 747058"/>
                  <a:gd name="connsiteY125" fmla="*/ 262895 h 637012"/>
                  <a:gd name="connsiteX126" fmla="*/ 464278 w 747058"/>
                  <a:gd name="connsiteY126" fmla="*/ 229272 h 637012"/>
                  <a:gd name="connsiteX127" fmla="*/ 341038 w 747058"/>
                  <a:gd name="connsiteY127" fmla="*/ 172306 h 637012"/>
                  <a:gd name="connsiteX128" fmla="*/ 255311 w 747058"/>
                  <a:gd name="connsiteY128" fmla="*/ 182797 h 637012"/>
                  <a:gd name="connsiteX129" fmla="*/ 239403 w 747058"/>
                  <a:gd name="connsiteY129" fmla="*/ 188910 h 637012"/>
                  <a:gd name="connsiteX130" fmla="*/ 241765 w 747058"/>
                  <a:gd name="connsiteY130" fmla="*/ 178629 h 637012"/>
                  <a:gd name="connsiteX131" fmla="*/ 278445 w 747058"/>
                  <a:gd name="connsiteY131" fmla="*/ 96098 h 637012"/>
                  <a:gd name="connsiteX132" fmla="*/ 284350 w 747058"/>
                  <a:gd name="connsiteY132" fmla="*/ 92902 h 637012"/>
                  <a:gd name="connsiteX133" fmla="*/ 75940 w 747058"/>
                  <a:gd name="connsiteY133" fmla="*/ 95264 h 637012"/>
                  <a:gd name="connsiteX134" fmla="*/ 91571 w 747058"/>
                  <a:gd name="connsiteY134" fmla="*/ 24683 h 637012"/>
                  <a:gd name="connsiteX135" fmla="*/ 95808 w 747058"/>
                  <a:gd name="connsiteY135" fmla="*/ 21279 h 637012"/>
                  <a:gd name="connsiteX136" fmla="*/ 186605 w 747058"/>
                  <a:gd name="connsiteY136" fmla="*/ 55666 h 637012"/>
                  <a:gd name="connsiteX137" fmla="*/ 270039 w 747058"/>
                  <a:gd name="connsiteY137" fmla="*/ 83593 h 637012"/>
                  <a:gd name="connsiteX138" fmla="*/ 275736 w 747058"/>
                  <a:gd name="connsiteY138" fmla="*/ 90054 h 637012"/>
                  <a:gd name="connsiteX139" fmla="*/ 274485 w 747058"/>
                  <a:gd name="connsiteY139" fmla="*/ 93111 h 637012"/>
                  <a:gd name="connsiteX140" fmla="*/ 238083 w 747058"/>
                  <a:gd name="connsiteY140" fmla="*/ 163345 h 637012"/>
                  <a:gd name="connsiteX141" fmla="*/ 231205 w 747058"/>
                  <a:gd name="connsiteY141" fmla="*/ 165290 h 637012"/>
                  <a:gd name="connsiteX142" fmla="*/ 203139 w 747058"/>
                  <a:gd name="connsiteY142" fmla="*/ 160705 h 637012"/>
                  <a:gd name="connsiteX143" fmla="*/ 88792 w 747058"/>
                  <a:gd name="connsiteY143" fmla="*/ 124858 h 637012"/>
                  <a:gd name="connsiteX144" fmla="*/ 76009 w 747058"/>
                  <a:gd name="connsiteY144" fmla="*/ 95403 h 637012"/>
                  <a:gd name="connsiteX145" fmla="*/ 231969 w 747058"/>
                  <a:gd name="connsiteY145" fmla="*/ 174669 h 637012"/>
                  <a:gd name="connsiteX146" fmla="*/ 227940 w 747058"/>
                  <a:gd name="connsiteY146" fmla="*/ 188910 h 637012"/>
                  <a:gd name="connsiteX147" fmla="*/ 224397 w 747058"/>
                  <a:gd name="connsiteY147" fmla="*/ 193356 h 637012"/>
                  <a:gd name="connsiteX148" fmla="*/ 156109 w 747058"/>
                  <a:gd name="connsiteY148" fmla="*/ 224479 h 637012"/>
                  <a:gd name="connsiteX149" fmla="*/ 199180 w 747058"/>
                  <a:gd name="connsiteY149" fmla="*/ 192661 h 637012"/>
                  <a:gd name="connsiteX150" fmla="*/ 218145 w 747058"/>
                  <a:gd name="connsiteY150" fmla="*/ 179114 h 637012"/>
                  <a:gd name="connsiteX151" fmla="*/ 231969 w 747058"/>
                  <a:gd name="connsiteY151" fmla="*/ 174669 h 637012"/>
                  <a:gd name="connsiteX152" fmla="*/ 59892 w 747058"/>
                  <a:gd name="connsiteY152" fmla="*/ 170014 h 637012"/>
                  <a:gd name="connsiteX153" fmla="*/ 65380 w 747058"/>
                  <a:gd name="connsiteY153" fmla="*/ 163067 h 637012"/>
                  <a:gd name="connsiteX154" fmla="*/ 87055 w 747058"/>
                  <a:gd name="connsiteY154" fmla="*/ 144449 h 637012"/>
                  <a:gd name="connsiteX155" fmla="*/ 61559 w 747058"/>
                  <a:gd name="connsiteY155" fmla="*/ 162789 h 637012"/>
                  <a:gd name="connsiteX156" fmla="*/ 71076 w 747058"/>
                  <a:gd name="connsiteY156" fmla="*/ 117911 h 637012"/>
                  <a:gd name="connsiteX157" fmla="*/ 121304 w 747058"/>
                  <a:gd name="connsiteY157" fmla="*/ 149521 h 637012"/>
                  <a:gd name="connsiteX158" fmla="*/ 52042 w 747058"/>
                  <a:gd name="connsiteY158" fmla="*/ 207111 h 637012"/>
                  <a:gd name="connsiteX159" fmla="*/ 59961 w 747058"/>
                  <a:gd name="connsiteY159" fmla="*/ 170083 h 637012"/>
                  <a:gd name="connsiteX160" fmla="*/ 20711 w 747058"/>
                  <a:gd name="connsiteY160" fmla="*/ 332227 h 637012"/>
                  <a:gd name="connsiteX161" fmla="*/ 49610 w 747058"/>
                  <a:gd name="connsiteY161" fmla="*/ 215934 h 637012"/>
                  <a:gd name="connsiteX162" fmla="*/ 55585 w 747058"/>
                  <a:gd name="connsiteY162" fmla="*/ 206902 h 637012"/>
                  <a:gd name="connsiteX163" fmla="*/ 121234 w 747058"/>
                  <a:gd name="connsiteY163" fmla="*/ 153758 h 637012"/>
                  <a:gd name="connsiteX164" fmla="*/ 127834 w 747058"/>
                  <a:gd name="connsiteY164" fmla="*/ 151743 h 637012"/>
                  <a:gd name="connsiteX165" fmla="*/ 160484 w 747058"/>
                  <a:gd name="connsiteY165" fmla="*/ 161400 h 637012"/>
                  <a:gd name="connsiteX166" fmla="*/ 54890 w 747058"/>
                  <a:gd name="connsiteY166" fmla="*/ 254837 h 637012"/>
                  <a:gd name="connsiteX167" fmla="*/ 103033 w 747058"/>
                  <a:gd name="connsiteY167" fmla="*/ 212321 h 637012"/>
                  <a:gd name="connsiteX168" fmla="*/ 160832 w 747058"/>
                  <a:gd name="connsiteY168" fmla="*/ 165082 h 637012"/>
                  <a:gd name="connsiteX169" fmla="*/ 167501 w 747058"/>
                  <a:gd name="connsiteY169" fmla="*/ 163136 h 637012"/>
                  <a:gd name="connsiteX170" fmla="*/ 187092 w 747058"/>
                  <a:gd name="connsiteY170" fmla="*/ 168486 h 637012"/>
                  <a:gd name="connsiteX171" fmla="*/ 188272 w 747058"/>
                  <a:gd name="connsiteY171" fmla="*/ 170917 h 637012"/>
                  <a:gd name="connsiteX172" fmla="*/ 218632 w 747058"/>
                  <a:gd name="connsiteY172" fmla="*/ 174530 h 637012"/>
                  <a:gd name="connsiteX173" fmla="*/ 191608 w 747058"/>
                  <a:gd name="connsiteY173" fmla="*/ 192661 h 637012"/>
                  <a:gd name="connsiteX174" fmla="*/ 145757 w 747058"/>
                  <a:gd name="connsiteY174" fmla="*/ 228022 h 637012"/>
                  <a:gd name="connsiteX175" fmla="*/ 126514 w 747058"/>
                  <a:gd name="connsiteY175" fmla="*/ 239623 h 637012"/>
                  <a:gd name="connsiteX176" fmla="*/ 80316 w 747058"/>
                  <a:gd name="connsiteY176" fmla="*/ 266022 h 637012"/>
                  <a:gd name="connsiteX177" fmla="*/ 75523 w 747058"/>
                  <a:gd name="connsiteY177" fmla="*/ 266925 h 637012"/>
                  <a:gd name="connsiteX178" fmla="*/ 108729 w 747058"/>
                  <a:gd name="connsiteY178" fmla="*/ 237539 h 637012"/>
                  <a:gd name="connsiteX179" fmla="*/ 186744 w 747058"/>
                  <a:gd name="connsiteY179" fmla="*/ 172446 h 637012"/>
                  <a:gd name="connsiteX180" fmla="*/ 168682 w 747058"/>
                  <a:gd name="connsiteY180" fmla="*/ 183005 h 637012"/>
                  <a:gd name="connsiteX181" fmla="*/ 62532 w 747058"/>
                  <a:gd name="connsiteY181" fmla="*/ 275400 h 637012"/>
                  <a:gd name="connsiteX182" fmla="*/ 54057 w 747058"/>
                  <a:gd name="connsiteY182" fmla="*/ 286446 h 637012"/>
                  <a:gd name="connsiteX183" fmla="*/ 74759 w 747058"/>
                  <a:gd name="connsiteY183" fmla="*/ 271857 h 637012"/>
                  <a:gd name="connsiteX184" fmla="*/ 16196 w 747058"/>
                  <a:gd name="connsiteY184" fmla="*/ 355846 h 637012"/>
                  <a:gd name="connsiteX185" fmla="*/ 20642 w 747058"/>
                  <a:gd name="connsiteY185" fmla="*/ 332157 h 637012"/>
                  <a:gd name="connsiteX186" fmla="*/ 365630 w 747058"/>
                  <a:gd name="connsiteY186" fmla="*/ 565577 h 637012"/>
                  <a:gd name="connsiteX187" fmla="*/ 273443 w 747058"/>
                  <a:gd name="connsiteY187" fmla="*/ 623168 h 637012"/>
                  <a:gd name="connsiteX188" fmla="*/ 209670 w 747058"/>
                  <a:gd name="connsiteY188" fmla="*/ 622195 h 637012"/>
                  <a:gd name="connsiteX189" fmla="*/ 130543 w 747058"/>
                  <a:gd name="connsiteY189" fmla="*/ 598992 h 637012"/>
                  <a:gd name="connsiteX190" fmla="*/ 17307 w 747058"/>
                  <a:gd name="connsiteY190" fmla="*/ 477141 h 637012"/>
                  <a:gd name="connsiteX191" fmla="*/ 14320 w 747058"/>
                  <a:gd name="connsiteY191" fmla="*/ 396208 h 637012"/>
                  <a:gd name="connsiteX192" fmla="*/ 56627 w 747058"/>
                  <a:gd name="connsiteY192" fmla="*/ 302424 h 637012"/>
                  <a:gd name="connsiteX193" fmla="*/ 153816 w 747058"/>
                  <a:gd name="connsiteY193" fmla="*/ 244556 h 637012"/>
                  <a:gd name="connsiteX194" fmla="*/ 335132 w 747058"/>
                  <a:gd name="connsiteY194" fmla="*/ 302841 h 637012"/>
                  <a:gd name="connsiteX195" fmla="*/ 407938 w 747058"/>
                  <a:gd name="connsiteY195" fmla="*/ 435668 h 637012"/>
                  <a:gd name="connsiteX196" fmla="*/ 409118 w 747058"/>
                  <a:gd name="connsiteY196" fmla="*/ 455744 h 637012"/>
                  <a:gd name="connsiteX197" fmla="*/ 365699 w 747058"/>
                  <a:gd name="connsiteY197" fmla="*/ 565577 h 637012"/>
                  <a:gd name="connsiteX198" fmla="*/ 397517 w 747058"/>
                  <a:gd name="connsiteY198" fmla="*/ 543694 h 637012"/>
                  <a:gd name="connsiteX199" fmla="*/ 396336 w 747058"/>
                  <a:gd name="connsiteY199" fmla="*/ 542721 h 637012"/>
                  <a:gd name="connsiteX200" fmla="*/ 405784 w 747058"/>
                  <a:gd name="connsiteY200" fmla="*/ 524173 h 637012"/>
                  <a:gd name="connsiteX201" fmla="*/ 413773 w 747058"/>
                  <a:gd name="connsiteY201" fmla="*/ 410102 h 637012"/>
                  <a:gd name="connsiteX202" fmla="*/ 312347 w 747058"/>
                  <a:gd name="connsiteY202" fmla="*/ 267828 h 637012"/>
                  <a:gd name="connsiteX203" fmla="*/ 180839 w 747058"/>
                  <a:gd name="connsiteY203" fmla="*/ 228647 h 637012"/>
                  <a:gd name="connsiteX204" fmla="*/ 172642 w 747058"/>
                  <a:gd name="connsiteY204" fmla="*/ 229619 h 637012"/>
                  <a:gd name="connsiteX205" fmla="*/ 164166 w 747058"/>
                  <a:gd name="connsiteY205" fmla="*/ 230522 h 637012"/>
                  <a:gd name="connsiteX206" fmla="*/ 169794 w 747058"/>
                  <a:gd name="connsiteY206" fmla="*/ 226563 h 637012"/>
                  <a:gd name="connsiteX207" fmla="*/ 247600 w 747058"/>
                  <a:gd name="connsiteY207" fmla="*/ 194259 h 637012"/>
                  <a:gd name="connsiteX208" fmla="*/ 339439 w 747058"/>
                  <a:gd name="connsiteY208" fmla="*/ 182380 h 637012"/>
                  <a:gd name="connsiteX209" fmla="*/ 423776 w 747058"/>
                  <a:gd name="connsiteY209" fmla="*/ 215378 h 637012"/>
                  <a:gd name="connsiteX210" fmla="*/ 425027 w 747058"/>
                  <a:gd name="connsiteY210" fmla="*/ 216281 h 637012"/>
                  <a:gd name="connsiteX211" fmla="*/ 506515 w 747058"/>
                  <a:gd name="connsiteY211" fmla="*/ 314581 h 637012"/>
                  <a:gd name="connsiteX212" fmla="*/ 516450 w 747058"/>
                  <a:gd name="connsiteY212" fmla="*/ 374951 h 637012"/>
                  <a:gd name="connsiteX213" fmla="*/ 502625 w 747058"/>
                  <a:gd name="connsiteY213" fmla="*/ 460538 h 637012"/>
                  <a:gd name="connsiteX214" fmla="*/ 489565 w 747058"/>
                  <a:gd name="connsiteY214" fmla="*/ 479434 h 637012"/>
                  <a:gd name="connsiteX215" fmla="*/ 427597 w 747058"/>
                  <a:gd name="connsiteY215" fmla="*/ 523894 h 637012"/>
                  <a:gd name="connsiteX216" fmla="*/ 397517 w 747058"/>
                  <a:gd name="connsiteY216" fmla="*/ 543832 h 637012"/>
                  <a:gd name="connsiteX217" fmla="*/ 523327 w 747058"/>
                  <a:gd name="connsiteY217" fmla="*/ 466582 h 637012"/>
                  <a:gd name="connsiteX218" fmla="*/ 562230 w 747058"/>
                  <a:gd name="connsiteY218" fmla="*/ 474293 h 637012"/>
                  <a:gd name="connsiteX219" fmla="*/ 578625 w 747058"/>
                  <a:gd name="connsiteY219" fmla="*/ 494648 h 637012"/>
                  <a:gd name="connsiteX220" fmla="*/ 577167 w 747058"/>
                  <a:gd name="connsiteY220" fmla="*/ 511529 h 637012"/>
                  <a:gd name="connsiteX221" fmla="*/ 542918 w 747058"/>
                  <a:gd name="connsiteY221" fmla="*/ 539734 h 637012"/>
                  <a:gd name="connsiteX222" fmla="*/ 513601 w 747058"/>
                  <a:gd name="connsiteY222" fmla="*/ 533620 h 637012"/>
                  <a:gd name="connsiteX223" fmla="*/ 496025 w 747058"/>
                  <a:gd name="connsiteY223" fmla="*/ 507083 h 637012"/>
                  <a:gd name="connsiteX224" fmla="*/ 523258 w 747058"/>
                  <a:gd name="connsiteY224" fmla="*/ 466582 h 637012"/>
                  <a:gd name="connsiteX225" fmla="*/ 647192 w 747058"/>
                  <a:gd name="connsiteY225" fmla="*/ 591559 h 637012"/>
                  <a:gd name="connsiteX226" fmla="*/ 615513 w 747058"/>
                  <a:gd name="connsiteY226" fmla="*/ 605314 h 637012"/>
                  <a:gd name="connsiteX227" fmla="*/ 606622 w 747058"/>
                  <a:gd name="connsiteY227" fmla="*/ 605314 h 637012"/>
                  <a:gd name="connsiteX228" fmla="*/ 516519 w 747058"/>
                  <a:gd name="connsiteY228" fmla="*/ 585029 h 637012"/>
                  <a:gd name="connsiteX229" fmla="*/ 422665 w 747058"/>
                  <a:gd name="connsiteY229" fmla="*/ 557379 h 637012"/>
                  <a:gd name="connsiteX230" fmla="*/ 410369 w 747058"/>
                  <a:gd name="connsiteY230" fmla="*/ 552864 h 637012"/>
                  <a:gd name="connsiteX231" fmla="*/ 411758 w 747058"/>
                  <a:gd name="connsiteY231" fmla="*/ 550779 h 637012"/>
                  <a:gd name="connsiteX232" fmla="*/ 440797 w 747058"/>
                  <a:gd name="connsiteY232" fmla="*/ 544944 h 637012"/>
                  <a:gd name="connsiteX233" fmla="*/ 539583 w 747058"/>
                  <a:gd name="connsiteY233" fmla="*/ 574122 h 637012"/>
                  <a:gd name="connsiteX234" fmla="*/ 557576 w 747058"/>
                  <a:gd name="connsiteY234" fmla="*/ 579471 h 637012"/>
                  <a:gd name="connsiteX235" fmla="*/ 628782 w 747058"/>
                  <a:gd name="connsiteY235" fmla="*/ 583709 h 637012"/>
                  <a:gd name="connsiteX236" fmla="*/ 659558 w 747058"/>
                  <a:gd name="connsiteY236" fmla="*/ 572663 h 637012"/>
                  <a:gd name="connsiteX237" fmla="*/ 647123 w 747058"/>
                  <a:gd name="connsiteY237" fmla="*/ 591559 h 637012"/>
                  <a:gd name="connsiteX238" fmla="*/ 710618 w 747058"/>
                  <a:gd name="connsiteY238" fmla="*/ 326322 h 637012"/>
                  <a:gd name="connsiteX239" fmla="*/ 702074 w 747058"/>
                  <a:gd name="connsiteY239" fmla="*/ 378355 h 637012"/>
                  <a:gd name="connsiteX240" fmla="*/ 675466 w 747058"/>
                  <a:gd name="connsiteY240" fmla="*/ 490271 h 637012"/>
                  <a:gd name="connsiteX241" fmla="*/ 669145 w 747058"/>
                  <a:gd name="connsiteY241" fmla="*/ 515836 h 637012"/>
                  <a:gd name="connsiteX242" fmla="*/ 653584 w 747058"/>
                  <a:gd name="connsiteY242" fmla="*/ 543346 h 637012"/>
                  <a:gd name="connsiteX243" fmla="*/ 637119 w 747058"/>
                  <a:gd name="connsiteY243" fmla="*/ 565021 h 637012"/>
                  <a:gd name="connsiteX244" fmla="*/ 663518 w 747058"/>
                  <a:gd name="connsiteY244" fmla="*/ 535913 h 637012"/>
                  <a:gd name="connsiteX245" fmla="*/ 660947 w 747058"/>
                  <a:gd name="connsiteY245" fmla="*/ 566272 h 637012"/>
                  <a:gd name="connsiteX246" fmla="*/ 658585 w 747058"/>
                  <a:gd name="connsiteY246" fmla="*/ 568356 h 637012"/>
                  <a:gd name="connsiteX247" fmla="*/ 611554 w 747058"/>
                  <a:gd name="connsiteY247" fmla="*/ 577942 h 637012"/>
                  <a:gd name="connsiteX248" fmla="*/ 569317 w 747058"/>
                  <a:gd name="connsiteY248" fmla="*/ 574122 h 637012"/>
                  <a:gd name="connsiteX249" fmla="*/ 481923 w 747058"/>
                  <a:gd name="connsiteY249" fmla="*/ 551474 h 637012"/>
                  <a:gd name="connsiteX250" fmla="*/ 428640 w 747058"/>
                  <a:gd name="connsiteY250" fmla="*/ 536677 h 637012"/>
                  <a:gd name="connsiteX251" fmla="*/ 487897 w 747058"/>
                  <a:gd name="connsiteY251" fmla="*/ 492981 h 637012"/>
                  <a:gd name="connsiteX252" fmla="*/ 488036 w 747058"/>
                  <a:gd name="connsiteY252" fmla="*/ 500205 h 637012"/>
                  <a:gd name="connsiteX253" fmla="*/ 515338 w 747058"/>
                  <a:gd name="connsiteY253" fmla="*/ 545639 h 637012"/>
                  <a:gd name="connsiteX254" fmla="*/ 540347 w 747058"/>
                  <a:gd name="connsiteY254" fmla="*/ 550918 h 637012"/>
                  <a:gd name="connsiteX255" fmla="*/ 587725 w 747058"/>
                  <a:gd name="connsiteY255" fmla="*/ 515836 h 637012"/>
                  <a:gd name="connsiteX256" fmla="*/ 586336 w 747058"/>
                  <a:gd name="connsiteY256" fmla="*/ 482282 h 637012"/>
                  <a:gd name="connsiteX257" fmla="*/ 585017 w 747058"/>
                  <a:gd name="connsiteY257" fmla="*/ 475752 h 637012"/>
                  <a:gd name="connsiteX258" fmla="*/ 579528 w 747058"/>
                  <a:gd name="connsiteY258" fmla="*/ 472626 h 637012"/>
                  <a:gd name="connsiteX259" fmla="*/ 534025 w 747058"/>
                  <a:gd name="connsiteY259" fmla="*/ 457203 h 637012"/>
                  <a:gd name="connsiteX260" fmla="*/ 513045 w 747058"/>
                  <a:gd name="connsiteY260" fmla="*/ 465679 h 637012"/>
                  <a:gd name="connsiteX261" fmla="*/ 523535 w 747058"/>
                  <a:gd name="connsiteY261" fmla="*/ 427818 h 637012"/>
                  <a:gd name="connsiteX262" fmla="*/ 539861 w 747058"/>
                  <a:gd name="connsiteY262" fmla="*/ 401141 h 637012"/>
                  <a:gd name="connsiteX263" fmla="*/ 643163 w 747058"/>
                  <a:gd name="connsiteY263" fmla="*/ 316666 h 637012"/>
                  <a:gd name="connsiteX264" fmla="*/ 652888 w 747058"/>
                  <a:gd name="connsiteY264" fmla="*/ 314581 h 637012"/>
                  <a:gd name="connsiteX265" fmla="*/ 701865 w 747058"/>
                  <a:gd name="connsiteY265" fmla="*/ 315484 h 637012"/>
                  <a:gd name="connsiteX266" fmla="*/ 711730 w 747058"/>
                  <a:gd name="connsiteY266" fmla="*/ 313261 h 637012"/>
                  <a:gd name="connsiteX267" fmla="*/ 710549 w 747058"/>
                  <a:gd name="connsiteY267" fmla="*/ 326113 h 637012"/>
                  <a:gd name="connsiteX268" fmla="*/ 525689 w 747058"/>
                  <a:gd name="connsiteY268" fmla="*/ 272760 h 637012"/>
                  <a:gd name="connsiteX269" fmla="*/ 558548 w 747058"/>
                  <a:gd name="connsiteY269" fmla="*/ 292420 h 637012"/>
                  <a:gd name="connsiteX270" fmla="*/ 524369 w 747058"/>
                  <a:gd name="connsiteY270" fmla="*/ 317291 h 637012"/>
                  <a:gd name="connsiteX271" fmla="*/ 525689 w 747058"/>
                  <a:gd name="connsiteY271" fmla="*/ 272760 h 637012"/>
                  <a:gd name="connsiteX272" fmla="*/ 534998 w 747058"/>
                  <a:gd name="connsiteY272" fmla="*/ 315137 h 637012"/>
                  <a:gd name="connsiteX273" fmla="*/ 557715 w 747058"/>
                  <a:gd name="connsiteY273" fmla="*/ 296589 h 637012"/>
                  <a:gd name="connsiteX274" fmla="*/ 564245 w 747058"/>
                  <a:gd name="connsiteY274" fmla="*/ 294296 h 637012"/>
                  <a:gd name="connsiteX275" fmla="*/ 591825 w 747058"/>
                  <a:gd name="connsiteY275" fmla="*/ 303813 h 637012"/>
                  <a:gd name="connsiteX276" fmla="*/ 527356 w 747058"/>
                  <a:gd name="connsiteY276" fmla="*/ 357722 h 637012"/>
                  <a:gd name="connsiteX277" fmla="*/ 524786 w 747058"/>
                  <a:gd name="connsiteY277" fmla="*/ 339174 h 637012"/>
                  <a:gd name="connsiteX278" fmla="*/ 534928 w 747058"/>
                  <a:gd name="connsiteY278" fmla="*/ 315137 h 637012"/>
                  <a:gd name="connsiteX279" fmla="*/ 527774 w 747058"/>
                  <a:gd name="connsiteY279" fmla="*/ 365156 h 637012"/>
                  <a:gd name="connsiteX280" fmla="*/ 530830 w 747058"/>
                  <a:gd name="connsiteY280" fmla="*/ 360293 h 637012"/>
                  <a:gd name="connsiteX281" fmla="*/ 593978 w 747058"/>
                  <a:gd name="connsiteY281" fmla="*/ 307912 h 637012"/>
                  <a:gd name="connsiteX282" fmla="*/ 600786 w 747058"/>
                  <a:gd name="connsiteY282" fmla="*/ 306106 h 637012"/>
                  <a:gd name="connsiteX283" fmla="*/ 642191 w 747058"/>
                  <a:gd name="connsiteY283" fmla="*/ 313331 h 637012"/>
                  <a:gd name="connsiteX284" fmla="*/ 527842 w 747058"/>
                  <a:gd name="connsiteY284" fmla="*/ 407602 h 637012"/>
                  <a:gd name="connsiteX285" fmla="*/ 527842 w 747058"/>
                  <a:gd name="connsiteY285" fmla="*/ 365156 h 637012"/>
                  <a:gd name="connsiteX286" fmla="*/ 727222 w 747058"/>
                  <a:gd name="connsiteY286" fmla="*/ 248724 h 637012"/>
                  <a:gd name="connsiteX287" fmla="*/ 719372 w 747058"/>
                  <a:gd name="connsiteY287" fmla="*/ 285473 h 637012"/>
                  <a:gd name="connsiteX288" fmla="*/ 696724 w 747058"/>
                  <a:gd name="connsiteY288" fmla="*/ 304786 h 637012"/>
                  <a:gd name="connsiteX289" fmla="*/ 650805 w 747058"/>
                  <a:gd name="connsiteY289" fmla="*/ 303952 h 637012"/>
                  <a:gd name="connsiteX290" fmla="*/ 553269 w 747058"/>
                  <a:gd name="connsiteY290" fmla="*/ 282555 h 637012"/>
                  <a:gd name="connsiteX291" fmla="*/ 528190 w 747058"/>
                  <a:gd name="connsiteY291" fmla="*/ 270745 h 637012"/>
                  <a:gd name="connsiteX292" fmla="*/ 525550 w 747058"/>
                  <a:gd name="connsiteY292" fmla="*/ 268245 h 637012"/>
                  <a:gd name="connsiteX293" fmla="*/ 524995 w 747058"/>
                  <a:gd name="connsiteY293" fmla="*/ 246431 h 637012"/>
                  <a:gd name="connsiteX294" fmla="*/ 521312 w 747058"/>
                  <a:gd name="connsiteY294" fmla="*/ 173487 h 637012"/>
                  <a:gd name="connsiteX295" fmla="*/ 526592 w 747058"/>
                  <a:gd name="connsiteY295" fmla="*/ 169597 h 637012"/>
                  <a:gd name="connsiteX296" fmla="*/ 569663 w 747058"/>
                  <a:gd name="connsiteY296" fmla="*/ 185228 h 637012"/>
                  <a:gd name="connsiteX297" fmla="*/ 676162 w 747058"/>
                  <a:gd name="connsiteY297" fmla="*/ 219755 h 637012"/>
                  <a:gd name="connsiteX298" fmla="*/ 723887 w 747058"/>
                  <a:gd name="connsiteY298" fmla="*/ 216073 h 637012"/>
                  <a:gd name="connsiteX299" fmla="*/ 736739 w 747058"/>
                  <a:gd name="connsiteY299" fmla="*/ 207528 h 637012"/>
                  <a:gd name="connsiteX300" fmla="*/ 727152 w 747058"/>
                  <a:gd name="connsiteY300" fmla="*/ 248654 h 63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747058" h="637012">
                    <a:moveTo>
                      <a:pt x="738615" y="178420"/>
                    </a:moveTo>
                    <a:cubicBezTo>
                      <a:pt x="729862" y="172932"/>
                      <a:pt x="720414" y="168903"/>
                      <a:pt x="711104" y="164526"/>
                    </a:cubicBezTo>
                    <a:cubicBezTo>
                      <a:pt x="708048" y="163067"/>
                      <a:pt x="702004" y="165568"/>
                      <a:pt x="702074" y="159385"/>
                    </a:cubicBezTo>
                    <a:cubicBezTo>
                      <a:pt x="702074" y="155425"/>
                      <a:pt x="703393" y="151535"/>
                      <a:pt x="704296" y="147575"/>
                    </a:cubicBezTo>
                    <a:cubicBezTo>
                      <a:pt x="704505" y="146672"/>
                      <a:pt x="705408" y="145908"/>
                      <a:pt x="705894" y="145074"/>
                    </a:cubicBezTo>
                    <a:cubicBezTo>
                      <a:pt x="708326" y="140559"/>
                      <a:pt x="706867" y="137294"/>
                      <a:pt x="702490" y="135140"/>
                    </a:cubicBezTo>
                    <a:cubicBezTo>
                      <a:pt x="667616" y="118120"/>
                      <a:pt x="630658" y="108463"/>
                      <a:pt x="592102" y="104920"/>
                    </a:cubicBezTo>
                    <a:cubicBezTo>
                      <a:pt x="588282" y="104573"/>
                      <a:pt x="586545" y="103531"/>
                      <a:pt x="585086" y="99988"/>
                    </a:cubicBezTo>
                    <a:cubicBezTo>
                      <a:pt x="576610" y="79911"/>
                      <a:pt x="568205" y="59695"/>
                      <a:pt x="556464" y="41147"/>
                    </a:cubicBezTo>
                    <a:cubicBezTo>
                      <a:pt x="554102" y="37465"/>
                      <a:pt x="551462" y="34339"/>
                      <a:pt x="547155" y="32810"/>
                    </a:cubicBezTo>
                    <a:cubicBezTo>
                      <a:pt x="536249" y="28990"/>
                      <a:pt x="525411" y="25030"/>
                      <a:pt x="514574" y="21140"/>
                    </a:cubicBezTo>
                    <a:cubicBezTo>
                      <a:pt x="510892" y="19820"/>
                      <a:pt x="507001" y="19055"/>
                      <a:pt x="503736" y="21556"/>
                    </a:cubicBezTo>
                    <a:cubicBezTo>
                      <a:pt x="494775" y="28573"/>
                      <a:pt x="485327" y="27670"/>
                      <a:pt x="475323" y="24335"/>
                    </a:cubicBezTo>
                    <a:cubicBezTo>
                      <a:pt x="468446" y="21973"/>
                      <a:pt x="461360" y="20375"/>
                      <a:pt x="454274" y="18639"/>
                    </a:cubicBezTo>
                    <a:cubicBezTo>
                      <a:pt x="450800" y="17736"/>
                      <a:pt x="448299" y="17388"/>
                      <a:pt x="450800" y="12525"/>
                    </a:cubicBezTo>
                    <a:cubicBezTo>
                      <a:pt x="452745" y="8774"/>
                      <a:pt x="449481" y="6481"/>
                      <a:pt x="445868" y="5856"/>
                    </a:cubicBezTo>
                    <a:cubicBezTo>
                      <a:pt x="434475" y="3842"/>
                      <a:pt x="423082" y="1966"/>
                      <a:pt x="411688" y="229"/>
                    </a:cubicBezTo>
                    <a:cubicBezTo>
                      <a:pt x="409813" y="-49"/>
                      <a:pt x="406409" y="-396"/>
                      <a:pt x="406339" y="1341"/>
                    </a:cubicBezTo>
                    <a:cubicBezTo>
                      <a:pt x="406062" y="6690"/>
                      <a:pt x="401616" y="6759"/>
                      <a:pt x="398698" y="8288"/>
                    </a:cubicBezTo>
                    <a:cubicBezTo>
                      <a:pt x="378065" y="19264"/>
                      <a:pt x="357155" y="29685"/>
                      <a:pt x="336731" y="40869"/>
                    </a:cubicBezTo>
                    <a:cubicBezTo>
                      <a:pt x="331521" y="43717"/>
                      <a:pt x="326796" y="43579"/>
                      <a:pt x="321586" y="42745"/>
                    </a:cubicBezTo>
                    <a:cubicBezTo>
                      <a:pt x="319710" y="42397"/>
                      <a:pt x="318182" y="42259"/>
                      <a:pt x="318946" y="39549"/>
                    </a:cubicBezTo>
                    <a:cubicBezTo>
                      <a:pt x="320891" y="32672"/>
                      <a:pt x="316515" y="29129"/>
                      <a:pt x="311235" y="26628"/>
                    </a:cubicBezTo>
                    <a:cubicBezTo>
                      <a:pt x="301509" y="22043"/>
                      <a:pt x="291644" y="17596"/>
                      <a:pt x="281223" y="14609"/>
                    </a:cubicBezTo>
                    <a:cubicBezTo>
                      <a:pt x="260869" y="8635"/>
                      <a:pt x="240098" y="5370"/>
                      <a:pt x="218770" y="6412"/>
                    </a:cubicBezTo>
                    <a:cubicBezTo>
                      <a:pt x="214810" y="6620"/>
                      <a:pt x="209739" y="6690"/>
                      <a:pt x="209045" y="11622"/>
                    </a:cubicBezTo>
                    <a:cubicBezTo>
                      <a:pt x="208003" y="19542"/>
                      <a:pt x="204320" y="26419"/>
                      <a:pt x="201959" y="33783"/>
                    </a:cubicBezTo>
                    <a:cubicBezTo>
                      <a:pt x="200569" y="38090"/>
                      <a:pt x="200847" y="41911"/>
                      <a:pt x="203903" y="45246"/>
                    </a:cubicBezTo>
                    <a:cubicBezTo>
                      <a:pt x="213213" y="40105"/>
                      <a:pt x="210920" y="29615"/>
                      <a:pt x="215089" y="22251"/>
                    </a:cubicBezTo>
                    <a:cubicBezTo>
                      <a:pt x="239611" y="34478"/>
                      <a:pt x="265593" y="40036"/>
                      <a:pt x="292061" y="43579"/>
                    </a:cubicBezTo>
                    <a:cubicBezTo>
                      <a:pt x="296993" y="44273"/>
                      <a:pt x="304288" y="42259"/>
                      <a:pt x="306580" y="44899"/>
                    </a:cubicBezTo>
                    <a:cubicBezTo>
                      <a:pt x="309845" y="48719"/>
                      <a:pt x="303037" y="53721"/>
                      <a:pt x="302898" y="58931"/>
                    </a:cubicBezTo>
                    <a:cubicBezTo>
                      <a:pt x="302898" y="59140"/>
                      <a:pt x="302898" y="59487"/>
                      <a:pt x="302829" y="59695"/>
                    </a:cubicBezTo>
                    <a:cubicBezTo>
                      <a:pt x="297480" y="67407"/>
                      <a:pt x="289282" y="71922"/>
                      <a:pt x="282057" y="77341"/>
                    </a:cubicBezTo>
                    <a:cubicBezTo>
                      <a:pt x="281641" y="77688"/>
                      <a:pt x="280598" y="77341"/>
                      <a:pt x="279904" y="77063"/>
                    </a:cubicBezTo>
                    <a:cubicBezTo>
                      <a:pt x="268372" y="72687"/>
                      <a:pt x="255937" y="71853"/>
                      <a:pt x="244335" y="67545"/>
                    </a:cubicBezTo>
                    <a:cubicBezTo>
                      <a:pt x="196748" y="50039"/>
                      <a:pt x="148953" y="33019"/>
                      <a:pt x="99976" y="19750"/>
                    </a:cubicBezTo>
                    <a:cubicBezTo>
                      <a:pt x="95183" y="18430"/>
                      <a:pt x="92265" y="15721"/>
                      <a:pt x="89834" y="11831"/>
                    </a:cubicBezTo>
                    <a:cubicBezTo>
                      <a:pt x="83999" y="12039"/>
                      <a:pt x="82887" y="16277"/>
                      <a:pt x="81914" y="20931"/>
                    </a:cubicBezTo>
                    <a:cubicBezTo>
                      <a:pt x="61768" y="113396"/>
                      <a:pt x="44261" y="206486"/>
                      <a:pt x="22725" y="298673"/>
                    </a:cubicBezTo>
                    <a:cubicBezTo>
                      <a:pt x="14597" y="333338"/>
                      <a:pt x="9249" y="368490"/>
                      <a:pt x="3135" y="403572"/>
                    </a:cubicBezTo>
                    <a:cubicBezTo>
                      <a:pt x="-686" y="425386"/>
                      <a:pt x="-1798" y="447339"/>
                      <a:pt x="4316" y="468666"/>
                    </a:cubicBezTo>
                    <a:cubicBezTo>
                      <a:pt x="22795" y="533204"/>
                      <a:pt x="63088" y="579471"/>
                      <a:pt x="123596" y="608579"/>
                    </a:cubicBezTo>
                    <a:cubicBezTo>
                      <a:pt x="158331" y="625252"/>
                      <a:pt x="195012" y="633866"/>
                      <a:pt x="233081" y="636506"/>
                    </a:cubicBezTo>
                    <a:cubicBezTo>
                      <a:pt x="278098" y="639632"/>
                      <a:pt x="319085" y="628516"/>
                      <a:pt x="352569" y="597116"/>
                    </a:cubicBezTo>
                    <a:cubicBezTo>
                      <a:pt x="366394" y="584125"/>
                      <a:pt x="381955" y="573635"/>
                      <a:pt x="396405" y="561617"/>
                    </a:cubicBezTo>
                    <a:cubicBezTo>
                      <a:pt x="403491" y="555781"/>
                      <a:pt x="409257" y="555017"/>
                      <a:pt x="416760" y="560644"/>
                    </a:cubicBezTo>
                    <a:cubicBezTo>
                      <a:pt x="421275" y="564048"/>
                      <a:pt x="427042" y="565855"/>
                      <a:pt x="432460" y="567730"/>
                    </a:cubicBezTo>
                    <a:cubicBezTo>
                      <a:pt x="452885" y="574816"/>
                      <a:pt x="473239" y="581972"/>
                      <a:pt x="493803" y="588571"/>
                    </a:cubicBezTo>
                    <a:cubicBezTo>
                      <a:pt x="522702" y="597741"/>
                      <a:pt x="551046" y="608787"/>
                      <a:pt x="581196" y="613858"/>
                    </a:cubicBezTo>
                    <a:cubicBezTo>
                      <a:pt x="606761" y="618165"/>
                      <a:pt x="631076" y="616359"/>
                      <a:pt x="654348" y="604063"/>
                    </a:cubicBezTo>
                    <a:cubicBezTo>
                      <a:pt x="664282" y="598853"/>
                      <a:pt x="670812" y="591697"/>
                      <a:pt x="673591" y="580513"/>
                    </a:cubicBezTo>
                    <a:cubicBezTo>
                      <a:pt x="676022" y="570856"/>
                      <a:pt x="675189" y="560992"/>
                      <a:pt x="676717" y="551335"/>
                    </a:cubicBezTo>
                    <a:cubicBezTo>
                      <a:pt x="681302" y="522297"/>
                      <a:pt x="689013" y="493953"/>
                      <a:pt x="696585" y="465609"/>
                    </a:cubicBezTo>
                    <a:cubicBezTo>
                      <a:pt x="704088" y="437474"/>
                      <a:pt x="709507" y="408783"/>
                      <a:pt x="713953" y="380022"/>
                    </a:cubicBezTo>
                    <a:cubicBezTo>
                      <a:pt x="718330" y="351678"/>
                      <a:pt x="723679" y="323473"/>
                      <a:pt x="729167" y="295269"/>
                    </a:cubicBezTo>
                    <a:cubicBezTo>
                      <a:pt x="735488" y="262479"/>
                      <a:pt x="741532" y="229689"/>
                      <a:pt x="746673" y="196691"/>
                    </a:cubicBezTo>
                    <a:cubicBezTo>
                      <a:pt x="747993" y="188285"/>
                      <a:pt x="746048" y="182797"/>
                      <a:pt x="738892" y="178281"/>
                    </a:cubicBezTo>
                    <a:close/>
                    <a:moveTo>
                      <a:pt x="691028" y="139864"/>
                    </a:moveTo>
                    <a:cubicBezTo>
                      <a:pt x="672826" y="141254"/>
                      <a:pt x="655528" y="136946"/>
                      <a:pt x="638230" y="132917"/>
                    </a:cubicBezTo>
                    <a:cubicBezTo>
                      <a:pt x="624545" y="129721"/>
                      <a:pt x="611276" y="125136"/>
                      <a:pt x="598077" y="120482"/>
                    </a:cubicBezTo>
                    <a:cubicBezTo>
                      <a:pt x="593353" y="118814"/>
                      <a:pt x="590158" y="116453"/>
                      <a:pt x="590088" y="110131"/>
                    </a:cubicBezTo>
                    <a:cubicBezTo>
                      <a:pt x="626004" y="112910"/>
                      <a:pt x="660878" y="117981"/>
                      <a:pt x="691028" y="139864"/>
                    </a:cubicBezTo>
                    <a:close/>
                    <a:moveTo>
                      <a:pt x="695057" y="151813"/>
                    </a:moveTo>
                    <a:cubicBezTo>
                      <a:pt x="692903" y="157301"/>
                      <a:pt x="690681" y="162928"/>
                      <a:pt x="688527" y="168555"/>
                    </a:cubicBezTo>
                    <a:cubicBezTo>
                      <a:pt x="687555" y="171126"/>
                      <a:pt x="686652" y="173766"/>
                      <a:pt x="686234" y="176475"/>
                    </a:cubicBezTo>
                    <a:cubicBezTo>
                      <a:pt x="685679" y="179462"/>
                      <a:pt x="686652" y="182171"/>
                      <a:pt x="689916" y="183005"/>
                    </a:cubicBezTo>
                    <a:cubicBezTo>
                      <a:pt x="693181" y="183839"/>
                      <a:pt x="695196" y="181893"/>
                      <a:pt x="696307" y="179045"/>
                    </a:cubicBezTo>
                    <a:cubicBezTo>
                      <a:pt x="697767" y="175085"/>
                      <a:pt x="698947" y="170987"/>
                      <a:pt x="700267" y="166819"/>
                    </a:cubicBezTo>
                    <a:cubicBezTo>
                      <a:pt x="710688" y="173279"/>
                      <a:pt x="720761" y="179323"/>
                      <a:pt x="730695" y="185645"/>
                    </a:cubicBezTo>
                    <a:cubicBezTo>
                      <a:pt x="738267" y="190438"/>
                      <a:pt x="737851" y="190994"/>
                      <a:pt x="731390" y="197594"/>
                    </a:cubicBezTo>
                    <a:cubicBezTo>
                      <a:pt x="715898" y="213364"/>
                      <a:pt x="697210" y="213919"/>
                      <a:pt x="677481" y="209473"/>
                    </a:cubicBezTo>
                    <a:cubicBezTo>
                      <a:pt x="639203" y="200789"/>
                      <a:pt x="602245" y="188146"/>
                      <a:pt x="565495" y="174530"/>
                    </a:cubicBezTo>
                    <a:cubicBezTo>
                      <a:pt x="554241" y="170292"/>
                      <a:pt x="542848" y="166263"/>
                      <a:pt x="528745" y="164040"/>
                    </a:cubicBezTo>
                    <a:cubicBezTo>
                      <a:pt x="542918" y="154453"/>
                      <a:pt x="555700" y="146047"/>
                      <a:pt x="570150" y="138752"/>
                    </a:cubicBezTo>
                    <a:cubicBezTo>
                      <a:pt x="569038" y="144866"/>
                      <a:pt x="566884" y="149798"/>
                      <a:pt x="567232" y="155148"/>
                    </a:cubicBezTo>
                    <a:cubicBezTo>
                      <a:pt x="567371" y="157440"/>
                      <a:pt x="567371" y="160080"/>
                      <a:pt x="569942" y="160844"/>
                    </a:cubicBezTo>
                    <a:cubicBezTo>
                      <a:pt x="587239" y="165915"/>
                      <a:pt x="601967" y="177169"/>
                      <a:pt x="619960" y="180782"/>
                    </a:cubicBezTo>
                    <a:cubicBezTo>
                      <a:pt x="635729" y="183977"/>
                      <a:pt x="651360" y="187034"/>
                      <a:pt x="667547" y="184325"/>
                    </a:cubicBezTo>
                    <a:cubicBezTo>
                      <a:pt x="652888" y="177864"/>
                      <a:pt x="637119" y="175989"/>
                      <a:pt x="621766" y="172654"/>
                    </a:cubicBezTo>
                    <a:cubicBezTo>
                      <a:pt x="607247" y="169458"/>
                      <a:pt x="593214" y="164873"/>
                      <a:pt x="579389" y="159455"/>
                    </a:cubicBezTo>
                    <a:cubicBezTo>
                      <a:pt x="575916" y="158065"/>
                      <a:pt x="574874" y="156745"/>
                      <a:pt x="575846" y="152855"/>
                    </a:cubicBezTo>
                    <a:cubicBezTo>
                      <a:pt x="578417" y="142643"/>
                      <a:pt x="580848" y="132431"/>
                      <a:pt x="581890" y="121524"/>
                    </a:cubicBezTo>
                    <a:cubicBezTo>
                      <a:pt x="617528" y="139308"/>
                      <a:pt x="654348" y="151257"/>
                      <a:pt x="695057" y="151674"/>
                    </a:cubicBezTo>
                    <a:close/>
                    <a:moveTo>
                      <a:pt x="576541" y="105615"/>
                    </a:moveTo>
                    <a:cubicBezTo>
                      <a:pt x="578139" y="109644"/>
                      <a:pt x="576958" y="114785"/>
                      <a:pt x="576749" y="119370"/>
                    </a:cubicBezTo>
                    <a:cubicBezTo>
                      <a:pt x="576541" y="125692"/>
                      <a:pt x="572026" y="126873"/>
                      <a:pt x="566884" y="128957"/>
                    </a:cubicBezTo>
                    <a:cubicBezTo>
                      <a:pt x="554172" y="134307"/>
                      <a:pt x="542432" y="141740"/>
                      <a:pt x="531247" y="149798"/>
                    </a:cubicBezTo>
                    <a:cubicBezTo>
                      <a:pt x="525759" y="153758"/>
                      <a:pt x="524300" y="152855"/>
                      <a:pt x="522146" y="146533"/>
                    </a:cubicBezTo>
                    <a:cubicBezTo>
                      <a:pt x="514365" y="124025"/>
                      <a:pt x="510822" y="100197"/>
                      <a:pt x="501305" y="78244"/>
                    </a:cubicBezTo>
                    <a:cubicBezTo>
                      <a:pt x="499707" y="74562"/>
                      <a:pt x="503042" y="74632"/>
                      <a:pt x="504500" y="73659"/>
                    </a:cubicBezTo>
                    <a:cubicBezTo>
                      <a:pt x="518742" y="64350"/>
                      <a:pt x="534512" y="57542"/>
                      <a:pt x="548615" y="47052"/>
                    </a:cubicBezTo>
                    <a:cubicBezTo>
                      <a:pt x="560146" y="65809"/>
                      <a:pt x="568760" y="85608"/>
                      <a:pt x="576541" y="105615"/>
                    </a:cubicBezTo>
                    <a:close/>
                    <a:moveTo>
                      <a:pt x="393001" y="15929"/>
                    </a:moveTo>
                    <a:cubicBezTo>
                      <a:pt x="404395" y="6065"/>
                      <a:pt x="415996" y="3286"/>
                      <a:pt x="429750" y="10094"/>
                    </a:cubicBezTo>
                    <a:cubicBezTo>
                      <a:pt x="432599" y="11483"/>
                      <a:pt x="436073" y="11692"/>
                      <a:pt x="439824" y="12595"/>
                    </a:cubicBezTo>
                    <a:cubicBezTo>
                      <a:pt x="439199" y="15512"/>
                      <a:pt x="435933" y="18152"/>
                      <a:pt x="438226" y="21348"/>
                    </a:cubicBezTo>
                    <a:cubicBezTo>
                      <a:pt x="440241" y="24058"/>
                      <a:pt x="443367" y="24266"/>
                      <a:pt x="446284" y="25030"/>
                    </a:cubicBezTo>
                    <a:cubicBezTo>
                      <a:pt x="457956" y="28156"/>
                      <a:pt x="469696" y="30865"/>
                      <a:pt x="481228" y="34339"/>
                    </a:cubicBezTo>
                    <a:cubicBezTo>
                      <a:pt x="489009" y="36701"/>
                      <a:pt x="496095" y="36423"/>
                      <a:pt x="502764" y="31699"/>
                    </a:cubicBezTo>
                    <a:cubicBezTo>
                      <a:pt x="507071" y="28642"/>
                      <a:pt x="511308" y="28503"/>
                      <a:pt x="516172" y="30588"/>
                    </a:cubicBezTo>
                    <a:cubicBezTo>
                      <a:pt x="525967" y="34756"/>
                      <a:pt x="536457" y="37118"/>
                      <a:pt x="547294" y="42745"/>
                    </a:cubicBezTo>
                    <a:cubicBezTo>
                      <a:pt x="529927" y="49761"/>
                      <a:pt x="514574" y="57334"/>
                      <a:pt x="499013" y="64767"/>
                    </a:cubicBezTo>
                    <a:cubicBezTo>
                      <a:pt x="495747" y="66295"/>
                      <a:pt x="492621" y="64142"/>
                      <a:pt x="489565" y="63169"/>
                    </a:cubicBezTo>
                    <a:cubicBezTo>
                      <a:pt x="459762" y="54138"/>
                      <a:pt x="429890" y="45593"/>
                      <a:pt x="399740" y="37812"/>
                    </a:cubicBezTo>
                    <a:cubicBezTo>
                      <a:pt x="390083" y="35312"/>
                      <a:pt x="380218" y="33575"/>
                      <a:pt x="368895" y="31213"/>
                    </a:cubicBezTo>
                    <a:cubicBezTo>
                      <a:pt x="377648" y="25725"/>
                      <a:pt x="386193" y="21765"/>
                      <a:pt x="393001" y="15860"/>
                    </a:cubicBezTo>
                    <a:close/>
                    <a:moveTo>
                      <a:pt x="215783" y="14609"/>
                    </a:moveTo>
                    <a:cubicBezTo>
                      <a:pt x="242946" y="6551"/>
                      <a:pt x="293242" y="18569"/>
                      <a:pt x="309220" y="36632"/>
                    </a:cubicBezTo>
                    <a:cubicBezTo>
                      <a:pt x="275944" y="34547"/>
                      <a:pt x="244613" y="30032"/>
                      <a:pt x="215783" y="14609"/>
                    </a:cubicBezTo>
                    <a:close/>
                    <a:moveTo>
                      <a:pt x="302690" y="73798"/>
                    </a:moveTo>
                    <a:cubicBezTo>
                      <a:pt x="319363" y="61224"/>
                      <a:pt x="336939" y="50039"/>
                      <a:pt x="354932" y="39480"/>
                    </a:cubicBezTo>
                    <a:cubicBezTo>
                      <a:pt x="356737" y="38368"/>
                      <a:pt x="358336" y="37257"/>
                      <a:pt x="361114" y="38021"/>
                    </a:cubicBezTo>
                    <a:cubicBezTo>
                      <a:pt x="393974" y="47191"/>
                      <a:pt x="426903" y="56014"/>
                      <a:pt x="459762" y="65184"/>
                    </a:cubicBezTo>
                    <a:cubicBezTo>
                      <a:pt x="471086" y="68310"/>
                      <a:pt x="482340" y="72131"/>
                      <a:pt x="493663" y="75257"/>
                    </a:cubicBezTo>
                    <a:cubicBezTo>
                      <a:pt x="496373" y="76021"/>
                      <a:pt x="498040" y="76855"/>
                      <a:pt x="498457" y="79911"/>
                    </a:cubicBezTo>
                    <a:cubicBezTo>
                      <a:pt x="502069" y="105059"/>
                      <a:pt x="508252" y="129652"/>
                      <a:pt x="515754" y="153897"/>
                    </a:cubicBezTo>
                    <a:cubicBezTo>
                      <a:pt x="515894" y="154244"/>
                      <a:pt x="515547" y="154800"/>
                      <a:pt x="515060" y="156815"/>
                    </a:cubicBezTo>
                    <a:cubicBezTo>
                      <a:pt x="441074" y="127707"/>
                      <a:pt x="363129" y="112146"/>
                      <a:pt x="286712" y="88039"/>
                    </a:cubicBezTo>
                    <a:cubicBezTo>
                      <a:pt x="291644" y="81926"/>
                      <a:pt x="297341" y="77966"/>
                      <a:pt x="302760" y="73867"/>
                    </a:cubicBezTo>
                    <a:close/>
                    <a:moveTo>
                      <a:pt x="284420" y="92833"/>
                    </a:moveTo>
                    <a:cubicBezTo>
                      <a:pt x="341872" y="117356"/>
                      <a:pt x="403352" y="129374"/>
                      <a:pt x="462332" y="149034"/>
                    </a:cubicBezTo>
                    <a:cubicBezTo>
                      <a:pt x="478519" y="154453"/>
                      <a:pt x="494149" y="161400"/>
                      <a:pt x="510753" y="165568"/>
                    </a:cubicBezTo>
                    <a:cubicBezTo>
                      <a:pt x="513671" y="166263"/>
                      <a:pt x="518325" y="166888"/>
                      <a:pt x="517630" y="172584"/>
                    </a:cubicBezTo>
                    <a:cubicBezTo>
                      <a:pt x="512420" y="215169"/>
                      <a:pt x="516866" y="257963"/>
                      <a:pt x="513810" y="300826"/>
                    </a:cubicBezTo>
                    <a:cubicBezTo>
                      <a:pt x="507210" y="288044"/>
                      <a:pt x="501583" y="275053"/>
                      <a:pt x="494149" y="262895"/>
                    </a:cubicBezTo>
                    <a:cubicBezTo>
                      <a:pt x="486160" y="249835"/>
                      <a:pt x="476573" y="238303"/>
                      <a:pt x="464278" y="229272"/>
                    </a:cubicBezTo>
                    <a:cubicBezTo>
                      <a:pt x="427042" y="202040"/>
                      <a:pt x="387374" y="179393"/>
                      <a:pt x="341038" y="172306"/>
                    </a:cubicBezTo>
                    <a:cubicBezTo>
                      <a:pt x="311790" y="167791"/>
                      <a:pt x="282891" y="171195"/>
                      <a:pt x="255311" y="182797"/>
                    </a:cubicBezTo>
                    <a:cubicBezTo>
                      <a:pt x="250240" y="184950"/>
                      <a:pt x="244266" y="183561"/>
                      <a:pt x="239403" y="188910"/>
                    </a:cubicBezTo>
                    <a:cubicBezTo>
                      <a:pt x="238638" y="184047"/>
                      <a:pt x="240445" y="181268"/>
                      <a:pt x="241765" y="178629"/>
                    </a:cubicBezTo>
                    <a:cubicBezTo>
                      <a:pt x="255728" y="151882"/>
                      <a:pt x="268094" y="124441"/>
                      <a:pt x="278445" y="96098"/>
                    </a:cubicBezTo>
                    <a:cubicBezTo>
                      <a:pt x="279556" y="93111"/>
                      <a:pt x="280598" y="91305"/>
                      <a:pt x="284350" y="92902"/>
                    </a:cubicBezTo>
                    <a:close/>
                    <a:moveTo>
                      <a:pt x="75940" y="95264"/>
                    </a:moveTo>
                    <a:cubicBezTo>
                      <a:pt x="81150" y="71714"/>
                      <a:pt x="86291" y="48163"/>
                      <a:pt x="91571" y="24683"/>
                    </a:cubicBezTo>
                    <a:cubicBezTo>
                      <a:pt x="92056" y="22599"/>
                      <a:pt x="91153" y="19195"/>
                      <a:pt x="95808" y="21279"/>
                    </a:cubicBezTo>
                    <a:cubicBezTo>
                      <a:pt x="125472" y="34409"/>
                      <a:pt x="156386" y="43995"/>
                      <a:pt x="186605" y="55666"/>
                    </a:cubicBezTo>
                    <a:cubicBezTo>
                      <a:pt x="213977" y="66226"/>
                      <a:pt x="240931" y="78175"/>
                      <a:pt x="270039" y="83593"/>
                    </a:cubicBezTo>
                    <a:cubicBezTo>
                      <a:pt x="273443" y="84218"/>
                      <a:pt x="275180" y="86302"/>
                      <a:pt x="275736" y="90054"/>
                    </a:cubicBezTo>
                    <a:cubicBezTo>
                      <a:pt x="275388" y="90818"/>
                      <a:pt x="275041" y="91999"/>
                      <a:pt x="274485" y="93111"/>
                    </a:cubicBezTo>
                    <a:cubicBezTo>
                      <a:pt x="262675" y="116730"/>
                      <a:pt x="251004" y="140350"/>
                      <a:pt x="238083" y="163345"/>
                    </a:cubicBezTo>
                    <a:cubicBezTo>
                      <a:pt x="236276" y="166610"/>
                      <a:pt x="235026" y="166819"/>
                      <a:pt x="231205" y="165290"/>
                    </a:cubicBezTo>
                    <a:cubicBezTo>
                      <a:pt x="222313" y="161678"/>
                      <a:pt x="212379" y="162789"/>
                      <a:pt x="203139" y="160705"/>
                    </a:cubicBezTo>
                    <a:cubicBezTo>
                      <a:pt x="164097" y="151813"/>
                      <a:pt x="124082" y="145838"/>
                      <a:pt x="88792" y="124858"/>
                    </a:cubicBezTo>
                    <a:cubicBezTo>
                      <a:pt x="77468" y="118099"/>
                      <a:pt x="73161" y="108276"/>
                      <a:pt x="76009" y="95403"/>
                    </a:cubicBezTo>
                    <a:close/>
                    <a:moveTo>
                      <a:pt x="231969" y="174669"/>
                    </a:moveTo>
                    <a:cubicBezTo>
                      <a:pt x="230650" y="179462"/>
                      <a:pt x="229121" y="184116"/>
                      <a:pt x="227940" y="188910"/>
                    </a:cubicBezTo>
                    <a:cubicBezTo>
                      <a:pt x="227454" y="191133"/>
                      <a:pt x="226343" y="192592"/>
                      <a:pt x="224397" y="193356"/>
                    </a:cubicBezTo>
                    <a:cubicBezTo>
                      <a:pt x="200986" y="202179"/>
                      <a:pt x="179103" y="214544"/>
                      <a:pt x="156109" y="224479"/>
                    </a:cubicBezTo>
                    <a:cubicBezTo>
                      <a:pt x="169724" y="212877"/>
                      <a:pt x="184522" y="202873"/>
                      <a:pt x="199180" y="192661"/>
                    </a:cubicBezTo>
                    <a:cubicBezTo>
                      <a:pt x="205571" y="188285"/>
                      <a:pt x="212031" y="183908"/>
                      <a:pt x="218145" y="179114"/>
                    </a:cubicBezTo>
                    <a:cubicBezTo>
                      <a:pt x="222243" y="175850"/>
                      <a:pt x="226412" y="173696"/>
                      <a:pt x="231969" y="174669"/>
                    </a:cubicBezTo>
                    <a:close/>
                    <a:moveTo>
                      <a:pt x="59892" y="170014"/>
                    </a:moveTo>
                    <a:cubicBezTo>
                      <a:pt x="60587" y="166749"/>
                      <a:pt x="63088" y="165012"/>
                      <a:pt x="65380" y="163067"/>
                    </a:cubicBezTo>
                    <a:cubicBezTo>
                      <a:pt x="72675" y="156953"/>
                      <a:pt x="80038" y="150910"/>
                      <a:pt x="87055" y="144449"/>
                    </a:cubicBezTo>
                    <a:cubicBezTo>
                      <a:pt x="77398" y="148061"/>
                      <a:pt x="70173" y="155217"/>
                      <a:pt x="61559" y="162789"/>
                    </a:cubicBezTo>
                    <a:cubicBezTo>
                      <a:pt x="64825" y="147297"/>
                      <a:pt x="67881" y="133195"/>
                      <a:pt x="71076" y="117911"/>
                    </a:cubicBezTo>
                    <a:cubicBezTo>
                      <a:pt x="85318" y="132639"/>
                      <a:pt x="101922" y="142157"/>
                      <a:pt x="121304" y="149521"/>
                    </a:cubicBezTo>
                    <a:cubicBezTo>
                      <a:pt x="95460" y="165429"/>
                      <a:pt x="74273" y="185576"/>
                      <a:pt x="52042" y="207111"/>
                    </a:cubicBezTo>
                    <a:cubicBezTo>
                      <a:pt x="54960" y="193564"/>
                      <a:pt x="57461" y="181893"/>
                      <a:pt x="59961" y="170083"/>
                    </a:cubicBezTo>
                    <a:close/>
                    <a:moveTo>
                      <a:pt x="20711" y="332227"/>
                    </a:moveTo>
                    <a:cubicBezTo>
                      <a:pt x="30228" y="293462"/>
                      <a:pt x="40023" y="254698"/>
                      <a:pt x="49610" y="215934"/>
                    </a:cubicBezTo>
                    <a:cubicBezTo>
                      <a:pt x="50583" y="212044"/>
                      <a:pt x="52459" y="209473"/>
                      <a:pt x="55585" y="206902"/>
                    </a:cubicBezTo>
                    <a:cubicBezTo>
                      <a:pt x="77607" y="189327"/>
                      <a:pt x="99421" y="171542"/>
                      <a:pt x="121234" y="153758"/>
                    </a:cubicBezTo>
                    <a:cubicBezTo>
                      <a:pt x="123318" y="152021"/>
                      <a:pt x="124985" y="150493"/>
                      <a:pt x="127834" y="151743"/>
                    </a:cubicBezTo>
                    <a:cubicBezTo>
                      <a:pt x="137907" y="156120"/>
                      <a:pt x="148605" y="158552"/>
                      <a:pt x="160484" y="161400"/>
                    </a:cubicBezTo>
                    <a:cubicBezTo>
                      <a:pt x="120817" y="188701"/>
                      <a:pt x="85388" y="218991"/>
                      <a:pt x="54890" y="254837"/>
                    </a:cubicBezTo>
                    <a:cubicBezTo>
                      <a:pt x="70869" y="240596"/>
                      <a:pt x="86707" y="226146"/>
                      <a:pt x="103033" y="212321"/>
                    </a:cubicBezTo>
                    <a:cubicBezTo>
                      <a:pt x="122068" y="196274"/>
                      <a:pt x="141589" y="180851"/>
                      <a:pt x="160832" y="165082"/>
                    </a:cubicBezTo>
                    <a:cubicBezTo>
                      <a:pt x="162916" y="163415"/>
                      <a:pt x="164653" y="162233"/>
                      <a:pt x="167501" y="163136"/>
                    </a:cubicBezTo>
                    <a:cubicBezTo>
                      <a:pt x="173962" y="165151"/>
                      <a:pt x="180561" y="166749"/>
                      <a:pt x="187092" y="168486"/>
                    </a:cubicBezTo>
                    <a:cubicBezTo>
                      <a:pt x="188342" y="168833"/>
                      <a:pt x="188272" y="169875"/>
                      <a:pt x="188272" y="170917"/>
                    </a:cubicBezTo>
                    <a:cubicBezTo>
                      <a:pt x="198624" y="168416"/>
                      <a:pt x="208211" y="173626"/>
                      <a:pt x="218632" y="174530"/>
                    </a:cubicBezTo>
                    <a:cubicBezTo>
                      <a:pt x="209670" y="180573"/>
                      <a:pt x="200638" y="186617"/>
                      <a:pt x="191608" y="192661"/>
                    </a:cubicBezTo>
                    <a:cubicBezTo>
                      <a:pt x="175490" y="203360"/>
                      <a:pt x="160207" y="215169"/>
                      <a:pt x="145757" y="228022"/>
                    </a:cubicBezTo>
                    <a:cubicBezTo>
                      <a:pt x="140061" y="233093"/>
                      <a:pt x="133531" y="236775"/>
                      <a:pt x="126514" y="239623"/>
                    </a:cubicBezTo>
                    <a:cubicBezTo>
                      <a:pt x="109980" y="246570"/>
                      <a:pt x="94488" y="255115"/>
                      <a:pt x="80316" y="266022"/>
                    </a:cubicBezTo>
                    <a:cubicBezTo>
                      <a:pt x="79274" y="266855"/>
                      <a:pt x="78371" y="268523"/>
                      <a:pt x="75523" y="266925"/>
                    </a:cubicBezTo>
                    <a:cubicBezTo>
                      <a:pt x="86777" y="256921"/>
                      <a:pt x="97684" y="247126"/>
                      <a:pt x="108729" y="237539"/>
                    </a:cubicBezTo>
                    <a:cubicBezTo>
                      <a:pt x="134295" y="215308"/>
                      <a:pt x="161944" y="195579"/>
                      <a:pt x="186744" y="172446"/>
                    </a:cubicBezTo>
                    <a:cubicBezTo>
                      <a:pt x="180006" y="174669"/>
                      <a:pt x="174310" y="178976"/>
                      <a:pt x="168682" y="183005"/>
                    </a:cubicBezTo>
                    <a:cubicBezTo>
                      <a:pt x="130335" y="210376"/>
                      <a:pt x="93793" y="239901"/>
                      <a:pt x="62532" y="275400"/>
                    </a:cubicBezTo>
                    <a:cubicBezTo>
                      <a:pt x="59475" y="278874"/>
                      <a:pt x="56627" y="282555"/>
                      <a:pt x="54057" y="286446"/>
                    </a:cubicBezTo>
                    <a:cubicBezTo>
                      <a:pt x="61559" y="282347"/>
                      <a:pt x="65797" y="273941"/>
                      <a:pt x="74759" y="271857"/>
                    </a:cubicBezTo>
                    <a:cubicBezTo>
                      <a:pt x="48985" y="294643"/>
                      <a:pt x="29881" y="322084"/>
                      <a:pt x="16196" y="355846"/>
                    </a:cubicBezTo>
                    <a:cubicBezTo>
                      <a:pt x="16126" y="346121"/>
                      <a:pt x="18905" y="339243"/>
                      <a:pt x="20642" y="332157"/>
                    </a:cubicBezTo>
                    <a:close/>
                    <a:moveTo>
                      <a:pt x="365630" y="565577"/>
                    </a:moveTo>
                    <a:cubicBezTo>
                      <a:pt x="342218" y="596630"/>
                      <a:pt x="311860" y="616290"/>
                      <a:pt x="273443" y="623168"/>
                    </a:cubicBezTo>
                    <a:cubicBezTo>
                      <a:pt x="252046" y="626988"/>
                      <a:pt x="230927" y="624904"/>
                      <a:pt x="209670" y="622195"/>
                    </a:cubicBezTo>
                    <a:cubicBezTo>
                      <a:pt x="182021" y="618652"/>
                      <a:pt x="155900" y="610454"/>
                      <a:pt x="130543" y="598992"/>
                    </a:cubicBezTo>
                    <a:cubicBezTo>
                      <a:pt x="75731" y="574122"/>
                      <a:pt x="38495" y="532995"/>
                      <a:pt x="17307" y="477141"/>
                    </a:cubicBezTo>
                    <a:cubicBezTo>
                      <a:pt x="7303" y="450673"/>
                      <a:pt x="8276" y="423441"/>
                      <a:pt x="14320" y="396208"/>
                    </a:cubicBezTo>
                    <a:cubicBezTo>
                      <a:pt x="21961" y="362029"/>
                      <a:pt x="34466" y="330281"/>
                      <a:pt x="56627" y="302424"/>
                    </a:cubicBezTo>
                    <a:cubicBezTo>
                      <a:pt x="81845" y="270537"/>
                      <a:pt x="114148" y="252614"/>
                      <a:pt x="153816" y="244556"/>
                    </a:cubicBezTo>
                    <a:cubicBezTo>
                      <a:pt x="225647" y="230036"/>
                      <a:pt x="284211" y="254629"/>
                      <a:pt x="335132" y="302841"/>
                    </a:cubicBezTo>
                    <a:cubicBezTo>
                      <a:pt x="373410" y="339174"/>
                      <a:pt x="395433" y="384954"/>
                      <a:pt x="407938" y="435668"/>
                    </a:cubicBezTo>
                    <a:cubicBezTo>
                      <a:pt x="409674" y="442823"/>
                      <a:pt x="408771" y="450187"/>
                      <a:pt x="409118" y="455744"/>
                    </a:cubicBezTo>
                    <a:cubicBezTo>
                      <a:pt x="410230" y="499719"/>
                      <a:pt x="389944" y="533412"/>
                      <a:pt x="365699" y="565577"/>
                    </a:cubicBezTo>
                    <a:close/>
                    <a:moveTo>
                      <a:pt x="397517" y="543694"/>
                    </a:moveTo>
                    <a:cubicBezTo>
                      <a:pt x="397100" y="543346"/>
                      <a:pt x="396752" y="543068"/>
                      <a:pt x="396336" y="542721"/>
                    </a:cubicBezTo>
                    <a:cubicBezTo>
                      <a:pt x="399462" y="536538"/>
                      <a:pt x="402658" y="530355"/>
                      <a:pt x="405784" y="524173"/>
                    </a:cubicBezTo>
                    <a:cubicBezTo>
                      <a:pt x="424471" y="487284"/>
                      <a:pt x="426694" y="449006"/>
                      <a:pt x="413773" y="410102"/>
                    </a:cubicBezTo>
                    <a:cubicBezTo>
                      <a:pt x="394599" y="352373"/>
                      <a:pt x="363129" y="303049"/>
                      <a:pt x="312347" y="267828"/>
                    </a:cubicBezTo>
                    <a:cubicBezTo>
                      <a:pt x="272887" y="240457"/>
                      <a:pt x="229886" y="224270"/>
                      <a:pt x="180839" y="228647"/>
                    </a:cubicBezTo>
                    <a:cubicBezTo>
                      <a:pt x="178130" y="228925"/>
                      <a:pt x="175351" y="229272"/>
                      <a:pt x="172642" y="229619"/>
                    </a:cubicBezTo>
                    <a:cubicBezTo>
                      <a:pt x="169933" y="229897"/>
                      <a:pt x="167224" y="230175"/>
                      <a:pt x="164166" y="230522"/>
                    </a:cubicBezTo>
                    <a:cubicBezTo>
                      <a:pt x="165278" y="227396"/>
                      <a:pt x="167849" y="227396"/>
                      <a:pt x="169794" y="226563"/>
                    </a:cubicBezTo>
                    <a:cubicBezTo>
                      <a:pt x="195358" y="214892"/>
                      <a:pt x="221897" y="205513"/>
                      <a:pt x="247600" y="194259"/>
                    </a:cubicBezTo>
                    <a:cubicBezTo>
                      <a:pt x="277473" y="181199"/>
                      <a:pt x="308108" y="177794"/>
                      <a:pt x="339439" y="182380"/>
                    </a:cubicBezTo>
                    <a:cubicBezTo>
                      <a:pt x="369729" y="186826"/>
                      <a:pt x="397794" y="198914"/>
                      <a:pt x="423776" y="215378"/>
                    </a:cubicBezTo>
                    <a:cubicBezTo>
                      <a:pt x="424193" y="215656"/>
                      <a:pt x="424540" y="216003"/>
                      <a:pt x="425027" y="216281"/>
                    </a:cubicBezTo>
                    <a:cubicBezTo>
                      <a:pt x="466709" y="237053"/>
                      <a:pt x="491579" y="271788"/>
                      <a:pt x="506515" y="314581"/>
                    </a:cubicBezTo>
                    <a:cubicBezTo>
                      <a:pt x="513254" y="334033"/>
                      <a:pt x="516172" y="354249"/>
                      <a:pt x="516450" y="374951"/>
                    </a:cubicBezTo>
                    <a:cubicBezTo>
                      <a:pt x="516866" y="404337"/>
                      <a:pt x="513462" y="432958"/>
                      <a:pt x="502625" y="460538"/>
                    </a:cubicBezTo>
                    <a:cubicBezTo>
                      <a:pt x="499638" y="468110"/>
                      <a:pt x="494636" y="473529"/>
                      <a:pt x="489565" y="479434"/>
                    </a:cubicBezTo>
                    <a:cubicBezTo>
                      <a:pt x="472475" y="499372"/>
                      <a:pt x="447952" y="508681"/>
                      <a:pt x="427597" y="523894"/>
                    </a:cubicBezTo>
                    <a:cubicBezTo>
                      <a:pt x="417941" y="531120"/>
                      <a:pt x="407520" y="537233"/>
                      <a:pt x="397517" y="543832"/>
                    </a:cubicBezTo>
                    <a:close/>
                    <a:moveTo>
                      <a:pt x="523327" y="466582"/>
                    </a:moveTo>
                    <a:cubicBezTo>
                      <a:pt x="537152" y="462830"/>
                      <a:pt x="550004" y="468110"/>
                      <a:pt x="562230" y="474293"/>
                    </a:cubicBezTo>
                    <a:cubicBezTo>
                      <a:pt x="570775" y="478600"/>
                      <a:pt x="576194" y="485200"/>
                      <a:pt x="578625" y="494648"/>
                    </a:cubicBezTo>
                    <a:cubicBezTo>
                      <a:pt x="580223" y="500692"/>
                      <a:pt x="579459" y="506249"/>
                      <a:pt x="577167" y="511529"/>
                    </a:cubicBezTo>
                    <a:cubicBezTo>
                      <a:pt x="570427" y="527160"/>
                      <a:pt x="559104" y="541123"/>
                      <a:pt x="542918" y="539734"/>
                    </a:cubicBezTo>
                    <a:cubicBezTo>
                      <a:pt x="532845" y="539248"/>
                      <a:pt x="522980" y="537164"/>
                      <a:pt x="513601" y="533620"/>
                    </a:cubicBezTo>
                    <a:cubicBezTo>
                      <a:pt x="502625" y="529383"/>
                      <a:pt x="496025" y="518754"/>
                      <a:pt x="496025" y="507083"/>
                    </a:cubicBezTo>
                    <a:cubicBezTo>
                      <a:pt x="496164" y="487075"/>
                      <a:pt x="506585" y="471167"/>
                      <a:pt x="523258" y="466582"/>
                    </a:cubicBezTo>
                    <a:close/>
                    <a:moveTo>
                      <a:pt x="647192" y="591559"/>
                    </a:moveTo>
                    <a:cubicBezTo>
                      <a:pt x="636702" y="596283"/>
                      <a:pt x="626073" y="600728"/>
                      <a:pt x="615513" y="605314"/>
                    </a:cubicBezTo>
                    <a:cubicBezTo>
                      <a:pt x="612596" y="606564"/>
                      <a:pt x="609609" y="605591"/>
                      <a:pt x="606622" y="605314"/>
                    </a:cubicBezTo>
                    <a:cubicBezTo>
                      <a:pt x="575499" y="603299"/>
                      <a:pt x="546113" y="594060"/>
                      <a:pt x="516519" y="585029"/>
                    </a:cubicBezTo>
                    <a:cubicBezTo>
                      <a:pt x="485327" y="575442"/>
                      <a:pt x="453927" y="566619"/>
                      <a:pt x="422665" y="557379"/>
                    </a:cubicBezTo>
                    <a:cubicBezTo>
                      <a:pt x="418635" y="556198"/>
                      <a:pt x="414676" y="554462"/>
                      <a:pt x="410369" y="552864"/>
                    </a:cubicBezTo>
                    <a:cubicBezTo>
                      <a:pt x="411063" y="551822"/>
                      <a:pt x="411342" y="551196"/>
                      <a:pt x="411758" y="550779"/>
                    </a:cubicBezTo>
                    <a:cubicBezTo>
                      <a:pt x="419886" y="540776"/>
                      <a:pt x="428014" y="539317"/>
                      <a:pt x="440797" y="544944"/>
                    </a:cubicBezTo>
                    <a:cubicBezTo>
                      <a:pt x="472336" y="558838"/>
                      <a:pt x="506376" y="565368"/>
                      <a:pt x="539583" y="574122"/>
                    </a:cubicBezTo>
                    <a:cubicBezTo>
                      <a:pt x="545627" y="575719"/>
                      <a:pt x="552019" y="576762"/>
                      <a:pt x="557576" y="579471"/>
                    </a:cubicBezTo>
                    <a:cubicBezTo>
                      <a:pt x="580848" y="590794"/>
                      <a:pt x="604607" y="590586"/>
                      <a:pt x="628782" y="583709"/>
                    </a:cubicBezTo>
                    <a:cubicBezTo>
                      <a:pt x="639133" y="580791"/>
                      <a:pt x="649693" y="578567"/>
                      <a:pt x="659558" y="572663"/>
                    </a:cubicBezTo>
                    <a:cubicBezTo>
                      <a:pt x="659419" y="582319"/>
                      <a:pt x="654834" y="588085"/>
                      <a:pt x="647123" y="591559"/>
                    </a:cubicBezTo>
                    <a:close/>
                    <a:moveTo>
                      <a:pt x="710618" y="326322"/>
                    </a:moveTo>
                    <a:cubicBezTo>
                      <a:pt x="707145" y="343550"/>
                      <a:pt x="705130" y="361057"/>
                      <a:pt x="702074" y="378355"/>
                    </a:cubicBezTo>
                    <a:cubicBezTo>
                      <a:pt x="695196" y="416077"/>
                      <a:pt x="687138" y="453591"/>
                      <a:pt x="675466" y="490271"/>
                    </a:cubicBezTo>
                    <a:cubicBezTo>
                      <a:pt x="672826" y="498608"/>
                      <a:pt x="670395" y="507152"/>
                      <a:pt x="669145" y="515836"/>
                    </a:cubicBezTo>
                    <a:cubicBezTo>
                      <a:pt x="667408" y="527229"/>
                      <a:pt x="661364" y="535635"/>
                      <a:pt x="653584" y="543346"/>
                    </a:cubicBezTo>
                    <a:cubicBezTo>
                      <a:pt x="647401" y="549459"/>
                      <a:pt x="641982" y="556198"/>
                      <a:pt x="637119" y="565021"/>
                    </a:cubicBezTo>
                    <a:cubicBezTo>
                      <a:pt x="649832" y="558213"/>
                      <a:pt x="654973" y="546334"/>
                      <a:pt x="663518" y="535913"/>
                    </a:cubicBezTo>
                    <a:cubicBezTo>
                      <a:pt x="662614" y="546750"/>
                      <a:pt x="661781" y="556546"/>
                      <a:pt x="660947" y="566272"/>
                    </a:cubicBezTo>
                    <a:cubicBezTo>
                      <a:pt x="660808" y="567800"/>
                      <a:pt x="660183" y="568425"/>
                      <a:pt x="658585" y="568356"/>
                    </a:cubicBezTo>
                    <a:cubicBezTo>
                      <a:pt x="642260" y="568216"/>
                      <a:pt x="627463" y="575789"/>
                      <a:pt x="611554" y="577942"/>
                    </a:cubicBezTo>
                    <a:cubicBezTo>
                      <a:pt x="597105" y="579887"/>
                      <a:pt x="583071" y="579401"/>
                      <a:pt x="569317" y="574122"/>
                    </a:cubicBezTo>
                    <a:cubicBezTo>
                      <a:pt x="541042" y="563284"/>
                      <a:pt x="511240" y="558282"/>
                      <a:pt x="481923" y="551474"/>
                    </a:cubicBezTo>
                    <a:cubicBezTo>
                      <a:pt x="464555" y="547445"/>
                      <a:pt x="447466" y="542652"/>
                      <a:pt x="428640" y="536677"/>
                    </a:cubicBezTo>
                    <a:cubicBezTo>
                      <a:pt x="449272" y="521741"/>
                      <a:pt x="467404" y="505902"/>
                      <a:pt x="487897" y="492981"/>
                    </a:cubicBezTo>
                    <a:cubicBezTo>
                      <a:pt x="489981" y="496037"/>
                      <a:pt x="488592" y="498191"/>
                      <a:pt x="488036" y="500205"/>
                    </a:cubicBezTo>
                    <a:cubicBezTo>
                      <a:pt x="482826" y="520630"/>
                      <a:pt x="496581" y="541123"/>
                      <a:pt x="515338" y="545639"/>
                    </a:cubicBezTo>
                    <a:cubicBezTo>
                      <a:pt x="523674" y="547654"/>
                      <a:pt x="531803" y="550363"/>
                      <a:pt x="540347" y="550918"/>
                    </a:cubicBezTo>
                    <a:cubicBezTo>
                      <a:pt x="563480" y="552378"/>
                      <a:pt x="577444" y="538205"/>
                      <a:pt x="587725" y="515836"/>
                    </a:cubicBezTo>
                    <a:cubicBezTo>
                      <a:pt x="593005" y="504443"/>
                      <a:pt x="590991" y="493328"/>
                      <a:pt x="586336" y="482282"/>
                    </a:cubicBezTo>
                    <a:cubicBezTo>
                      <a:pt x="585433" y="480198"/>
                      <a:pt x="583418" y="478253"/>
                      <a:pt x="585017" y="475752"/>
                    </a:cubicBezTo>
                    <a:cubicBezTo>
                      <a:pt x="581890" y="477350"/>
                      <a:pt x="581126" y="473945"/>
                      <a:pt x="579528" y="472626"/>
                    </a:cubicBezTo>
                    <a:cubicBezTo>
                      <a:pt x="566329" y="461719"/>
                      <a:pt x="552019" y="454077"/>
                      <a:pt x="534025" y="457203"/>
                    </a:cubicBezTo>
                    <a:cubicBezTo>
                      <a:pt x="526801" y="458454"/>
                      <a:pt x="520827" y="463178"/>
                      <a:pt x="513045" y="465679"/>
                    </a:cubicBezTo>
                    <a:cubicBezTo>
                      <a:pt x="516797" y="452688"/>
                      <a:pt x="522355" y="440739"/>
                      <a:pt x="523535" y="427818"/>
                    </a:cubicBezTo>
                    <a:cubicBezTo>
                      <a:pt x="524647" y="415869"/>
                      <a:pt x="530621" y="408505"/>
                      <a:pt x="539861" y="401141"/>
                    </a:cubicBezTo>
                    <a:cubicBezTo>
                      <a:pt x="574666" y="373353"/>
                      <a:pt x="610235" y="346607"/>
                      <a:pt x="643163" y="316666"/>
                    </a:cubicBezTo>
                    <a:cubicBezTo>
                      <a:pt x="646289" y="313887"/>
                      <a:pt x="649346" y="314164"/>
                      <a:pt x="652888" y="314581"/>
                    </a:cubicBezTo>
                    <a:cubicBezTo>
                      <a:pt x="669145" y="316249"/>
                      <a:pt x="685540" y="316318"/>
                      <a:pt x="701865" y="315484"/>
                    </a:cubicBezTo>
                    <a:cubicBezTo>
                      <a:pt x="705060" y="315276"/>
                      <a:pt x="708187" y="314095"/>
                      <a:pt x="711730" y="313261"/>
                    </a:cubicBezTo>
                    <a:cubicBezTo>
                      <a:pt x="713050" y="317638"/>
                      <a:pt x="711383" y="321945"/>
                      <a:pt x="710549" y="326113"/>
                    </a:cubicBezTo>
                    <a:close/>
                    <a:moveTo>
                      <a:pt x="525689" y="272760"/>
                    </a:moveTo>
                    <a:cubicBezTo>
                      <a:pt x="536249" y="281514"/>
                      <a:pt x="546739" y="287558"/>
                      <a:pt x="558548" y="292420"/>
                    </a:cubicBezTo>
                    <a:cubicBezTo>
                      <a:pt x="547294" y="300618"/>
                      <a:pt x="536596" y="308329"/>
                      <a:pt x="524369" y="317291"/>
                    </a:cubicBezTo>
                    <a:cubicBezTo>
                      <a:pt x="525967" y="302355"/>
                      <a:pt x="525620" y="288391"/>
                      <a:pt x="525689" y="272760"/>
                    </a:cubicBezTo>
                    <a:close/>
                    <a:moveTo>
                      <a:pt x="534998" y="315137"/>
                    </a:moveTo>
                    <a:cubicBezTo>
                      <a:pt x="543265" y="310135"/>
                      <a:pt x="550212" y="302841"/>
                      <a:pt x="557715" y="296589"/>
                    </a:cubicBezTo>
                    <a:cubicBezTo>
                      <a:pt x="559591" y="295060"/>
                      <a:pt x="561188" y="293115"/>
                      <a:pt x="564245" y="294296"/>
                    </a:cubicBezTo>
                    <a:cubicBezTo>
                      <a:pt x="573137" y="297561"/>
                      <a:pt x="582168" y="300479"/>
                      <a:pt x="591825" y="303813"/>
                    </a:cubicBezTo>
                    <a:cubicBezTo>
                      <a:pt x="569524" y="321042"/>
                      <a:pt x="546947" y="336673"/>
                      <a:pt x="527356" y="357722"/>
                    </a:cubicBezTo>
                    <a:cubicBezTo>
                      <a:pt x="526384" y="350497"/>
                      <a:pt x="525620" y="344801"/>
                      <a:pt x="524786" y="339174"/>
                    </a:cubicBezTo>
                    <a:cubicBezTo>
                      <a:pt x="523258" y="329101"/>
                      <a:pt x="525134" y="321111"/>
                      <a:pt x="534928" y="315137"/>
                    </a:cubicBezTo>
                    <a:close/>
                    <a:moveTo>
                      <a:pt x="527774" y="365156"/>
                    </a:moveTo>
                    <a:cubicBezTo>
                      <a:pt x="527774" y="362793"/>
                      <a:pt x="529371" y="361682"/>
                      <a:pt x="530830" y="360293"/>
                    </a:cubicBezTo>
                    <a:cubicBezTo>
                      <a:pt x="550559" y="341258"/>
                      <a:pt x="572512" y="324793"/>
                      <a:pt x="593978" y="307912"/>
                    </a:cubicBezTo>
                    <a:cubicBezTo>
                      <a:pt x="595993" y="306314"/>
                      <a:pt x="597869" y="305342"/>
                      <a:pt x="600786" y="306106"/>
                    </a:cubicBezTo>
                    <a:cubicBezTo>
                      <a:pt x="613846" y="309440"/>
                      <a:pt x="627254" y="311386"/>
                      <a:pt x="642191" y="313331"/>
                    </a:cubicBezTo>
                    <a:cubicBezTo>
                      <a:pt x="604398" y="345774"/>
                      <a:pt x="564314" y="373492"/>
                      <a:pt x="527842" y="407602"/>
                    </a:cubicBezTo>
                    <a:cubicBezTo>
                      <a:pt x="527842" y="392596"/>
                      <a:pt x="527842" y="378910"/>
                      <a:pt x="527842" y="365156"/>
                    </a:cubicBezTo>
                    <a:close/>
                    <a:moveTo>
                      <a:pt x="727222" y="248724"/>
                    </a:moveTo>
                    <a:cubicBezTo>
                      <a:pt x="724512" y="260950"/>
                      <a:pt x="721942" y="273247"/>
                      <a:pt x="719372" y="285473"/>
                    </a:cubicBezTo>
                    <a:cubicBezTo>
                      <a:pt x="716523" y="299228"/>
                      <a:pt x="711104" y="304300"/>
                      <a:pt x="696724" y="304786"/>
                    </a:cubicBezTo>
                    <a:cubicBezTo>
                      <a:pt x="681441" y="305272"/>
                      <a:pt x="666088" y="305550"/>
                      <a:pt x="650805" y="303952"/>
                    </a:cubicBezTo>
                    <a:cubicBezTo>
                      <a:pt x="617459" y="300409"/>
                      <a:pt x="584808" y="293949"/>
                      <a:pt x="553269" y="282555"/>
                    </a:cubicBezTo>
                    <a:cubicBezTo>
                      <a:pt x="544515" y="279429"/>
                      <a:pt x="536040" y="275678"/>
                      <a:pt x="528190" y="270745"/>
                    </a:cubicBezTo>
                    <a:cubicBezTo>
                      <a:pt x="524995" y="272344"/>
                      <a:pt x="525620" y="269842"/>
                      <a:pt x="525550" y="268245"/>
                    </a:cubicBezTo>
                    <a:cubicBezTo>
                      <a:pt x="525341" y="260950"/>
                      <a:pt x="525202" y="253726"/>
                      <a:pt x="524995" y="246431"/>
                    </a:cubicBezTo>
                    <a:cubicBezTo>
                      <a:pt x="522216" y="222186"/>
                      <a:pt x="524438" y="197663"/>
                      <a:pt x="521312" y="173487"/>
                    </a:cubicBezTo>
                    <a:cubicBezTo>
                      <a:pt x="520618" y="168347"/>
                      <a:pt x="523327" y="168833"/>
                      <a:pt x="526592" y="169597"/>
                    </a:cubicBezTo>
                    <a:cubicBezTo>
                      <a:pt x="541598" y="173001"/>
                      <a:pt x="555562" y="179393"/>
                      <a:pt x="569663" y="185228"/>
                    </a:cubicBezTo>
                    <a:cubicBezTo>
                      <a:pt x="604191" y="199678"/>
                      <a:pt x="639551" y="211696"/>
                      <a:pt x="676162" y="219755"/>
                    </a:cubicBezTo>
                    <a:cubicBezTo>
                      <a:pt x="692278" y="223367"/>
                      <a:pt x="708604" y="224687"/>
                      <a:pt x="723887" y="216073"/>
                    </a:cubicBezTo>
                    <a:cubicBezTo>
                      <a:pt x="727986" y="213780"/>
                      <a:pt x="731738" y="210862"/>
                      <a:pt x="736739" y="207528"/>
                    </a:cubicBezTo>
                    <a:cubicBezTo>
                      <a:pt x="733405" y="221978"/>
                      <a:pt x="730139" y="235316"/>
                      <a:pt x="727152" y="248654"/>
                    </a:cubicBezTo>
                    <a:close/>
                  </a:path>
                </a:pathLst>
              </a:custGeom>
              <a:solidFill>
                <a:srgbClr val="441313"/>
              </a:solidFill>
              <a:ln w="0" cap="flat">
                <a:noFill/>
                <a:prstDash val="solid"/>
                <a:miter/>
              </a:ln>
            </p:spPr>
            <p:txBody>
              <a:bodyPr rtlCol="0" anchor="ctr"/>
              <a:lstStyle/>
              <a:p>
                <a:endParaRPr lang="zh-CN" altLang="en-US"/>
              </a:p>
            </p:txBody>
          </p:sp>
          <p:sp>
            <p:nvSpPr>
              <p:cNvPr id="54" name="任意多边形: 形状 53"/>
              <p:cNvSpPr/>
              <p:nvPr/>
            </p:nvSpPr>
            <p:spPr>
              <a:xfrm>
                <a:off x="10021018" y="-3175701"/>
                <a:ext cx="417" cy="139"/>
              </a:xfrm>
              <a:custGeom>
                <a:avLst/>
                <a:gdLst>
                  <a:gd name="connsiteX0" fmla="*/ 417 w 417"/>
                  <a:gd name="connsiteY0" fmla="*/ 0 h 139"/>
                  <a:gd name="connsiteX1" fmla="*/ 0 w 417"/>
                  <a:gd name="connsiteY1" fmla="*/ 0 h 139"/>
                  <a:gd name="connsiteX2" fmla="*/ 0 w 417"/>
                  <a:gd name="connsiteY2" fmla="*/ 0 h 139"/>
                  <a:gd name="connsiteX3" fmla="*/ 139 w 417"/>
                  <a:gd name="connsiteY3" fmla="*/ 139 h 139"/>
                  <a:gd name="connsiteX4" fmla="*/ 139 w 417"/>
                  <a:gd name="connsiteY4" fmla="*/ 139 h 139"/>
                  <a:gd name="connsiteX5" fmla="*/ 417 w 417"/>
                  <a:gd name="connsiteY5" fmla="*/ 0 h 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 h="139">
                    <a:moveTo>
                      <a:pt x="417" y="0"/>
                    </a:moveTo>
                    <a:cubicBezTo>
                      <a:pt x="417" y="0"/>
                      <a:pt x="139" y="0"/>
                      <a:pt x="0" y="0"/>
                    </a:cubicBezTo>
                    <a:lnTo>
                      <a:pt x="0" y="0"/>
                    </a:lnTo>
                    <a:cubicBezTo>
                      <a:pt x="0" y="0"/>
                      <a:pt x="70" y="0"/>
                      <a:pt x="139" y="139"/>
                    </a:cubicBezTo>
                    <a:cubicBezTo>
                      <a:pt x="139" y="139"/>
                      <a:pt x="139" y="139"/>
                      <a:pt x="139" y="139"/>
                    </a:cubicBezTo>
                    <a:cubicBezTo>
                      <a:pt x="209" y="139"/>
                      <a:pt x="348" y="70"/>
                      <a:pt x="417" y="0"/>
                    </a:cubicBezTo>
                    <a:close/>
                  </a:path>
                </a:pathLst>
              </a:custGeom>
              <a:solidFill>
                <a:srgbClr val="441313"/>
              </a:solidFill>
              <a:ln w="0" cap="flat">
                <a:noFill/>
                <a:prstDash val="solid"/>
                <a:miter/>
              </a:ln>
            </p:spPr>
            <p:txBody>
              <a:bodyPr rtlCol="0" anchor="ctr"/>
              <a:lstStyle/>
              <a:p>
                <a:endParaRPr lang="zh-CN" altLang="en-US"/>
              </a:p>
            </p:txBody>
          </p:sp>
          <p:sp>
            <p:nvSpPr>
              <p:cNvPr id="55" name="任意多边形: 形状 54"/>
              <p:cNvSpPr/>
              <p:nvPr/>
            </p:nvSpPr>
            <p:spPr>
              <a:xfrm>
                <a:off x="10021296" y="-3189708"/>
                <a:ext cx="111599" cy="36446"/>
              </a:xfrm>
              <a:custGeom>
                <a:avLst/>
                <a:gdLst>
                  <a:gd name="connsiteX0" fmla="*/ 47865 w 111599"/>
                  <a:gd name="connsiteY0" fmla="*/ 20955 h 36446"/>
                  <a:gd name="connsiteX1" fmla="*/ 50574 w 111599"/>
                  <a:gd name="connsiteY1" fmla="*/ 25679 h 36446"/>
                  <a:gd name="connsiteX2" fmla="*/ 53700 w 111599"/>
                  <a:gd name="connsiteY2" fmla="*/ 22136 h 36446"/>
                  <a:gd name="connsiteX3" fmla="*/ 55090 w 111599"/>
                  <a:gd name="connsiteY3" fmla="*/ 13244 h 36446"/>
                  <a:gd name="connsiteX4" fmla="*/ 58632 w 111599"/>
                  <a:gd name="connsiteY4" fmla="*/ 10465 h 36446"/>
                  <a:gd name="connsiteX5" fmla="*/ 100593 w 111599"/>
                  <a:gd name="connsiteY5" fmla="*/ 21024 h 36446"/>
                  <a:gd name="connsiteX6" fmla="*/ 99064 w 111599"/>
                  <a:gd name="connsiteY6" fmla="*/ 36446 h 36446"/>
                  <a:gd name="connsiteX7" fmla="*/ 106011 w 111599"/>
                  <a:gd name="connsiteY7" fmla="*/ 28458 h 36446"/>
                  <a:gd name="connsiteX8" fmla="*/ 109694 w 111599"/>
                  <a:gd name="connsiteY8" fmla="*/ 18662 h 36446"/>
                  <a:gd name="connsiteX9" fmla="*/ 105178 w 111599"/>
                  <a:gd name="connsiteY9" fmla="*/ 7338 h 36446"/>
                  <a:gd name="connsiteX10" fmla="*/ 51199 w 111599"/>
                  <a:gd name="connsiteY10" fmla="*/ 4351 h 36446"/>
                  <a:gd name="connsiteX11" fmla="*/ 48351 w 111599"/>
                  <a:gd name="connsiteY11" fmla="*/ 4074 h 36446"/>
                  <a:gd name="connsiteX12" fmla="*/ 0 w 111599"/>
                  <a:gd name="connsiteY12" fmla="*/ 14008 h 36446"/>
                  <a:gd name="connsiteX13" fmla="*/ 49741 w 111599"/>
                  <a:gd name="connsiteY13" fmla="*/ 9978 h 36446"/>
                  <a:gd name="connsiteX14" fmla="*/ 47726 w 111599"/>
                  <a:gd name="connsiteY14" fmla="*/ 20955 h 36446"/>
                  <a:gd name="connsiteX15" fmla="*/ 103719 w 111599"/>
                  <a:gd name="connsiteY15" fmla="*/ 14633 h 36446"/>
                  <a:gd name="connsiteX16" fmla="*/ 60092 w 111599"/>
                  <a:gd name="connsiteY16" fmla="*/ 5602 h 36446"/>
                  <a:gd name="connsiteX17" fmla="*/ 103719 w 111599"/>
                  <a:gd name="connsiteY17" fmla="*/ 14633 h 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599" h="36446">
                    <a:moveTo>
                      <a:pt x="47865" y="20955"/>
                    </a:moveTo>
                    <a:cubicBezTo>
                      <a:pt x="47587" y="23039"/>
                      <a:pt x="48143" y="25331"/>
                      <a:pt x="50574" y="25679"/>
                    </a:cubicBezTo>
                    <a:cubicBezTo>
                      <a:pt x="52588" y="25956"/>
                      <a:pt x="53353" y="23733"/>
                      <a:pt x="53700" y="22136"/>
                    </a:cubicBezTo>
                    <a:cubicBezTo>
                      <a:pt x="54395" y="19218"/>
                      <a:pt x="54534" y="16161"/>
                      <a:pt x="55090" y="13244"/>
                    </a:cubicBezTo>
                    <a:cubicBezTo>
                      <a:pt x="55437" y="11437"/>
                      <a:pt x="55367" y="8798"/>
                      <a:pt x="58632" y="10465"/>
                    </a:cubicBezTo>
                    <a:cubicBezTo>
                      <a:pt x="71832" y="17064"/>
                      <a:pt x="86074" y="19426"/>
                      <a:pt x="100593" y="21024"/>
                    </a:cubicBezTo>
                    <a:cubicBezTo>
                      <a:pt x="100037" y="26373"/>
                      <a:pt x="95243" y="30958"/>
                      <a:pt x="99064" y="36446"/>
                    </a:cubicBezTo>
                    <a:cubicBezTo>
                      <a:pt x="102886" y="35127"/>
                      <a:pt x="104761" y="32139"/>
                      <a:pt x="106011" y="28458"/>
                    </a:cubicBezTo>
                    <a:cubicBezTo>
                      <a:pt x="107054" y="25123"/>
                      <a:pt x="107818" y="21511"/>
                      <a:pt x="109694" y="18662"/>
                    </a:cubicBezTo>
                    <a:cubicBezTo>
                      <a:pt x="113862" y="12341"/>
                      <a:pt x="110666" y="8520"/>
                      <a:pt x="105178" y="7338"/>
                    </a:cubicBezTo>
                    <a:cubicBezTo>
                      <a:pt x="87393" y="3587"/>
                      <a:pt x="69818" y="-5305"/>
                      <a:pt x="51199" y="4351"/>
                    </a:cubicBezTo>
                    <a:cubicBezTo>
                      <a:pt x="50505" y="4699"/>
                      <a:pt x="49324" y="4212"/>
                      <a:pt x="48351" y="4074"/>
                    </a:cubicBezTo>
                    <a:cubicBezTo>
                      <a:pt x="30914" y="947"/>
                      <a:pt x="14728" y="4074"/>
                      <a:pt x="0" y="14008"/>
                    </a:cubicBezTo>
                    <a:cubicBezTo>
                      <a:pt x="16464" y="12062"/>
                      <a:pt x="32859" y="9701"/>
                      <a:pt x="49741" y="9978"/>
                    </a:cubicBezTo>
                    <a:cubicBezTo>
                      <a:pt x="49046" y="13661"/>
                      <a:pt x="48281" y="17273"/>
                      <a:pt x="47726" y="20955"/>
                    </a:cubicBezTo>
                    <a:close/>
                    <a:moveTo>
                      <a:pt x="103719" y="14633"/>
                    </a:moveTo>
                    <a:cubicBezTo>
                      <a:pt x="86977" y="16648"/>
                      <a:pt x="73291" y="12410"/>
                      <a:pt x="60092" y="5602"/>
                    </a:cubicBezTo>
                    <a:cubicBezTo>
                      <a:pt x="75028" y="3657"/>
                      <a:pt x="89478" y="4212"/>
                      <a:pt x="103719" y="14633"/>
                    </a:cubicBezTo>
                    <a:close/>
                  </a:path>
                </a:pathLst>
              </a:custGeom>
              <a:solidFill>
                <a:srgbClr val="441313"/>
              </a:solidFill>
              <a:ln w="0" cap="flat">
                <a:noFill/>
                <a:prstDash val="solid"/>
                <a:miter/>
              </a:ln>
            </p:spPr>
            <p:txBody>
              <a:bodyPr rtlCol="0" anchor="ctr"/>
              <a:lstStyle/>
              <a:p>
                <a:endParaRPr lang="zh-CN" altLang="en-US"/>
              </a:p>
            </p:txBody>
          </p:sp>
          <p:sp>
            <p:nvSpPr>
              <p:cNvPr id="56" name="任意多边形: 形状 55"/>
              <p:cNvSpPr/>
              <p:nvPr/>
            </p:nvSpPr>
            <p:spPr>
              <a:xfrm>
                <a:off x="9999403" y="-2877625"/>
                <a:ext cx="263331" cy="252684"/>
              </a:xfrm>
              <a:custGeom>
                <a:avLst/>
                <a:gdLst>
                  <a:gd name="connsiteX0" fmla="*/ 218076 w 263331"/>
                  <a:gd name="connsiteY0" fmla="*/ 40244 h 252684"/>
                  <a:gd name="connsiteX1" fmla="*/ 109634 w 263331"/>
                  <a:gd name="connsiteY1" fmla="*/ 2313 h 252684"/>
                  <a:gd name="connsiteX2" fmla="*/ 4734 w 263331"/>
                  <a:gd name="connsiteY2" fmla="*/ 100265 h 252684"/>
                  <a:gd name="connsiteX3" fmla="*/ 2303 w 263331"/>
                  <a:gd name="connsiteY3" fmla="*/ 150214 h 252684"/>
                  <a:gd name="connsiteX4" fmla="*/ 142354 w 263331"/>
                  <a:gd name="connsiteY4" fmla="*/ 252683 h 252684"/>
                  <a:gd name="connsiteX5" fmla="*/ 222870 w 263331"/>
                  <a:gd name="connsiteY5" fmla="*/ 224687 h 252684"/>
                  <a:gd name="connsiteX6" fmla="*/ 262468 w 263331"/>
                  <a:gd name="connsiteY6" fmla="*/ 136807 h 252684"/>
                  <a:gd name="connsiteX7" fmla="*/ 218076 w 263331"/>
                  <a:gd name="connsiteY7" fmla="*/ 40313 h 252684"/>
                  <a:gd name="connsiteX8" fmla="*/ 249616 w 263331"/>
                  <a:gd name="connsiteY8" fmla="*/ 165498 h 252684"/>
                  <a:gd name="connsiteX9" fmla="*/ 202168 w 263331"/>
                  <a:gd name="connsiteY9" fmla="*/ 223575 h 252684"/>
                  <a:gd name="connsiteX10" fmla="*/ 143605 w 263331"/>
                  <a:gd name="connsiteY10" fmla="*/ 240595 h 252684"/>
                  <a:gd name="connsiteX11" fmla="*/ 12515 w 263331"/>
                  <a:gd name="connsiteY11" fmla="*/ 147366 h 252684"/>
                  <a:gd name="connsiteX12" fmla="*/ 15224 w 263331"/>
                  <a:gd name="connsiteY12" fmla="*/ 99015 h 252684"/>
                  <a:gd name="connsiteX13" fmla="*/ 53640 w 263331"/>
                  <a:gd name="connsiteY13" fmla="*/ 39410 h 252684"/>
                  <a:gd name="connsiteX14" fmla="*/ 112135 w 263331"/>
                  <a:gd name="connsiteY14" fmla="*/ 13567 h 252684"/>
                  <a:gd name="connsiteX15" fmla="*/ 209323 w 263331"/>
                  <a:gd name="connsiteY15" fmla="*/ 48511 h 252684"/>
                  <a:gd name="connsiteX16" fmla="*/ 248226 w 263331"/>
                  <a:gd name="connsiteY16" fmla="*/ 125066 h 252684"/>
                  <a:gd name="connsiteX17" fmla="*/ 249547 w 263331"/>
                  <a:gd name="connsiteY17" fmla="*/ 165428 h 2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3331" h="252684">
                    <a:moveTo>
                      <a:pt x="218076" y="40244"/>
                    </a:moveTo>
                    <a:cubicBezTo>
                      <a:pt x="189733" y="6759"/>
                      <a:pt x="151455" y="-5607"/>
                      <a:pt x="109634" y="2313"/>
                    </a:cubicBezTo>
                    <a:cubicBezTo>
                      <a:pt x="55516" y="12594"/>
                      <a:pt x="22518" y="49552"/>
                      <a:pt x="4734" y="100265"/>
                    </a:cubicBezTo>
                    <a:cubicBezTo>
                      <a:pt x="-893" y="116313"/>
                      <a:pt x="-1240" y="133333"/>
                      <a:pt x="2303" y="150214"/>
                    </a:cubicBezTo>
                    <a:cubicBezTo>
                      <a:pt x="15016" y="210793"/>
                      <a:pt x="68785" y="252961"/>
                      <a:pt x="142354" y="252683"/>
                    </a:cubicBezTo>
                    <a:cubicBezTo>
                      <a:pt x="165904" y="252683"/>
                      <a:pt x="196124" y="243999"/>
                      <a:pt x="222870" y="224687"/>
                    </a:cubicBezTo>
                    <a:cubicBezTo>
                      <a:pt x="252812" y="203082"/>
                      <a:pt x="267123" y="174182"/>
                      <a:pt x="262468" y="136807"/>
                    </a:cubicBezTo>
                    <a:cubicBezTo>
                      <a:pt x="257883" y="99988"/>
                      <a:pt x="241627" y="68101"/>
                      <a:pt x="218076" y="40313"/>
                    </a:cubicBezTo>
                    <a:close/>
                    <a:moveTo>
                      <a:pt x="249616" y="165498"/>
                    </a:moveTo>
                    <a:cubicBezTo>
                      <a:pt x="243989" y="193147"/>
                      <a:pt x="225579" y="210515"/>
                      <a:pt x="202168" y="223575"/>
                    </a:cubicBezTo>
                    <a:cubicBezTo>
                      <a:pt x="182022" y="234829"/>
                      <a:pt x="160278" y="240178"/>
                      <a:pt x="143605" y="240595"/>
                    </a:cubicBezTo>
                    <a:cubicBezTo>
                      <a:pt x="77260" y="243582"/>
                      <a:pt x="25158" y="204540"/>
                      <a:pt x="12515" y="147366"/>
                    </a:cubicBezTo>
                    <a:cubicBezTo>
                      <a:pt x="8902" y="130972"/>
                      <a:pt x="9805" y="114576"/>
                      <a:pt x="15224" y="99015"/>
                    </a:cubicBezTo>
                    <a:cubicBezTo>
                      <a:pt x="23144" y="76160"/>
                      <a:pt x="35996" y="56083"/>
                      <a:pt x="53640" y="39410"/>
                    </a:cubicBezTo>
                    <a:cubicBezTo>
                      <a:pt x="70036" y="23918"/>
                      <a:pt x="88932" y="14956"/>
                      <a:pt x="112135" y="13567"/>
                    </a:cubicBezTo>
                    <a:cubicBezTo>
                      <a:pt x="149927" y="11274"/>
                      <a:pt x="183966" y="17666"/>
                      <a:pt x="209323" y="48511"/>
                    </a:cubicBezTo>
                    <a:cubicBezTo>
                      <a:pt x="227942" y="71088"/>
                      <a:pt x="241349" y="96514"/>
                      <a:pt x="248226" y="125066"/>
                    </a:cubicBezTo>
                    <a:cubicBezTo>
                      <a:pt x="251422" y="138405"/>
                      <a:pt x="252256" y="151951"/>
                      <a:pt x="249547" y="165428"/>
                    </a:cubicBezTo>
                    <a:close/>
                  </a:path>
                </a:pathLst>
              </a:custGeom>
              <a:solidFill>
                <a:srgbClr val="441313"/>
              </a:solidFill>
              <a:ln w="0" cap="flat">
                <a:noFill/>
                <a:prstDash val="solid"/>
                <a:miter/>
              </a:ln>
            </p:spPr>
            <p:txBody>
              <a:bodyPr rtlCol="0" anchor="ctr"/>
              <a:lstStyle/>
              <a:p>
                <a:endParaRPr lang="zh-CN" altLang="en-US"/>
              </a:p>
            </p:txBody>
          </p:sp>
          <p:sp>
            <p:nvSpPr>
              <p:cNvPr id="57" name="任意多边形: 形状 56"/>
              <p:cNvSpPr/>
              <p:nvPr/>
            </p:nvSpPr>
            <p:spPr>
              <a:xfrm>
                <a:off x="10516548" y="-2712127"/>
                <a:ext cx="485" cy="486"/>
              </a:xfrm>
              <a:custGeom>
                <a:avLst/>
                <a:gdLst>
                  <a:gd name="connsiteX0" fmla="*/ 486 w 485"/>
                  <a:gd name="connsiteY0" fmla="*/ 0 h 486"/>
                  <a:gd name="connsiteX1" fmla="*/ 208 w 485"/>
                  <a:gd name="connsiteY1" fmla="*/ 139 h 486"/>
                  <a:gd name="connsiteX2" fmla="*/ 208 w 485"/>
                  <a:gd name="connsiteY2" fmla="*/ 139 h 486"/>
                  <a:gd name="connsiteX3" fmla="*/ 0 w 485"/>
                  <a:gd name="connsiteY3" fmla="*/ 486 h 486"/>
                  <a:gd name="connsiteX4" fmla="*/ 347 w 485"/>
                  <a:gd name="connsiteY4" fmla="*/ 278 h 486"/>
                  <a:gd name="connsiteX5" fmla="*/ 416 w 485"/>
                  <a:gd name="connsiteY5" fmla="*/ 0 h 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 h="486">
                    <a:moveTo>
                      <a:pt x="486" y="0"/>
                    </a:moveTo>
                    <a:cubicBezTo>
                      <a:pt x="486" y="0"/>
                      <a:pt x="347" y="70"/>
                      <a:pt x="208" y="139"/>
                    </a:cubicBezTo>
                    <a:lnTo>
                      <a:pt x="208" y="139"/>
                    </a:lnTo>
                    <a:cubicBezTo>
                      <a:pt x="208" y="139"/>
                      <a:pt x="70" y="347"/>
                      <a:pt x="0" y="486"/>
                    </a:cubicBezTo>
                    <a:cubicBezTo>
                      <a:pt x="139" y="417"/>
                      <a:pt x="208" y="417"/>
                      <a:pt x="347" y="278"/>
                    </a:cubicBezTo>
                    <a:cubicBezTo>
                      <a:pt x="347" y="209"/>
                      <a:pt x="347" y="70"/>
                      <a:pt x="416" y="0"/>
                    </a:cubicBezTo>
                    <a:close/>
                  </a:path>
                </a:pathLst>
              </a:custGeom>
              <a:solidFill>
                <a:srgbClr val="441313"/>
              </a:solidFill>
              <a:ln w="0" cap="flat">
                <a:noFill/>
                <a:prstDash val="solid"/>
                <a:miter/>
              </a:ln>
            </p:spPr>
            <p:txBody>
              <a:bodyPr rtlCol="0" anchor="ctr"/>
              <a:lstStyle/>
              <a:p>
                <a:endParaRPr lang="zh-CN" altLang="en-US"/>
              </a:p>
            </p:txBody>
          </p:sp>
          <p:sp>
            <p:nvSpPr>
              <p:cNvPr id="58" name="任意多边形: 形状 57"/>
              <p:cNvSpPr/>
              <p:nvPr/>
            </p:nvSpPr>
            <p:spPr>
              <a:xfrm>
                <a:off x="10517034" y="-2807509"/>
                <a:ext cx="113920" cy="95312"/>
              </a:xfrm>
              <a:custGeom>
                <a:avLst/>
                <a:gdLst>
                  <a:gd name="connsiteX0" fmla="*/ 111013 w 113920"/>
                  <a:gd name="connsiteY0" fmla="*/ 4446 h 95312"/>
                  <a:gd name="connsiteX1" fmla="*/ 113653 w 113920"/>
                  <a:gd name="connsiteY1" fmla="*/ 0 h 95312"/>
                  <a:gd name="connsiteX2" fmla="*/ 65927 w 113920"/>
                  <a:gd name="connsiteY2" fmla="*/ 39320 h 95312"/>
                  <a:gd name="connsiteX3" fmla="*/ 9656 w 113920"/>
                  <a:gd name="connsiteY3" fmla="*/ 81002 h 95312"/>
                  <a:gd name="connsiteX4" fmla="*/ 0 w 113920"/>
                  <a:gd name="connsiteY4" fmla="*/ 95313 h 95312"/>
                  <a:gd name="connsiteX5" fmla="*/ 24593 w 113920"/>
                  <a:gd name="connsiteY5" fmla="*/ 78015 h 95312"/>
                  <a:gd name="connsiteX6" fmla="*/ 111083 w 113920"/>
                  <a:gd name="connsiteY6" fmla="*/ 4446 h 9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920" h="95312">
                    <a:moveTo>
                      <a:pt x="111013" y="4446"/>
                    </a:moveTo>
                    <a:cubicBezTo>
                      <a:pt x="112125" y="3265"/>
                      <a:pt x="114765" y="2570"/>
                      <a:pt x="113653" y="0"/>
                    </a:cubicBezTo>
                    <a:cubicBezTo>
                      <a:pt x="97814" y="13338"/>
                      <a:pt x="82391" y="26954"/>
                      <a:pt x="65927" y="39320"/>
                    </a:cubicBezTo>
                    <a:cubicBezTo>
                      <a:pt x="47240" y="53283"/>
                      <a:pt x="27094" y="65371"/>
                      <a:pt x="9656" y="81002"/>
                    </a:cubicBezTo>
                    <a:cubicBezTo>
                      <a:pt x="5210" y="84962"/>
                      <a:pt x="1181" y="89199"/>
                      <a:pt x="0" y="95313"/>
                    </a:cubicBezTo>
                    <a:cubicBezTo>
                      <a:pt x="9517" y="91422"/>
                      <a:pt x="16325" y="83711"/>
                      <a:pt x="24593" y="78015"/>
                    </a:cubicBezTo>
                    <a:cubicBezTo>
                      <a:pt x="55924" y="56410"/>
                      <a:pt x="85449" y="32651"/>
                      <a:pt x="111083" y="4446"/>
                    </a:cubicBezTo>
                    <a:close/>
                  </a:path>
                </a:pathLst>
              </a:custGeom>
              <a:solidFill>
                <a:srgbClr val="441313"/>
              </a:solidFill>
              <a:ln w="0" cap="flat">
                <a:noFill/>
                <a:prstDash val="solid"/>
                <a:miter/>
              </a:ln>
            </p:spPr>
            <p:txBody>
              <a:bodyPr rtlCol="0" anchor="ctr"/>
              <a:lstStyle/>
              <a:p>
                <a:endParaRPr lang="zh-CN" altLang="en-US"/>
              </a:p>
            </p:txBody>
          </p:sp>
          <p:sp>
            <p:nvSpPr>
              <p:cNvPr id="59" name="任意多边形: 形状 58"/>
              <p:cNvSpPr/>
              <p:nvPr/>
            </p:nvSpPr>
            <p:spPr>
              <a:xfrm>
                <a:off x="10460069" y="-2868435"/>
                <a:ext cx="163324" cy="132201"/>
              </a:xfrm>
              <a:custGeom>
                <a:avLst/>
                <a:gdLst>
                  <a:gd name="connsiteX0" fmla="*/ 0 w 163324"/>
                  <a:gd name="connsiteY0" fmla="*/ 132202 h 132201"/>
                  <a:gd name="connsiteX1" fmla="*/ 163324 w 163324"/>
                  <a:gd name="connsiteY1" fmla="*/ 0 h 132201"/>
                  <a:gd name="connsiteX2" fmla="*/ 0 w 163324"/>
                  <a:gd name="connsiteY2" fmla="*/ 132202 h 132201"/>
                </a:gdLst>
                <a:ahLst/>
                <a:cxnLst>
                  <a:cxn ang="0">
                    <a:pos x="connsiteX0" y="connsiteY0"/>
                  </a:cxn>
                  <a:cxn ang="0">
                    <a:pos x="connsiteX1" y="connsiteY1"/>
                  </a:cxn>
                  <a:cxn ang="0">
                    <a:pos x="connsiteX2" y="connsiteY2"/>
                  </a:cxn>
                </a:cxnLst>
                <a:rect l="l" t="t" r="r" b="b"/>
                <a:pathLst>
                  <a:path w="163324" h="132201">
                    <a:moveTo>
                      <a:pt x="0" y="132202"/>
                    </a:moveTo>
                    <a:cubicBezTo>
                      <a:pt x="56826" y="91145"/>
                      <a:pt x="110526" y="45989"/>
                      <a:pt x="163324" y="0"/>
                    </a:cubicBezTo>
                    <a:cubicBezTo>
                      <a:pt x="107400" y="42307"/>
                      <a:pt x="52310" y="85518"/>
                      <a:pt x="0" y="132202"/>
                    </a:cubicBezTo>
                    <a:close/>
                  </a:path>
                </a:pathLst>
              </a:custGeom>
              <a:solidFill>
                <a:srgbClr val="441313"/>
              </a:solidFill>
              <a:ln w="0" cap="flat">
                <a:noFill/>
                <a:prstDash val="solid"/>
                <a:miter/>
              </a:ln>
            </p:spPr>
            <p:txBody>
              <a:bodyPr rtlCol="0" anchor="ctr"/>
              <a:lstStyle/>
              <a:p>
                <a:endParaRPr lang="zh-CN" altLang="en-US"/>
              </a:p>
            </p:txBody>
          </p:sp>
          <p:sp>
            <p:nvSpPr>
              <p:cNvPr id="60" name="任意多边形: 形状 59"/>
              <p:cNvSpPr/>
              <p:nvPr/>
            </p:nvSpPr>
            <p:spPr>
              <a:xfrm>
                <a:off x="10499111" y="-2755337"/>
                <a:ext cx="115181" cy="121850"/>
              </a:xfrm>
              <a:custGeom>
                <a:avLst/>
                <a:gdLst>
                  <a:gd name="connsiteX0" fmla="*/ 115181 w 115181"/>
                  <a:gd name="connsiteY0" fmla="*/ 0 h 121850"/>
                  <a:gd name="connsiteX1" fmla="*/ 0 w 115181"/>
                  <a:gd name="connsiteY1" fmla="*/ 121850 h 121850"/>
                  <a:gd name="connsiteX2" fmla="*/ 115181 w 115181"/>
                  <a:gd name="connsiteY2" fmla="*/ 0 h 121850"/>
                </a:gdLst>
                <a:ahLst/>
                <a:cxnLst>
                  <a:cxn ang="0">
                    <a:pos x="connsiteX0" y="connsiteY0"/>
                  </a:cxn>
                  <a:cxn ang="0">
                    <a:pos x="connsiteX1" y="connsiteY1"/>
                  </a:cxn>
                  <a:cxn ang="0">
                    <a:pos x="connsiteX2" y="connsiteY2"/>
                  </a:cxn>
                </a:cxnLst>
                <a:rect l="l" t="t" r="r" b="b"/>
                <a:pathLst>
                  <a:path w="115181" h="121850">
                    <a:moveTo>
                      <a:pt x="115181" y="0"/>
                    </a:moveTo>
                    <a:cubicBezTo>
                      <a:pt x="76903" y="40709"/>
                      <a:pt x="37027" y="79960"/>
                      <a:pt x="0" y="121850"/>
                    </a:cubicBezTo>
                    <a:cubicBezTo>
                      <a:pt x="43071" y="85587"/>
                      <a:pt x="81488" y="45016"/>
                      <a:pt x="115181" y="0"/>
                    </a:cubicBezTo>
                    <a:close/>
                  </a:path>
                </a:pathLst>
              </a:custGeom>
              <a:solidFill>
                <a:srgbClr val="441313"/>
              </a:solidFill>
              <a:ln w="0" cap="flat">
                <a:noFill/>
                <a:prstDash val="solid"/>
                <a:miter/>
              </a:ln>
            </p:spPr>
            <p:txBody>
              <a:bodyPr rtlCol="0" anchor="ctr"/>
              <a:lstStyle/>
              <a:p>
                <a:endParaRPr lang="zh-CN" altLang="en-US"/>
              </a:p>
            </p:txBody>
          </p:sp>
          <p:sp>
            <p:nvSpPr>
              <p:cNvPr id="61" name="任意多边形: 形状 60"/>
              <p:cNvSpPr/>
              <p:nvPr/>
            </p:nvSpPr>
            <p:spPr>
              <a:xfrm>
                <a:off x="10506336" y="-2842175"/>
                <a:ext cx="128658" cy="106845"/>
              </a:xfrm>
              <a:custGeom>
                <a:avLst/>
                <a:gdLst>
                  <a:gd name="connsiteX0" fmla="*/ 70 w 128658"/>
                  <a:gd name="connsiteY0" fmla="*/ 104969 h 106845"/>
                  <a:gd name="connsiteX1" fmla="*/ 1599 w 128658"/>
                  <a:gd name="connsiteY1" fmla="*/ 106845 h 106845"/>
                  <a:gd name="connsiteX2" fmla="*/ 128659 w 128658"/>
                  <a:gd name="connsiteY2" fmla="*/ 1806 h 106845"/>
                  <a:gd name="connsiteX3" fmla="*/ 127131 w 128658"/>
                  <a:gd name="connsiteY3" fmla="*/ 0 h 106845"/>
                  <a:gd name="connsiteX4" fmla="*/ 0 w 128658"/>
                  <a:gd name="connsiteY4" fmla="*/ 104900 h 106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58" h="106845">
                    <a:moveTo>
                      <a:pt x="70" y="104969"/>
                    </a:moveTo>
                    <a:cubicBezTo>
                      <a:pt x="626" y="105595"/>
                      <a:pt x="1112" y="106220"/>
                      <a:pt x="1599" y="106845"/>
                    </a:cubicBezTo>
                    <a:cubicBezTo>
                      <a:pt x="45573" y="73777"/>
                      <a:pt x="86769" y="37375"/>
                      <a:pt x="128659" y="1806"/>
                    </a:cubicBezTo>
                    <a:cubicBezTo>
                      <a:pt x="128173" y="1181"/>
                      <a:pt x="127686" y="625"/>
                      <a:pt x="127131" y="0"/>
                    </a:cubicBezTo>
                    <a:cubicBezTo>
                      <a:pt x="84754" y="34943"/>
                      <a:pt x="42377" y="69956"/>
                      <a:pt x="0" y="104900"/>
                    </a:cubicBezTo>
                    <a:close/>
                  </a:path>
                </a:pathLst>
              </a:custGeom>
              <a:solidFill>
                <a:srgbClr val="441313"/>
              </a:solidFill>
              <a:ln w="0" cap="flat">
                <a:noFill/>
                <a:prstDash val="solid"/>
                <a:miter/>
              </a:ln>
            </p:spPr>
            <p:txBody>
              <a:bodyPr rtlCol="0" anchor="ctr"/>
              <a:lstStyle/>
              <a:p>
                <a:endParaRPr lang="zh-CN" altLang="en-US"/>
              </a:p>
            </p:txBody>
          </p:sp>
          <p:sp>
            <p:nvSpPr>
              <p:cNvPr id="62" name="任意多边形: 形状 61"/>
              <p:cNvSpPr/>
              <p:nvPr/>
            </p:nvSpPr>
            <p:spPr>
              <a:xfrm>
                <a:off x="10530789" y="-2706569"/>
                <a:ext cx="75861" cy="76000"/>
              </a:xfrm>
              <a:custGeom>
                <a:avLst/>
                <a:gdLst>
                  <a:gd name="connsiteX0" fmla="*/ 75862 w 75861"/>
                  <a:gd name="connsiteY0" fmla="*/ 0 h 76000"/>
                  <a:gd name="connsiteX1" fmla="*/ 0 w 75861"/>
                  <a:gd name="connsiteY1" fmla="*/ 76000 h 76000"/>
                  <a:gd name="connsiteX2" fmla="*/ 75862 w 75861"/>
                  <a:gd name="connsiteY2" fmla="*/ 0 h 76000"/>
                </a:gdLst>
                <a:ahLst/>
                <a:cxnLst>
                  <a:cxn ang="0">
                    <a:pos x="connsiteX0" y="connsiteY0"/>
                  </a:cxn>
                  <a:cxn ang="0">
                    <a:pos x="connsiteX1" y="connsiteY1"/>
                  </a:cxn>
                  <a:cxn ang="0">
                    <a:pos x="connsiteX2" y="connsiteY2"/>
                  </a:cxn>
                </a:cxnLst>
                <a:rect l="l" t="t" r="r" b="b"/>
                <a:pathLst>
                  <a:path w="75861" h="76000">
                    <a:moveTo>
                      <a:pt x="75862" y="0"/>
                    </a:moveTo>
                    <a:cubicBezTo>
                      <a:pt x="50574" y="25357"/>
                      <a:pt x="25287" y="50714"/>
                      <a:pt x="0" y="76000"/>
                    </a:cubicBezTo>
                    <a:cubicBezTo>
                      <a:pt x="27372" y="52728"/>
                      <a:pt x="53353" y="28066"/>
                      <a:pt x="75862" y="0"/>
                    </a:cubicBezTo>
                    <a:close/>
                  </a:path>
                </a:pathLst>
              </a:custGeom>
              <a:solidFill>
                <a:srgbClr val="441313"/>
              </a:solidFill>
              <a:ln w="0" cap="flat">
                <a:noFill/>
                <a:prstDash val="solid"/>
                <a:miter/>
              </a:ln>
            </p:spPr>
            <p:txBody>
              <a:bodyPr rtlCol="0" anchor="ctr"/>
              <a:lstStyle/>
              <a:p>
                <a:endParaRPr lang="zh-CN" altLang="en-US"/>
              </a:p>
            </p:txBody>
          </p:sp>
          <p:sp>
            <p:nvSpPr>
              <p:cNvPr id="63" name="任意多边形: 形状 62"/>
              <p:cNvSpPr/>
              <p:nvPr/>
            </p:nvSpPr>
            <p:spPr>
              <a:xfrm>
                <a:off x="10480898" y="-2971597"/>
                <a:ext cx="24122" cy="22865"/>
              </a:xfrm>
              <a:custGeom>
                <a:avLst/>
                <a:gdLst>
                  <a:gd name="connsiteX0" fmla="*/ 14462 w 24122"/>
                  <a:gd name="connsiteY0" fmla="*/ 0 h 22865"/>
                  <a:gd name="connsiteX1" fmla="*/ 13 w 24122"/>
                  <a:gd name="connsiteY1" fmla="*/ 11462 h 22865"/>
                  <a:gd name="connsiteX2" fmla="*/ 10294 w 24122"/>
                  <a:gd name="connsiteY2" fmla="*/ 22856 h 22865"/>
                  <a:gd name="connsiteX3" fmla="*/ 24119 w 24122"/>
                  <a:gd name="connsiteY3" fmla="*/ 10073 h 22865"/>
                  <a:gd name="connsiteX4" fmla="*/ 14462 w 24122"/>
                  <a:gd name="connsiteY4" fmla="*/ 0 h 22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2" h="22865">
                    <a:moveTo>
                      <a:pt x="14462" y="0"/>
                    </a:moveTo>
                    <a:cubicBezTo>
                      <a:pt x="7585" y="0"/>
                      <a:pt x="290" y="5766"/>
                      <a:pt x="13" y="11462"/>
                    </a:cubicBezTo>
                    <a:cubicBezTo>
                      <a:pt x="-265" y="17854"/>
                      <a:pt x="4042" y="22578"/>
                      <a:pt x="10294" y="22856"/>
                    </a:cubicBezTo>
                    <a:cubicBezTo>
                      <a:pt x="17658" y="23134"/>
                      <a:pt x="23910" y="17298"/>
                      <a:pt x="24119" y="10073"/>
                    </a:cubicBezTo>
                    <a:cubicBezTo>
                      <a:pt x="24258" y="4168"/>
                      <a:pt x="20297" y="0"/>
                      <a:pt x="14462" y="0"/>
                    </a:cubicBezTo>
                    <a:close/>
                  </a:path>
                </a:pathLst>
              </a:custGeom>
              <a:solidFill>
                <a:srgbClr val="441313"/>
              </a:solidFill>
              <a:ln w="0" cap="flat">
                <a:noFill/>
                <a:prstDash val="solid"/>
                <a:miter/>
              </a:ln>
            </p:spPr>
            <p:txBody>
              <a:bodyPr rtlCol="0" anchor="ctr"/>
              <a:lstStyle/>
              <a:p>
                <a:endParaRPr lang="zh-CN" altLang="en-US"/>
              </a:p>
            </p:txBody>
          </p:sp>
          <p:sp>
            <p:nvSpPr>
              <p:cNvPr id="64" name="任意多边形: 形状 63"/>
              <p:cNvSpPr/>
              <p:nvPr/>
            </p:nvSpPr>
            <p:spPr>
              <a:xfrm>
                <a:off x="10525693" y="-2953544"/>
                <a:ext cx="10098" cy="9318"/>
              </a:xfrm>
              <a:custGeom>
                <a:avLst/>
                <a:gdLst>
                  <a:gd name="connsiteX0" fmla="*/ 5374 w 10098"/>
                  <a:gd name="connsiteY0" fmla="*/ 9 h 9318"/>
                  <a:gd name="connsiteX1" fmla="*/ 25 w 10098"/>
                  <a:gd name="connsiteY1" fmla="*/ 4108 h 9318"/>
                  <a:gd name="connsiteX2" fmla="*/ 5096 w 10098"/>
                  <a:gd name="connsiteY2" fmla="*/ 9318 h 9318"/>
                  <a:gd name="connsiteX3" fmla="*/ 10098 w 10098"/>
                  <a:gd name="connsiteY3" fmla="*/ 4803 h 9318"/>
                  <a:gd name="connsiteX4" fmla="*/ 5374 w 10098"/>
                  <a:gd name="connsiteY4" fmla="*/ 9 h 9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8" h="9318">
                    <a:moveTo>
                      <a:pt x="5374" y="9"/>
                    </a:moveTo>
                    <a:cubicBezTo>
                      <a:pt x="2456" y="-130"/>
                      <a:pt x="303" y="1329"/>
                      <a:pt x="25" y="4108"/>
                    </a:cubicBezTo>
                    <a:cubicBezTo>
                      <a:pt x="-253" y="7303"/>
                      <a:pt x="1831" y="9318"/>
                      <a:pt x="5096" y="9318"/>
                    </a:cubicBezTo>
                    <a:cubicBezTo>
                      <a:pt x="7875" y="9318"/>
                      <a:pt x="9820" y="7859"/>
                      <a:pt x="10098" y="4803"/>
                    </a:cubicBezTo>
                    <a:cubicBezTo>
                      <a:pt x="9820" y="1885"/>
                      <a:pt x="8292" y="218"/>
                      <a:pt x="5374" y="9"/>
                    </a:cubicBezTo>
                    <a:close/>
                  </a:path>
                </a:pathLst>
              </a:custGeom>
              <a:solidFill>
                <a:srgbClr val="441313"/>
              </a:solidFill>
              <a:ln w="0" cap="flat">
                <a:noFill/>
                <a:prstDash val="solid"/>
                <a:miter/>
              </a:ln>
            </p:spPr>
            <p:txBody>
              <a:bodyPr rtlCol="0" anchor="ctr"/>
              <a:lstStyle/>
              <a:p>
                <a:endParaRPr lang="zh-CN" altLang="en-US"/>
              </a:p>
            </p:txBody>
          </p:sp>
          <p:sp>
            <p:nvSpPr>
              <p:cNvPr id="65" name="任意多边形: 形状 64"/>
              <p:cNvSpPr/>
              <p:nvPr/>
            </p:nvSpPr>
            <p:spPr>
              <a:xfrm>
                <a:off x="10046767" y="-3112983"/>
                <a:ext cx="82091" cy="47603"/>
              </a:xfrm>
              <a:custGeom>
                <a:avLst/>
                <a:gdLst>
                  <a:gd name="connsiteX0" fmla="*/ 9195 w 82091"/>
                  <a:gd name="connsiteY0" fmla="*/ 30511 h 47603"/>
                  <a:gd name="connsiteX1" fmla="*/ 67480 w 82091"/>
                  <a:gd name="connsiteY1" fmla="*/ 47601 h 47603"/>
                  <a:gd name="connsiteX2" fmla="*/ 76233 w 82091"/>
                  <a:gd name="connsiteY2" fmla="*/ 43086 h 47603"/>
                  <a:gd name="connsiteX3" fmla="*/ 81930 w 82091"/>
                  <a:gd name="connsiteY3" fmla="*/ 22939 h 47603"/>
                  <a:gd name="connsiteX4" fmla="*/ 72969 w 82091"/>
                  <a:gd name="connsiteY4" fmla="*/ 21828 h 47603"/>
                  <a:gd name="connsiteX5" fmla="*/ 18296 w 82091"/>
                  <a:gd name="connsiteY5" fmla="*/ 2029 h 47603"/>
                  <a:gd name="connsiteX6" fmla="*/ 4054 w 82091"/>
                  <a:gd name="connsiteY6" fmla="*/ 5711 h 47603"/>
                  <a:gd name="connsiteX7" fmla="*/ 9195 w 82091"/>
                  <a:gd name="connsiteY7" fmla="*/ 30511 h 47603"/>
                  <a:gd name="connsiteX8" fmla="*/ 7249 w 82091"/>
                  <a:gd name="connsiteY8" fmla="*/ 13144 h 47603"/>
                  <a:gd name="connsiteX9" fmla="*/ 10653 w 82091"/>
                  <a:gd name="connsiteY9" fmla="*/ 5989 h 47603"/>
                  <a:gd name="connsiteX10" fmla="*/ 75816 w 82091"/>
                  <a:gd name="connsiteY10" fmla="*/ 25718 h 47603"/>
                  <a:gd name="connsiteX11" fmla="*/ 72273 w 82091"/>
                  <a:gd name="connsiteY11" fmla="*/ 35444 h 47603"/>
                  <a:gd name="connsiteX12" fmla="*/ 58657 w 82091"/>
                  <a:gd name="connsiteY12" fmla="*/ 43086 h 47603"/>
                  <a:gd name="connsiteX13" fmla="*/ 9056 w 82091"/>
                  <a:gd name="connsiteY13" fmla="*/ 21967 h 47603"/>
                  <a:gd name="connsiteX14" fmla="*/ 7180 w 82091"/>
                  <a:gd name="connsiteY14" fmla="*/ 13144 h 4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091" h="47603">
                    <a:moveTo>
                      <a:pt x="9195" y="30511"/>
                    </a:moveTo>
                    <a:cubicBezTo>
                      <a:pt x="26701" y="42461"/>
                      <a:pt x="46500" y="47184"/>
                      <a:pt x="67480" y="47601"/>
                    </a:cubicBezTo>
                    <a:cubicBezTo>
                      <a:pt x="71232" y="47671"/>
                      <a:pt x="73802" y="46281"/>
                      <a:pt x="76233" y="43086"/>
                    </a:cubicBezTo>
                    <a:cubicBezTo>
                      <a:pt x="80749" y="37042"/>
                      <a:pt x="82694" y="30511"/>
                      <a:pt x="81930" y="22939"/>
                    </a:cubicBezTo>
                    <a:cubicBezTo>
                      <a:pt x="79359" y="22592"/>
                      <a:pt x="76164" y="22314"/>
                      <a:pt x="72969" y="21828"/>
                    </a:cubicBezTo>
                    <a:cubicBezTo>
                      <a:pt x="53308" y="19118"/>
                      <a:pt x="35246" y="11963"/>
                      <a:pt x="18296" y="2029"/>
                    </a:cubicBezTo>
                    <a:cubicBezTo>
                      <a:pt x="12043" y="-1653"/>
                      <a:pt x="7597" y="-264"/>
                      <a:pt x="4054" y="5711"/>
                    </a:cubicBezTo>
                    <a:cubicBezTo>
                      <a:pt x="-2476" y="16826"/>
                      <a:pt x="-1365" y="23287"/>
                      <a:pt x="9195" y="30511"/>
                    </a:cubicBezTo>
                    <a:close/>
                    <a:moveTo>
                      <a:pt x="7249" y="13144"/>
                    </a:moveTo>
                    <a:cubicBezTo>
                      <a:pt x="8986" y="11338"/>
                      <a:pt x="9542" y="8420"/>
                      <a:pt x="10653" y="5989"/>
                    </a:cubicBezTo>
                    <a:cubicBezTo>
                      <a:pt x="29480" y="20647"/>
                      <a:pt x="48237" y="26552"/>
                      <a:pt x="75816" y="25718"/>
                    </a:cubicBezTo>
                    <a:cubicBezTo>
                      <a:pt x="74566" y="29053"/>
                      <a:pt x="73246" y="32179"/>
                      <a:pt x="72273" y="35444"/>
                    </a:cubicBezTo>
                    <a:cubicBezTo>
                      <a:pt x="69217" y="45586"/>
                      <a:pt x="69286" y="45586"/>
                      <a:pt x="58657" y="43086"/>
                    </a:cubicBezTo>
                    <a:cubicBezTo>
                      <a:pt x="40943" y="38918"/>
                      <a:pt x="24270" y="32179"/>
                      <a:pt x="9056" y="21967"/>
                    </a:cubicBezTo>
                    <a:cubicBezTo>
                      <a:pt x="5027" y="19257"/>
                      <a:pt x="3290" y="17382"/>
                      <a:pt x="7180" y="13144"/>
                    </a:cubicBezTo>
                    <a:close/>
                  </a:path>
                </a:pathLst>
              </a:custGeom>
              <a:solidFill>
                <a:srgbClr val="441313"/>
              </a:solidFill>
              <a:ln w="0" cap="flat">
                <a:noFill/>
                <a:prstDash val="solid"/>
                <a:miter/>
              </a:ln>
            </p:spPr>
            <p:txBody>
              <a:bodyPr rtlCol="0" anchor="ctr"/>
              <a:lstStyle/>
              <a:p>
                <a:endParaRPr lang="zh-CN" altLang="en-US"/>
              </a:p>
            </p:txBody>
          </p:sp>
          <p:sp>
            <p:nvSpPr>
              <p:cNvPr id="66" name="任意多边形: 形状 65"/>
              <p:cNvSpPr/>
              <p:nvPr/>
            </p:nvSpPr>
            <p:spPr>
              <a:xfrm>
                <a:off x="10141200" y="-3084281"/>
                <a:ext cx="42100" cy="38982"/>
              </a:xfrm>
              <a:custGeom>
                <a:avLst/>
                <a:gdLst>
                  <a:gd name="connsiteX0" fmla="*/ 24594 w 42100"/>
                  <a:gd name="connsiteY0" fmla="*/ 38907 h 38982"/>
                  <a:gd name="connsiteX1" fmla="*/ 42100 w 42100"/>
                  <a:gd name="connsiteY1" fmla="*/ 21261 h 38982"/>
                  <a:gd name="connsiteX2" fmla="*/ 19245 w 42100"/>
                  <a:gd name="connsiteY2" fmla="*/ 3 h 38982"/>
                  <a:gd name="connsiteX3" fmla="*/ 2 w 42100"/>
                  <a:gd name="connsiteY3" fmla="*/ 21956 h 38982"/>
                  <a:gd name="connsiteX4" fmla="*/ 24594 w 42100"/>
                  <a:gd name="connsiteY4" fmla="*/ 38976 h 38982"/>
                  <a:gd name="connsiteX5" fmla="*/ 20634 w 42100"/>
                  <a:gd name="connsiteY5" fmla="*/ 5630 h 38982"/>
                  <a:gd name="connsiteX6" fmla="*/ 37377 w 42100"/>
                  <a:gd name="connsiteY6" fmla="*/ 22026 h 38982"/>
                  <a:gd name="connsiteX7" fmla="*/ 22093 w 42100"/>
                  <a:gd name="connsiteY7" fmla="*/ 35086 h 38982"/>
                  <a:gd name="connsiteX8" fmla="*/ 7018 w 42100"/>
                  <a:gd name="connsiteY8" fmla="*/ 21470 h 38982"/>
                  <a:gd name="connsiteX9" fmla="*/ 20565 w 42100"/>
                  <a:gd name="connsiteY9" fmla="*/ 5700 h 3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00" h="38982">
                    <a:moveTo>
                      <a:pt x="24594" y="38907"/>
                    </a:moveTo>
                    <a:cubicBezTo>
                      <a:pt x="34876" y="38768"/>
                      <a:pt x="42170" y="31334"/>
                      <a:pt x="42100" y="21261"/>
                    </a:cubicBezTo>
                    <a:cubicBezTo>
                      <a:pt x="42031" y="9590"/>
                      <a:pt x="31472" y="-205"/>
                      <a:pt x="19245" y="3"/>
                    </a:cubicBezTo>
                    <a:cubicBezTo>
                      <a:pt x="8546" y="212"/>
                      <a:pt x="-137" y="10146"/>
                      <a:pt x="2" y="21956"/>
                    </a:cubicBezTo>
                    <a:cubicBezTo>
                      <a:pt x="141" y="33766"/>
                      <a:pt x="7991" y="39184"/>
                      <a:pt x="24594" y="38976"/>
                    </a:cubicBezTo>
                    <a:close/>
                    <a:moveTo>
                      <a:pt x="20634" y="5630"/>
                    </a:moveTo>
                    <a:cubicBezTo>
                      <a:pt x="29179" y="5839"/>
                      <a:pt x="37377" y="13828"/>
                      <a:pt x="37377" y="22026"/>
                    </a:cubicBezTo>
                    <a:cubicBezTo>
                      <a:pt x="37377" y="29667"/>
                      <a:pt x="30915" y="35294"/>
                      <a:pt x="22093" y="35086"/>
                    </a:cubicBezTo>
                    <a:cubicBezTo>
                      <a:pt x="11742" y="34808"/>
                      <a:pt x="6949" y="30501"/>
                      <a:pt x="7018" y="21470"/>
                    </a:cubicBezTo>
                    <a:cubicBezTo>
                      <a:pt x="7088" y="12230"/>
                      <a:pt x="12853" y="5492"/>
                      <a:pt x="20565" y="5700"/>
                    </a:cubicBezTo>
                    <a:close/>
                  </a:path>
                </a:pathLst>
              </a:custGeom>
              <a:solidFill>
                <a:srgbClr val="441313"/>
              </a:solidFill>
              <a:ln w="0" cap="flat">
                <a:noFill/>
                <a:prstDash val="solid"/>
                <a:miter/>
              </a:ln>
            </p:spPr>
            <p:txBody>
              <a:bodyPr rtlCol="0" anchor="ctr"/>
              <a:lstStyle/>
              <a:p>
                <a:endParaRPr lang="zh-CN" altLang="en-US"/>
              </a:p>
            </p:txBody>
          </p:sp>
          <p:sp>
            <p:nvSpPr>
              <p:cNvPr id="67" name="任意多边形: 形状 66"/>
              <p:cNvSpPr/>
              <p:nvPr/>
            </p:nvSpPr>
            <p:spPr>
              <a:xfrm>
                <a:off x="10440062" y="-2711849"/>
                <a:ext cx="46405" cy="52869"/>
              </a:xfrm>
              <a:custGeom>
                <a:avLst/>
                <a:gdLst>
                  <a:gd name="connsiteX0" fmla="*/ 22091 w 46405"/>
                  <a:gd name="connsiteY0" fmla="*/ 52867 h 52869"/>
                  <a:gd name="connsiteX1" fmla="*/ 46406 w 46405"/>
                  <a:gd name="connsiteY1" fmla="*/ 23689 h 52869"/>
                  <a:gd name="connsiteX2" fmla="*/ 25495 w 46405"/>
                  <a:gd name="connsiteY2" fmla="*/ 0 h 52869"/>
                  <a:gd name="connsiteX3" fmla="*/ 0 w 46405"/>
                  <a:gd name="connsiteY3" fmla="*/ 25635 h 52869"/>
                  <a:gd name="connsiteX4" fmla="*/ 22091 w 46405"/>
                  <a:gd name="connsiteY4" fmla="*/ 52867 h 52869"/>
                  <a:gd name="connsiteX5" fmla="*/ 11532 w 46405"/>
                  <a:gd name="connsiteY5" fmla="*/ 11324 h 52869"/>
                  <a:gd name="connsiteX6" fmla="*/ 28066 w 46405"/>
                  <a:gd name="connsiteY6" fmla="*/ 10699 h 52869"/>
                  <a:gd name="connsiteX7" fmla="*/ 36194 w 46405"/>
                  <a:gd name="connsiteY7" fmla="*/ 23481 h 52869"/>
                  <a:gd name="connsiteX8" fmla="*/ 23064 w 46405"/>
                  <a:gd name="connsiteY8" fmla="*/ 45711 h 52869"/>
                  <a:gd name="connsiteX9" fmla="*/ 5766 w 46405"/>
                  <a:gd name="connsiteY9" fmla="*/ 29525 h 52869"/>
                  <a:gd name="connsiteX10" fmla="*/ 11532 w 46405"/>
                  <a:gd name="connsiteY10" fmla="*/ 11324 h 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405" h="52869">
                    <a:moveTo>
                      <a:pt x="22091" y="52867"/>
                    </a:moveTo>
                    <a:cubicBezTo>
                      <a:pt x="35291" y="53075"/>
                      <a:pt x="46406" y="39737"/>
                      <a:pt x="46406" y="23689"/>
                    </a:cubicBezTo>
                    <a:cubicBezTo>
                      <a:pt x="46406" y="10073"/>
                      <a:pt x="37514" y="69"/>
                      <a:pt x="25495" y="0"/>
                    </a:cubicBezTo>
                    <a:cubicBezTo>
                      <a:pt x="12504" y="-69"/>
                      <a:pt x="-69" y="12643"/>
                      <a:pt x="0" y="25635"/>
                    </a:cubicBezTo>
                    <a:cubicBezTo>
                      <a:pt x="70" y="39320"/>
                      <a:pt x="10976" y="52728"/>
                      <a:pt x="22091" y="52867"/>
                    </a:cubicBezTo>
                    <a:close/>
                    <a:moveTo>
                      <a:pt x="11532" y="11324"/>
                    </a:moveTo>
                    <a:cubicBezTo>
                      <a:pt x="16951" y="6530"/>
                      <a:pt x="22161" y="7920"/>
                      <a:pt x="28066" y="10699"/>
                    </a:cubicBezTo>
                    <a:cubicBezTo>
                      <a:pt x="34666" y="13825"/>
                      <a:pt x="35916" y="19105"/>
                      <a:pt x="36194" y="23481"/>
                    </a:cubicBezTo>
                    <a:cubicBezTo>
                      <a:pt x="36194" y="35777"/>
                      <a:pt x="30428" y="44739"/>
                      <a:pt x="23064" y="45711"/>
                    </a:cubicBezTo>
                    <a:cubicBezTo>
                      <a:pt x="16534" y="46614"/>
                      <a:pt x="8197" y="38903"/>
                      <a:pt x="5766" y="29525"/>
                    </a:cubicBezTo>
                    <a:cubicBezTo>
                      <a:pt x="3890" y="22300"/>
                      <a:pt x="5905" y="16256"/>
                      <a:pt x="11532" y="11324"/>
                    </a:cubicBezTo>
                    <a:close/>
                  </a:path>
                </a:pathLst>
              </a:custGeom>
              <a:solidFill>
                <a:srgbClr val="441313"/>
              </a:solidFill>
              <a:ln w="0" cap="flat">
                <a:noFill/>
                <a:prstDash val="solid"/>
                <a:miter/>
              </a:ln>
            </p:spPr>
            <p:txBody>
              <a:bodyPr rtlCol="0" anchor="ctr"/>
              <a:lstStyle/>
              <a:p>
                <a:endParaRPr lang="zh-CN" altLang="en-US"/>
              </a:p>
            </p:txBody>
          </p:sp>
          <p:sp>
            <p:nvSpPr>
              <p:cNvPr id="68" name="任意多边形: 形状 67"/>
              <p:cNvSpPr/>
              <p:nvPr/>
            </p:nvSpPr>
            <p:spPr>
              <a:xfrm>
                <a:off x="10061129" y="-2845916"/>
                <a:ext cx="167674" cy="171834"/>
              </a:xfrm>
              <a:custGeom>
                <a:avLst/>
                <a:gdLst>
                  <a:gd name="connsiteX0" fmla="*/ 50478 w 167674"/>
                  <a:gd name="connsiteY0" fmla="*/ 7215 h 171834"/>
                  <a:gd name="connsiteX1" fmla="*/ 4698 w 167674"/>
                  <a:gd name="connsiteY1" fmla="*/ 57859 h 171834"/>
                  <a:gd name="connsiteX2" fmla="*/ 75210 w 167674"/>
                  <a:gd name="connsiteY2" fmla="*/ 170331 h 171834"/>
                  <a:gd name="connsiteX3" fmla="*/ 135024 w 167674"/>
                  <a:gd name="connsiteY3" fmla="*/ 159216 h 171834"/>
                  <a:gd name="connsiteX4" fmla="*/ 167674 w 167674"/>
                  <a:gd name="connsiteY4" fmla="*/ 87522 h 171834"/>
                  <a:gd name="connsiteX5" fmla="*/ 143915 w 167674"/>
                  <a:gd name="connsiteY5" fmla="*/ 28403 h 171834"/>
                  <a:gd name="connsiteX6" fmla="*/ 50478 w 167674"/>
                  <a:gd name="connsiteY6" fmla="*/ 7215 h 171834"/>
                  <a:gd name="connsiteX7" fmla="*/ 127451 w 167674"/>
                  <a:gd name="connsiteY7" fmla="*/ 26458 h 171834"/>
                  <a:gd name="connsiteX8" fmla="*/ 52771 w 167674"/>
                  <a:gd name="connsiteY8" fmla="*/ 63416 h 171834"/>
                  <a:gd name="connsiteX9" fmla="*/ 60274 w 167674"/>
                  <a:gd name="connsiteY9" fmla="*/ 48758 h 171834"/>
                  <a:gd name="connsiteX10" fmla="*/ 114669 w 167674"/>
                  <a:gd name="connsiteY10" fmla="*/ 21179 h 171834"/>
                  <a:gd name="connsiteX11" fmla="*/ 127451 w 167674"/>
                  <a:gd name="connsiteY11" fmla="*/ 26458 h 171834"/>
                  <a:gd name="connsiteX12" fmla="*/ 61872 w 167674"/>
                  <a:gd name="connsiteY12" fmla="*/ 40561 h 171834"/>
                  <a:gd name="connsiteX13" fmla="*/ 101817 w 167674"/>
                  <a:gd name="connsiteY13" fmla="*/ 19859 h 171834"/>
                  <a:gd name="connsiteX14" fmla="*/ 61872 w 167674"/>
                  <a:gd name="connsiteY14" fmla="*/ 40561 h 171834"/>
                  <a:gd name="connsiteX15" fmla="*/ 119184 w 167674"/>
                  <a:gd name="connsiteY15" fmla="*/ 155881 h 171834"/>
                  <a:gd name="connsiteX16" fmla="*/ 16299 w 167674"/>
                  <a:gd name="connsiteY16" fmla="*/ 118645 h 171834"/>
                  <a:gd name="connsiteX17" fmla="*/ 15813 w 167674"/>
                  <a:gd name="connsiteY17" fmla="*/ 52440 h 171834"/>
                  <a:gd name="connsiteX18" fmla="*/ 49436 w 167674"/>
                  <a:gd name="connsiteY18" fmla="*/ 14579 h 171834"/>
                  <a:gd name="connsiteX19" fmla="*/ 81601 w 167674"/>
                  <a:gd name="connsiteY19" fmla="*/ 7910 h 171834"/>
                  <a:gd name="connsiteX20" fmla="*/ 101122 w 167674"/>
                  <a:gd name="connsiteY20" fmla="*/ 11105 h 171834"/>
                  <a:gd name="connsiteX21" fmla="*/ 42906 w 167674"/>
                  <a:gd name="connsiteY21" fmla="*/ 69391 h 171834"/>
                  <a:gd name="connsiteX22" fmla="*/ 79031 w 167674"/>
                  <a:gd name="connsiteY22" fmla="*/ 128926 h 171834"/>
                  <a:gd name="connsiteX23" fmla="*/ 153780 w 167674"/>
                  <a:gd name="connsiteY23" fmla="*/ 112254 h 171834"/>
                  <a:gd name="connsiteX24" fmla="*/ 119115 w 167674"/>
                  <a:gd name="connsiteY24" fmla="*/ 155950 h 171834"/>
                  <a:gd name="connsiteX25" fmla="*/ 114391 w 167674"/>
                  <a:gd name="connsiteY25" fmla="*/ 121354 h 171834"/>
                  <a:gd name="connsiteX26" fmla="*/ 143915 w 167674"/>
                  <a:gd name="connsiteY26" fmla="*/ 100652 h 171834"/>
                  <a:gd name="connsiteX27" fmla="*/ 114391 w 167674"/>
                  <a:gd name="connsiteY27" fmla="*/ 121354 h 171834"/>
                  <a:gd name="connsiteX28" fmla="*/ 154684 w 167674"/>
                  <a:gd name="connsiteY28" fmla="*/ 77310 h 171834"/>
                  <a:gd name="connsiteX29" fmla="*/ 153919 w 167674"/>
                  <a:gd name="connsiteY29" fmla="*/ 85855 h 171834"/>
                  <a:gd name="connsiteX30" fmla="*/ 106888 w 167674"/>
                  <a:gd name="connsiteY30" fmla="*/ 120521 h 171834"/>
                  <a:gd name="connsiteX31" fmla="*/ 89521 w 167674"/>
                  <a:gd name="connsiteY31" fmla="*/ 120174 h 171834"/>
                  <a:gd name="connsiteX32" fmla="*/ 84380 w 167674"/>
                  <a:gd name="connsiteY32" fmla="*/ 118367 h 171834"/>
                  <a:gd name="connsiteX33" fmla="*/ 149612 w 167674"/>
                  <a:gd name="connsiteY33" fmla="*/ 78422 h 171834"/>
                  <a:gd name="connsiteX34" fmla="*/ 154684 w 167674"/>
                  <a:gd name="connsiteY34" fmla="*/ 77241 h 171834"/>
                  <a:gd name="connsiteX35" fmla="*/ 142944 w 167674"/>
                  <a:gd name="connsiteY35" fmla="*/ 61818 h 171834"/>
                  <a:gd name="connsiteX36" fmla="*/ 74168 w 167674"/>
                  <a:gd name="connsiteY36" fmla="*/ 104543 h 171834"/>
                  <a:gd name="connsiteX37" fmla="*/ 71944 w 167674"/>
                  <a:gd name="connsiteY37" fmla="*/ 107113 h 171834"/>
                  <a:gd name="connsiteX38" fmla="*/ 79864 w 167674"/>
                  <a:gd name="connsiteY38" fmla="*/ 104543 h 171834"/>
                  <a:gd name="connsiteX39" fmla="*/ 145236 w 167674"/>
                  <a:gd name="connsiteY39" fmla="*/ 65709 h 171834"/>
                  <a:gd name="connsiteX40" fmla="*/ 151001 w 167674"/>
                  <a:gd name="connsiteY40" fmla="*/ 64667 h 171834"/>
                  <a:gd name="connsiteX41" fmla="*/ 147319 w 167674"/>
                  <a:gd name="connsiteY41" fmla="*/ 70155 h 171834"/>
                  <a:gd name="connsiteX42" fmla="*/ 86117 w 167674"/>
                  <a:gd name="connsiteY42" fmla="*/ 113921 h 171834"/>
                  <a:gd name="connsiteX43" fmla="*/ 76530 w 167674"/>
                  <a:gd name="connsiteY43" fmla="*/ 114963 h 171834"/>
                  <a:gd name="connsiteX44" fmla="*/ 56940 w 167674"/>
                  <a:gd name="connsiteY44" fmla="*/ 88912 h 171834"/>
                  <a:gd name="connsiteX45" fmla="*/ 60690 w 167674"/>
                  <a:gd name="connsiteY45" fmla="*/ 83076 h 171834"/>
                  <a:gd name="connsiteX46" fmla="*/ 121199 w 167674"/>
                  <a:gd name="connsiteY46" fmla="*/ 47855 h 171834"/>
                  <a:gd name="connsiteX47" fmla="*/ 129535 w 167674"/>
                  <a:gd name="connsiteY47" fmla="*/ 41742 h 171834"/>
                  <a:gd name="connsiteX48" fmla="*/ 55480 w 167674"/>
                  <a:gd name="connsiteY48" fmla="*/ 82451 h 171834"/>
                  <a:gd name="connsiteX49" fmla="*/ 54300 w 167674"/>
                  <a:gd name="connsiteY49" fmla="*/ 80297 h 171834"/>
                  <a:gd name="connsiteX50" fmla="*/ 63469 w 167674"/>
                  <a:gd name="connsiteY50" fmla="*/ 62096 h 171834"/>
                  <a:gd name="connsiteX51" fmla="*/ 125992 w 167674"/>
                  <a:gd name="connsiteY51" fmla="*/ 30487 h 171834"/>
                  <a:gd name="connsiteX52" fmla="*/ 131967 w 167674"/>
                  <a:gd name="connsiteY52" fmla="*/ 31460 h 171834"/>
                  <a:gd name="connsiteX53" fmla="*/ 146208 w 167674"/>
                  <a:gd name="connsiteY53" fmla="*/ 52718 h 171834"/>
                  <a:gd name="connsiteX54" fmla="*/ 142944 w 167674"/>
                  <a:gd name="connsiteY54" fmla="*/ 61818 h 17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67674" h="171834">
                    <a:moveTo>
                      <a:pt x="50478" y="7215"/>
                    </a:moveTo>
                    <a:cubicBezTo>
                      <a:pt x="28318" y="17288"/>
                      <a:pt x="12687" y="34864"/>
                      <a:pt x="4698" y="57859"/>
                    </a:cubicBezTo>
                    <a:cubicBezTo>
                      <a:pt x="-11697" y="105098"/>
                      <a:pt x="15535" y="161300"/>
                      <a:pt x="75210" y="170331"/>
                    </a:cubicBezTo>
                    <a:cubicBezTo>
                      <a:pt x="96398" y="173526"/>
                      <a:pt x="117170" y="172415"/>
                      <a:pt x="135024" y="159216"/>
                    </a:cubicBezTo>
                    <a:cubicBezTo>
                      <a:pt x="156838" y="143168"/>
                      <a:pt x="167327" y="120868"/>
                      <a:pt x="167674" y="87522"/>
                    </a:cubicBezTo>
                    <a:cubicBezTo>
                      <a:pt x="167535" y="69113"/>
                      <a:pt x="157463" y="48341"/>
                      <a:pt x="143915" y="28403"/>
                    </a:cubicBezTo>
                    <a:cubicBezTo>
                      <a:pt x="122449" y="-3275"/>
                      <a:pt x="78266" y="-5429"/>
                      <a:pt x="50478" y="7215"/>
                    </a:cubicBezTo>
                    <a:close/>
                    <a:moveTo>
                      <a:pt x="127451" y="26458"/>
                    </a:moveTo>
                    <a:cubicBezTo>
                      <a:pt x="98483" y="31807"/>
                      <a:pt x="75835" y="47438"/>
                      <a:pt x="52771" y="63416"/>
                    </a:cubicBezTo>
                    <a:cubicBezTo>
                      <a:pt x="52146" y="56261"/>
                      <a:pt x="53952" y="51815"/>
                      <a:pt x="60274" y="48758"/>
                    </a:cubicBezTo>
                    <a:cubicBezTo>
                      <a:pt x="78545" y="39866"/>
                      <a:pt x="96607" y="30487"/>
                      <a:pt x="114669" y="21179"/>
                    </a:cubicBezTo>
                    <a:cubicBezTo>
                      <a:pt x="120921" y="17983"/>
                      <a:pt x="122727" y="23679"/>
                      <a:pt x="127451" y="26458"/>
                    </a:cubicBezTo>
                    <a:close/>
                    <a:moveTo>
                      <a:pt x="61872" y="40561"/>
                    </a:moveTo>
                    <a:cubicBezTo>
                      <a:pt x="72362" y="28334"/>
                      <a:pt x="85492" y="20900"/>
                      <a:pt x="101817" y="19859"/>
                    </a:cubicBezTo>
                    <a:cubicBezTo>
                      <a:pt x="88062" y="25903"/>
                      <a:pt x="75002" y="33197"/>
                      <a:pt x="61872" y="40561"/>
                    </a:cubicBezTo>
                    <a:close/>
                    <a:moveTo>
                      <a:pt x="119184" y="155881"/>
                    </a:moveTo>
                    <a:cubicBezTo>
                      <a:pt x="85908" y="169705"/>
                      <a:pt x="34153" y="157548"/>
                      <a:pt x="16299" y="118645"/>
                    </a:cubicBezTo>
                    <a:cubicBezTo>
                      <a:pt x="6226" y="96762"/>
                      <a:pt x="5253" y="74532"/>
                      <a:pt x="15813" y="52440"/>
                    </a:cubicBezTo>
                    <a:cubicBezTo>
                      <a:pt x="23385" y="36670"/>
                      <a:pt x="35265" y="24583"/>
                      <a:pt x="49436" y="14579"/>
                    </a:cubicBezTo>
                    <a:cubicBezTo>
                      <a:pt x="59301" y="7632"/>
                      <a:pt x="69861" y="5548"/>
                      <a:pt x="81601" y="7910"/>
                    </a:cubicBezTo>
                    <a:cubicBezTo>
                      <a:pt x="87436" y="9021"/>
                      <a:pt x="93342" y="9855"/>
                      <a:pt x="101122" y="11105"/>
                    </a:cubicBezTo>
                    <a:cubicBezTo>
                      <a:pt x="69861" y="20553"/>
                      <a:pt x="41725" y="32294"/>
                      <a:pt x="42906" y="69391"/>
                    </a:cubicBezTo>
                    <a:cubicBezTo>
                      <a:pt x="43740" y="94817"/>
                      <a:pt x="52493" y="118714"/>
                      <a:pt x="79031" y="128926"/>
                    </a:cubicBezTo>
                    <a:cubicBezTo>
                      <a:pt x="106819" y="139625"/>
                      <a:pt x="132731" y="135873"/>
                      <a:pt x="153780" y="112254"/>
                    </a:cubicBezTo>
                    <a:cubicBezTo>
                      <a:pt x="148015" y="131497"/>
                      <a:pt x="138358" y="147962"/>
                      <a:pt x="119115" y="155950"/>
                    </a:cubicBezTo>
                    <a:close/>
                    <a:moveTo>
                      <a:pt x="114391" y="121354"/>
                    </a:moveTo>
                    <a:cubicBezTo>
                      <a:pt x="125437" y="113574"/>
                      <a:pt x="134676" y="107113"/>
                      <a:pt x="143915" y="100652"/>
                    </a:cubicBezTo>
                    <a:cubicBezTo>
                      <a:pt x="138011" y="111976"/>
                      <a:pt x="129050" y="118854"/>
                      <a:pt x="114391" y="121354"/>
                    </a:cubicBezTo>
                    <a:close/>
                    <a:moveTo>
                      <a:pt x="154684" y="77310"/>
                    </a:moveTo>
                    <a:cubicBezTo>
                      <a:pt x="155865" y="79742"/>
                      <a:pt x="158227" y="83840"/>
                      <a:pt x="153919" y="85855"/>
                    </a:cubicBezTo>
                    <a:cubicBezTo>
                      <a:pt x="135927" y="94330"/>
                      <a:pt x="121824" y="107947"/>
                      <a:pt x="106888" y="120521"/>
                    </a:cubicBezTo>
                    <a:cubicBezTo>
                      <a:pt x="101678" y="124967"/>
                      <a:pt x="95356" y="120521"/>
                      <a:pt x="89521" y="120174"/>
                    </a:cubicBezTo>
                    <a:cubicBezTo>
                      <a:pt x="88062" y="120104"/>
                      <a:pt x="86672" y="119201"/>
                      <a:pt x="84380" y="118367"/>
                    </a:cubicBezTo>
                    <a:cubicBezTo>
                      <a:pt x="107583" y="105724"/>
                      <a:pt x="128702" y="92316"/>
                      <a:pt x="149612" y="78422"/>
                    </a:cubicBezTo>
                    <a:cubicBezTo>
                      <a:pt x="151001" y="77519"/>
                      <a:pt x="152808" y="73489"/>
                      <a:pt x="154684" y="77241"/>
                    </a:cubicBezTo>
                    <a:close/>
                    <a:moveTo>
                      <a:pt x="142944" y="61818"/>
                    </a:moveTo>
                    <a:cubicBezTo>
                      <a:pt x="116823" y="70849"/>
                      <a:pt x="95773" y="88147"/>
                      <a:pt x="74168" y="104543"/>
                    </a:cubicBezTo>
                    <a:cubicBezTo>
                      <a:pt x="73404" y="105098"/>
                      <a:pt x="72848" y="106001"/>
                      <a:pt x="71944" y="107113"/>
                    </a:cubicBezTo>
                    <a:cubicBezTo>
                      <a:pt x="75418" y="108016"/>
                      <a:pt x="77572" y="105793"/>
                      <a:pt x="79864" y="104543"/>
                    </a:cubicBezTo>
                    <a:cubicBezTo>
                      <a:pt x="102303" y="92663"/>
                      <a:pt x="124464" y="80506"/>
                      <a:pt x="145236" y="65709"/>
                    </a:cubicBezTo>
                    <a:cubicBezTo>
                      <a:pt x="146694" y="64667"/>
                      <a:pt x="148709" y="61054"/>
                      <a:pt x="151001" y="64667"/>
                    </a:cubicBezTo>
                    <a:cubicBezTo>
                      <a:pt x="153502" y="68696"/>
                      <a:pt x="149543" y="68905"/>
                      <a:pt x="147319" y="70155"/>
                    </a:cubicBezTo>
                    <a:cubicBezTo>
                      <a:pt x="125298" y="82520"/>
                      <a:pt x="105012" y="97179"/>
                      <a:pt x="86117" y="113921"/>
                    </a:cubicBezTo>
                    <a:cubicBezTo>
                      <a:pt x="82713" y="116978"/>
                      <a:pt x="80212" y="117603"/>
                      <a:pt x="76530" y="114963"/>
                    </a:cubicBezTo>
                    <a:cubicBezTo>
                      <a:pt x="67082" y="108433"/>
                      <a:pt x="61108" y="99402"/>
                      <a:pt x="56940" y="88912"/>
                    </a:cubicBezTo>
                    <a:cubicBezTo>
                      <a:pt x="55271" y="84674"/>
                      <a:pt x="58537" y="84257"/>
                      <a:pt x="60690" y="83076"/>
                    </a:cubicBezTo>
                    <a:cubicBezTo>
                      <a:pt x="81045" y="71683"/>
                      <a:pt x="101817" y="60915"/>
                      <a:pt x="121199" y="47855"/>
                    </a:cubicBezTo>
                    <a:cubicBezTo>
                      <a:pt x="124047" y="45979"/>
                      <a:pt x="126756" y="43756"/>
                      <a:pt x="129535" y="41742"/>
                    </a:cubicBezTo>
                    <a:cubicBezTo>
                      <a:pt x="99941" y="46604"/>
                      <a:pt x="78266" y="65222"/>
                      <a:pt x="55480" y="82451"/>
                    </a:cubicBezTo>
                    <a:cubicBezTo>
                      <a:pt x="54925" y="81479"/>
                      <a:pt x="54438" y="80923"/>
                      <a:pt x="54300" y="80297"/>
                    </a:cubicBezTo>
                    <a:cubicBezTo>
                      <a:pt x="51660" y="67793"/>
                      <a:pt x="51660" y="67585"/>
                      <a:pt x="63469" y="62096"/>
                    </a:cubicBezTo>
                    <a:cubicBezTo>
                      <a:pt x="84658" y="52232"/>
                      <a:pt x="105569" y="41811"/>
                      <a:pt x="125992" y="30487"/>
                    </a:cubicBezTo>
                    <a:cubicBezTo>
                      <a:pt x="128910" y="28890"/>
                      <a:pt x="130160" y="29376"/>
                      <a:pt x="131967" y="31460"/>
                    </a:cubicBezTo>
                    <a:cubicBezTo>
                      <a:pt x="137525" y="38060"/>
                      <a:pt x="141693" y="45424"/>
                      <a:pt x="146208" y="52718"/>
                    </a:cubicBezTo>
                    <a:cubicBezTo>
                      <a:pt x="149195" y="57511"/>
                      <a:pt x="148570" y="59804"/>
                      <a:pt x="142944" y="61818"/>
                    </a:cubicBezTo>
                    <a:close/>
                  </a:path>
                </a:pathLst>
              </a:custGeom>
              <a:solidFill>
                <a:srgbClr val="441313"/>
              </a:solidFill>
              <a:ln w="0" cap="flat">
                <a:noFill/>
                <a:prstDash val="solid"/>
                <a:miter/>
              </a:ln>
            </p:spPr>
            <p:txBody>
              <a:bodyPr rtlCol="0" anchor="ctr"/>
              <a:lstStyle/>
              <a:p>
                <a:endParaRPr lang="zh-CN" altLang="en-US"/>
              </a:p>
            </p:txBody>
          </p:sp>
          <p:sp>
            <p:nvSpPr>
              <p:cNvPr id="69" name="任意多边形: 形状 68"/>
              <p:cNvSpPr/>
              <p:nvPr/>
            </p:nvSpPr>
            <p:spPr>
              <a:xfrm>
                <a:off x="10152173" y="-3070042"/>
                <a:ext cx="15504" cy="14177"/>
              </a:xfrm>
              <a:custGeom>
                <a:avLst/>
                <a:gdLst>
                  <a:gd name="connsiteX0" fmla="*/ 7993 w 15504"/>
                  <a:gd name="connsiteY0" fmla="*/ 14108 h 14177"/>
                  <a:gd name="connsiteX1" fmla="*/ 15496 w 15504"/>
                  <a:gd name="connsiteY1" fmla="*/ 6744 h 14177"/>
                  <a:gd name="connsiteX2" fmla="*/ 8063 w 15504"/>
                  <a:gd name="connsiteY2" fmla="*/ 5 h 14177"/>
                  <a:gd name="connsiteX3" fmla="*/ 4 w 15504"/>
                  <a:gd name="connsiteY3" fmla="*/ 7091 h 14177"/>
                  <a:gd name="connsiteX4" fmla="*/ 7993 w 15504"/>
                  <a:gd name="connsiteY4" fmla="*/ 14177 h 14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4" h="14177">
                    <a:moveTo>
                      <a:pt x="7993" y="14108"/>
                    </a:moveTo>
                    <a:cubicBezTo>
                      <a:pt x="12370" y="13552"/>
                      <a:pt x="15704" y="11607"/>
                      <a:pt x="15496" y="6744"/>
                    </a:cubicBezTo>
                    <a:cubicBezTo>
                      <a:pt x="15288" y="2437"/>
                      <a:pt x="12300" y="-134"/>
                      <a:pt x="8063" y="5"/>
                    </a:cubicBezTo>
                    <a:cubicBezTo>
                      <a:pt x="3686" y="5"/>
                      <a:pt x="143" y="2367"/>
                      <a:pt x="4" y="7091"/>
                    </a:cubicBezTo>
                    <a:cubicBezTo>
                      <a:pt x="-135" y="12024"/>
                      <a:pt x="3477" y="13830"/>
                      <a:pt x="7993" y="14177"/>
                    </a:cubicBezTo>
                    <a:close/>
                  </a:path>
                </a:pathLst>
              </a:custGeom>
              <a:solidFill>
                <a:srgbClr val="441313"/>
              </a:solidFill>
              <a:ln w="0" cap="flat">
                <a:noFill/>
                <a:prstDash val="solid"/>
                <a:miter/>
              </a:ln>
            </p:spPr>
            <p:txBody>
              <a:bodyPr rtlCol="0" anchor="ctr"/>
              <a:lstStyle/>
              <a:p>
                <a:endParaRPr lang="zh-CN" altLang="en-US"/>
              </a:p>
            </p:txBody>
          </p:sp>
          <p:sp>
            <p:nvSpPr>
              <p:cNvPr id="70" name="任意多边形: 形状 69"/>
              <p:cNvSpPr/>
              <p:nvPr/>
            </p:nvSpPr>
            <p:spPr>
              <a:xfrm>
                <a:off x="10125640" y="-2796464"/>
                <a:ext cx="75305" cy="46753"/>
              </a:xfrm>
              <a:custGeom>
                <a:avLst/>
                <a:gdLst>
                  <a:gd name="connsiteX0" fmla="*/ 75305 w 75305"/>
                  <a:gd name="connsiteY0" fmla="*/ 3265 h 46753"/>
                  <a:gd name="connsiteX1" fmla="*/ 73290 w 75305"/>
                  <a:gd name="connsiteY1" fmla="*/ 0 h 46753"/>
                  <a:gd name="connsiteX2" fmla="*/ 0 w 75305"/>
                  <a:gd name="connsiteY2" fmla="*/ 46754 h 46753"/>
                  <a:gd name="connsiteX3" fmla="*/ 75305 w 75305"/>
                  <a:gd name="connsiteY3" fmla="*/ 3335 h 46753"/>
                </a:gdLst>
                <a:ahLst/>
                <a:cxnLst>
                  <a:cxn ang="0">
                    <a:pos x="connsiteX0" y="connsiteY0"/>
                  </a:cxn>
                  <a:cxn ang="0">
                    <a:pos x="connsiteX1" y="connsiteY1"/>
                  </a:cxn>
                  <a:cxn ang="0">
                    <a:pos x="connsiteX2" y="connsiteY2"/>
                  </a:cxn>
                  <a:cxn ang="0">
                    <a:pos x="connsiteX3" y="connsiteY3"/>
                  </a:cxn>
                </a:cxnLst>
                <a:rect l="l" t="t" r="r" b="b"/>
                <a:pathLst>
                  <a:path w="75305" h="46753">
                    <a:moveTo>
                      <a:pt x="75305" y="3265"/>
                    </a:moveTo>
                    <a:cubicBezTo>
                      <a:pt x="74611" y="2154"/>
                      <a:pt x="73986" y="1112"/>
                      <a:pt x="73290" y="0"/>
                    </a:cubicBezTo>
                    <a:cubicBezTo>
                      <a:pt x="45711" y="10351"/>
                      <a:pt x="22230" y="27510"/>
                      <a:pt x="0" y="46754"/>
                    </a:cubicBezTo>
                    <a:cubicBezTo>
                      <a:pt x="26051" y="33832"/>
                      <a:pt x="51894" y="20633"/>
                      <a:pt x="75305" y="3335"/>
                    </a:cubicBezTo>
                    <a:close/>
                  </a:path>
                </a:pathLst>
              </a:custGeom>
              <a:solidFill>
                <a:srgbClr val="441313"/>
              </a:solidFill>
              <a:ln w="0" cap="flat">
                <a:noFill/>
                <a:prstDash val="solid"/>
                <a:miter/>
              </a:ln>
            </p:spPr>
            <p:txBody>
              <a:bodyPr rtlCol="0" anchor="ctr"/>
              <a:lstStyle/>
              <a:p>
                <a:endParaRPr lang="zh-CN" altLang="en-US"/>
              </a:p>
            </p:txBody>
          </p:sp>
        </p:grpSp>
        <p:grpSp>
          <p:nvGrpSpPr>
            <p:cNvPr id="268" name="组合 267"/>
            <p:cNvGrpSpPr/>
            <p:nvPr/>
          </p:nvGrpSpPr>
          <p:grpSpPr>
            <a:xfrm>
              <a:off x="127874" y="4762500"/>
              <a:ext cx="3515666" cy="2095501"/>
              <a:chOff x="474011" y="4985989"/>
              <a:chExt cx="3140714" cy="1872012"/>
            </a:xfrm>
          </p:grpSpPr>
          <p:sp>
            <p:nvSpPr>
              <p:cNvPr id="189" name="任意多边形: 形状 188"/>
              <p:cNvSpPr/>
              <p:nvPr/>
            </p:nvSpPr>
            <p:spPr>
              <a:xfrm rot="769930">
                <a:off x="959331" y="5469465"/>
                <a:ext cx="189404" cy="10686"/>
              </a:xfrm>
              <a:custGeom>
                <a:avLst/>
                <a:gdLst>
                  <a:gd name="connsiteX0" fmla="*/ 2842 w 189404"/>
                  <a:gd name="connsiteY0" fmla="*/ 6576 h 10686"/>
                  <a:gd name="connsiteX1" fmla="*/ 2970 w 189404"/>
                  <a:gd name="connsiteY1" fmla="*/ 6582 h 10686"/>
                  <a:gd name="connsiteX2" fmla="*/ 0 w 189404"/>
                  <a:gd name="connsiteY2" fmla="*/ 9147 h 10686"/>
                  <a:gd name="connsiteX3" fmla="*/ 2842 w 189404"/>
                  <a:gd name="connsiteY3" fmla="*/ 6576 h 10686"/>
                  <a:gd name="connsiteX4" fmla="*/ 2842 w 189404"/>
                  <a:gd name="connsiteY4" fmla="*/ 6576 h 10686"/>
                  <a:gd name="connsiteX5" fmla="*/ 94297 w 189404"/>
                  <a:gd name="connsiteY5" fmla="*/ 82 h 10686"/>
                  <a:gd name="connsiteX6" fmla="*/ 189404 w 189404"/>
                  <a:gd name="connsiteY6" fmla="*/ 9013 h 10686"/>
                  <a:gd name="connsiteX7" fmla="*/ 96123 w 189404"/>
                  <a:gd name="connsiteY7" fmla="*/ 10686 h 10686"/>
                  <a:gd name="connsiteX8" fmla="*/ 2970 w 189404"/>
                  <a:gd name="connsiteY8" fmla="*/ 6582 h 10686"/>
                  <a:gd name="connsiteX9" fmla="*/ 2976 w 189404"/>
                  <a:gd name="connsiteY9" fmla="*/ 6576 h 1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404" h="10686">
                    <a:moveTo>
                      <a:pt x="2842" y="6576"/>
                    </a:moveTo>
                    <a:lnTo>
                      <a:pt x="2970" y="6582"/>
                    </a:lnTo>
                    <a:lnTo>
                      <a:pt x="0" y="9147"/>
                    </a:lnTo>
                    <a:cubicBezTo>
                      <a:pt x="947" y="8335"/>
                      <a:pt x="1759" y="7389"/>
                      <a:pt x="2842" y="6576"/>
                    </a:cubicBezTo>
                    <a:close/>
                    <a:moveTo>
                      <a:pt x="2842" y="6576"/>
                    </a:moveTo>
                    <a:cubicBezTo>
                      <a:pt x="33282" y="4547"/>
                      <a:pt x="63586" y="759"/>
                      <a:pt x="94297" y="82"/>
                    </a:cubicBezTo>
                    <a:cubicBezTo>
                      <a:pt x="126360" y="-594"/>
                      <a:pt x="157881" y="2923"/>
                      <a:pt x="189404" y="9013"/>
                    </a:cubicBezTo>
                    <a:cubicBezTo>
                      <a:pt x="158288" y="9351"/>
                      <a:pt x="127205" y="10500"/>
                      <a:pt x="96123" y="10686"/>
                    </a:cubicBezTo>
                    <a:lnTo>
                      <a:pt x="2970" y="6582"/>
                    </a:lnTo>
                    <a:lnTo>
                      <a:pt x="2976" y="6576"/>
                    </a:ln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191" name="任意多边形: 形状 190"/>
              <p:cNvSpPr/>
              <p:nvPr/>
            </p:nvSpPr>
            <p:spPr>
              <a:xfrm rot="769930">
                <a:off x="822339" y="5601428"/>
                <a:ext cx="323838" cy="1072300"/>
              </a:xfrm>
              <a:custGeom>
                <a:avLst/>
                <a:gdLst>
                  <a:gd name="connsiteX0" fmla="*/ 323838 w 323838"/>
                  <a:gd name="connsiteY0" fmla="*/ 0 h 1072300"/>
                  <a:gd name="connsiteX1" fmla="*/ 154997 w 323838"/>
                  <a:gd name="connsiteY1" fmla="*/ 1072300 h 1072300"/>
                  <a:gd name="connsiteX2" fmla="*/ 93847 w 323838"/>
                  <a:gd name="connsiteY2" fmla="*/ 980573 h 1072300"/>
                  <a:gd name="connsiteX3" fmla="*/ 7667 w 323838"/>
                  <a:gd name="connsiteY3" fmla="*/ 537231 h 1072300"/>
                  <a:gd name="connsiteX4" fmla="*/ 299080 w 323838"/>
                  <a:gd name="connsiteY4" fmla="*/ 17724 h 1072300"/>
                  <a:gd name="connsiteX5" fmla="*/ 323838 w 323838"/>
                  <a:gd name="connsiteY5" fmla="*/ 0 h 107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838" h="1072300">
                    <a:moveTo>
                      <a:pt x="323838" y="0"/>
                    </a:moveTo>
                    <a:cubicBezTo>
                      <a:pt x="4962" y="310488"/>
                      <a:pt x="-57677" y="677526"/>
                      <a:pt x="154997" y="1072300"/>
                    </a:cubicBezTo>
                    <a:cubicBezTo>
                      <a:pt x="134568" y="1041725"/>
                      <a:pt x="112516" y="1012231"/>
                      <a:pt x="93847" y="980573"/>
                    </a:cubicBezTo>
                    <a:cubicBezTo>
                      <a:pt x="12943" y="843119"/>
                      <a:pt x="-15196" y="694031"/>
                      <a:pt x="7667" y="537231"/>
                    </a:cubicBezTo>
                    <a:cubicBezTo>
                      <a:pt x="38242" y="327669"/>
                      <a:pt x="139303" y="155717"/>
                      <a:pt x="299080" y="17724"/>
                    </a:cubicBezTo>
                    <a:cubicBezTo>
                      <a:pt x="306656" y="11092"/>
                      <a:pt x="315585" y="5951"/>
                      <a:pt x="323838"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193" name="任意多边形: 形状 192"/>
              <p:cNvSpPr/>
              <p:nvPr/>
            </p:nvSpPr>
            <p:spPr>
              <a:xfrm rot="769930">
                <a:off x="940732" y="5499662"/>
                <a:ext cx="114319" cy="10115"/>
              </a:xfrm>
              <a:custGeom>
                <a:avLst/>
                <a:gdLst>
                  <a:gd name="connsiteX0" fmla="*/ 0 w 114319"/>
                  <a:gd name="connsiteY0" fmla="*/ 4569 h 10115"/>
                  <a:gd name="connsiteX1" fmla="*/ 114319 w 114319"/>
                  <a:gd name="connsiteY1" fmla="*/ 10115 h 10115"/>
                  <a:gd name="connsiteX2" fmla="*/ 0 w 114319"/>
                  <a:gd name="connsiteY2" fmla="*/ 4569 h 10115"/>
                </a:gdLst>
                <a:ahLst/>
                <a:cxnLst>
                  <a:cxn ang="0">
                    <a:pos x="connsiteX0" y="connsiteY0"/>
                  </a:cxn>
                  <a:cxn ang="0">
                    <a:pos x="connsiteX1" y="connsiteY1"/>
                  </a:cxn>
                  <a:cxn ang="0">
                    <a:pos x="connsiteX2" y="connsiteY2"/>
                  </a:cxn>
                </a:cxnLst>
                <a:rect l="l" t="t" r="r" b="b"/>
                <a:pathLst>
                  <a:path w="114319" h="10115">
                    <a:moveTo>
                      <a:pt x="0" y="4569"/>
                    </a:moveTo>
                    <a:cubicBezTo>
                      <a:pt x="35853" y="-980"/>
                      <a:pt x="75220" y="-3821"/>
                      <a:pt x="114319" y="10115"/>
                    </a:cubicBezTo>
                    <a:cubicBezTo>
                      <a:pt x="74950" y="8220"/>
                      <a:pt x="35716" y="6327"/>
                      <a:pt x="0" y="4569"/>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195" name="任意多边形: 形状 194"/>
              <p:cNvSpPr/>
              <p:nvPr/>
            </p:nvSpPr>
            <p:spPr>
              <a:xfrm rot="769930">
                <a:off x="607248" y="6341880"/>
                <a:ext cx="29765" cy="63720"/>
              </a:xfrm>
              <a:custGeom>
                <a:avLst/>
                <a:gdLst>
                  <a:gd name="connsiteX0" fmla="*/ 29765 w 29765"/>
                  <a:gd name="connsiteY0" fmla="*/ 0 h 63720"/>
                  <a:gd name="connsiteX1" fmla="*/ 0 w 29765"/>
                  <a:gd name="connsiteY1" fmla="*/ 63720 h 63720"/>
                  <a:gd name="connsiteX2" fmla="*/ 29765 w 29765"/>
                  <a:gd name="connsiteY2" fmla="*/ 0 h 63720"/>
                </a:gdLst>
                <a:ahLst/>
                <a:cxnLst>
                  <a:cxn ang="0">
                    <a:pos x="connsiteX0" y="connsiteY0"/>
                  </a:cxn>
                  <a:cxn ang="0">
                    <a:pos x="connsiteX1" y="connsiteY1"/>
                  </a:cxn>
                  <a:cxn ang="0">
                    <a:pos x="connsiteX2" y="connsiteY2"/>
                  </a:cxn>
                </a:cxnLst>
                <a:rect l="l" t="t" r="r" b="b"/>
                <a:pathLst>
                  <a:path w="29765" h="63720">
                    <a:moveTo>
                      <a:pt x="29765" y="0"/>
                    </a:moveTo>
                    <a:cubicBezTo>
                      <a:pt x="23812" y="23134"/>
                      <a:pt x="6629" y="40991"/>
                      <a:pt x="0" y="63720"/>
                    </a:cubicBezTo>
                    <a:cubicBezTo>
                      <a:pt x="542" y="38016"/>
                      <a:pt x="12176" y="17587"/>
                      <a:pt x="29765"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197" name="任意多边形: 形状 196"/>
              <p:cNvSpPr/>
              <p:nvPr/>
            </p:nvSpPr>
            <p:spPr>
              <a:xfrm rot="769930">
                <a:off x="3310098" y="6368472"/>
                <a:ext cx="143813" cy="20428"/>
              </a:xfrm>
              <a:custGeom>
                <a:avLst/>
                <a:gdLst>
                  <a:gd name="connsiteX0" fmla="*/ 0 w 143813"/>
                  <a:gd name="connsiteY0" fmla="*/ 1632 h 20428"/>
                  <a:gd name="connsiteX1" fmla="*/ 135 w 143813"/>
                  <a:gd name="connsiteY1" fmla="*/ 1632 h 20428"/>
                  <a:gd name="connsiteX2" fmla="*/ 143813 w 143813"/>
                  <a:gd name="connsiteY2" fmla="*/ 20033 h 20428"/>
                  <a:gd name="connsiteX3" fmla="*/ 94973 w 143813"/>
                  <a:gd name="connsiteY3" fmla="*/ 16244 h 20428"/>
                  <a:gd name="connsiteX4" fmla="*/ 48299 w 143813"/>
                  <a:gd name="connsiteY4" fmla="*/ 10290 h 20428"/>
                  <a:gd name="connsiteX5" fmla="*/ 0 w 143813"/>
                  <a:gd name="connsiteY5" fmla="*/ 1632 h 2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813" h="20428">
                    <a:moveTo>
                      <a:pt x="0" y="1632"/>
                    </a:moveTo>
                    <a:lnTo>
                      <a:pt x="135" y="1632"/>
                    </a:lnTo>
                    <a:cubicBezTo>
                      <a:pt x="34363" y="-4049"/>
                      <a:pt x="115131" y="5827"/>
                      <a:pt x="143813" y="20033"/>
                    </a:cubicBezTo>
                    <a:cubicBezTo>
                      <a:pt x="124465" y="21656"/>
                      <a:pt x="109719" y="17868"/>
                      <a:pt x="94973" y="16244"/>
                    </a:cubicBezTo>
                    <a:cubicBezTo>
                      <a:pt x="79279" y="14485"/>
                      <a:pt x="63721" y="12590"/>
                      <a:pt x="48299" y="10290"/>
                    </a:cubicBezTo>
                    <a:cubicBezTo>
                      <a:pt x="33011" y="7992"/>
                      <a:pt x="17724" y="4880"/>
                      <a:pt x="0" y="1632"/>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199" name="任意多边形: 形状 198"/>
              <p:cNvSpPr/>
              <p:nvPr/>
            </p:nvSpPr>
            <p:spPr>
              <a:xfrm rot="769930">
                <a:off x="3299624" y="6320198"/>
                <a:ext cx="82527" cy="8339"/>
              </a:xfrm>
              <a:custGeom>
                <a:avLst/>
                <a:gdLst>
                  <a:gd name="connsiteX0" fmla="*/ 0 w 82527"/>
                  <a:gd name="connsiteY0" fmla="*/ 455 h 8339"/>
                  <a:gd name="connsiteX1" fmla="*/ 82527 w 82527"/>
                  <a:gd name="connsiteY1" fmla="*/ 7085 h 8339"/>
                  <a:gd name="connsiteX2" fmla="*/ 0 w 82527"/>
                  <a:gd name="connsiteY2" fmla="*/ 455 h 8339"/>
                </a:gdLst>
                <a:ahLst/>
                <a:cxnLst>
                  <a:cxn ang="0">
                    <a:pos x="connsiteX0" y="connsiteY0"/>
                  </a:cxn>
                  <a:cxn ang="0">
                    <a:pos x="connsiteX1" y="connsiteY1"/>
                  </a:cxn>
                  <a:cxn ang="0">
                    <a:pos x="connsiteX2" y="connsiteY2"/>
                  </a:cxn>
                </a:cxnLst>
                <a:rect l="l" t="t" r="r" b="b"/>
                <a:pathLst>
                  <a:path w="82527" h="8339">
                    <a:moveTo>
                      <a:pt x="0" y="455"/>
                    </a:moveTo>
                    <a:cubicBezTo>
                      <a:pt x="27465" y="2756"/>
                      <a:pt x="55875" y="-5227"/>
                      <a:pt x="82527" y="7085"/>
                    </a:cubicBezTo>
                    <a:cubicBezTo>
                      <a:pt x="54523" y="10873"/>
                      <a:pt x="27329" y="5326"/>
                      <a:pt x="0" y="455"/>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201" name="任意多边形: 形状 200"/>
              <p:cNvSpPr/>
              <p:nvPr/>
            </p:nvSpPr>
            <p:spPr>
              <a:xfrm rot="769930">
                <a:off x="3447779" y="6501114"/>
                <a:ext cx="125815" cy="352198"/>
              </a:xfrm>
              <a:custGeom>
                <a:avLst/>
                <a:gdLst>
                  <a:gd name="connsiteX0" fmla="*/ 0 w 125815"/>
                  <a:gd name="connsiteY0" fmla="*/ 0 h 352198"/>
                  <a:gd name="connsiteX1" fmla="*/ 36665 w 125815"/>
                  <a:gd name="connsiteY1" fmla="*/ 38963 h 352198"/>
                  <a:gd name="connsiteX2" fmla="*/ 36665 w 125815"/>
                  <a:gd name="connsiteY2" fmla="*/ 38828 h 352198"/>
                  <a:gd name="connsiteX3" fmla="*/ 103089 w 125815"/>
                  <a:gd name="connsiteY3" fmla="*/ 206045 h 352198"/>
                  <a:gd name="connsiteX4" fmla="*/ 123595 w 125815"/>
                  <a:gd name="connsiteY4" fmla="*/ 308854 h 352198"/>
                  <a:gd name="connsiteX5" fmla="*/ 125815 w 125815"/>
                  <a:gd name="connsiteY5" fmla="*/ 347188 h 352198"/>
                  <a:gd name="connsiteX6" fmla="*/ 103819 w 125815"/>
                  <a:gd name="connsiteY6" fmla="*/ 352198 h 352198"/>
                  <a:gd name="connsiteX7" fmla="*/ 91491 w 125815"/>
                  <a:gd name="connsiteY7" fmla="*/ 250820 h 352198"/>
                  <a:gd name="connsiteX8" fmla="*/ 57903 w 125815"/>
                  <a:gd name="connsiteY8" fmla="*/ 130554 h 352198"/>
                  <a:gd name="connsiteX9" fmla="*/ 0 w 125815"/>
                  <a:gd name="connsiteY9" fmla="*/ 0 h 35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815" h="352198">
                    <a:moveTo>
                      <a:pt x="0" y="0"/>
                    </a:moveTo>
                    <a:cubicBezTo>
                      <a:pt x="16234" y="8795"/>
                      <a:pt x="27194" y="23270"/>
                      <a:pt x="36665" y="38963"/>
                    </a:cubicBezTo>
                    <a:lnTo>
                      <a:pt x="36665" y="38828"/>
                    </a:lnTo>
                    <a:cubicBezTo>
                      <a:pt x="67915" y="90914"/>
                      <a:pt x="87261" y="147871"/>
                      <a:pt x="103089" y="206045"/>
                    </a:cubicBezTo>
                    <a:cubicBezTo>
                      <a:pt x="112357" y="240341"/>
                      <a:pt x="119189" y="274612"/>
                      <a:pt x="123595" y="308854"/>
                    </a:cubicBezTo>
                    <a:lnTo>
                      <a:pt x="125815" y="347188"/>
                    </a:lnTo>
                    <a:lnTo>
                      <a:pt x="103819" y="352198"/>
                    </a:lnTo>
                    <a:lnTo>
                      <a:pt x="91491" y="250820"/>
                    </a:lnTo>
                    <a:cubicBezTo>
                      <a:pt x="83600" y="210451"/>
                      <a:pt x="72582" y="170363"/>
                      <a:pt x="57903" y="130554"/>
                    </a:cubicBezTo>
                    <a:cubicBezTo>
                      <a:pt x="41399" y="85908"/>
                      <a:pt x="26246" y="40723"/>
                      <a:pt x="0"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205" name="任意多边形: 形状 204"/>
              <p:cNvSpPr/>
              <p:nvPr/>
            </p:nvSpPr>
            <p:spPr>
              <a:xfrm rot="769930">
                <a:off x="3409773" y="6520808"/>
                <a:ext cx="115056" cy="332187"/>
              </a:xfrm>
              <a:custGeom>
                <a:avLst/>
                <a:gdLst>
                  <a:gd name="connsiteX0" fmla="*/ 0 w 115056"/>
                  <a:gd name="connsiteY0" fmla="*/ 0 h 332187"/>
                  <a:gd name="connsiteX1" fmla="*/ 101231 w 115056"/>
                  <a:gd name="connsiteY1" fmla="*/ 218998 h 332187"/>
                  <a:gd name="connsiteX2" fmla="*/ 115056 w 115056"/>
                  <a:gd name="connsiteY2" fmla="*/ 328470 h 332187"/>
                  <a:gd name="connsiteX3" fmla="*/ 98740 w 115056"/>
                  <a:gd name="connsiteY3" fmla="*/ 332187 h 332187"/>
                  <a:gd name="connsiteX4" fmla="*/ 86722 w 115056"/>
                  <a:gd name="connsiteY4" fmla="*/ 234320 h 332187"/>
                  <a:gd name="connsiteX5" fmla="*/ 86856 w 115056"/>
                  <a:gd name="connsiteY5" fmla="*/ 234320 h 332187"/>
                  <a:gd name="connsiteX6" fmla="*/ 0 w 115056"/>
                  <a:gd name="connsiteY6" fmla="*/ 0 h 3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056" h="332187">
                    <a:moveTo>
                      <a:pt x="0" y="0"/>
                    </a:moveTo>
                    <a:cubicBezTo>
                      <a:pt x="45390" y="55062"/>
                      <a:pt x="81411" y="133225"/>
                      <a:pt x="101231" y="218998"/>
                    </a:cubicBezTo>
                    <a:lnTo>
                      <a:pt x="115056" y="328470"/>
                    </a:lnTo>
                    <a:lnTo>
                      <a:pt x="98740" y="332187"/>
                    </a:lnTo>
                    <a:lnTo>
                      <a:pt x="86722" y="234320"/>
                    </a:lnTo>
                    <a:lnTo>
                      <a:pt x="86856" y="234320"/>
                    </a:lnTo>
                    <a:cubicBezTo>
                      <a:pt x="69403" y="151930"/>
                      <a:pt x="37475" y="74949"/>
                      <a:pt x="0"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209" name="任意多边形: 形状 208"/>
              <p:cNvSpPr/>
              <p:nvPr/>
            </p:nvSpPr>
            <p:spPr>
              <a:xfrm rot="769930">
                <a:off x="3377115" y="6540816"/>
                <a:ext cx="102489" cy="311927"/>
              </a:xfrm>
              <a:custGeom>
                <a:avLst/>
                <a:gdLst>
                  <a:gd name="connsiteX0" fmla="*/ 0 w 102489"/>
                  <a:gd name="connsiteY0" fmla="*/ 0 h 311927"/>
                  <a:gd name="connsiteX1" fmla="*/ 102469 w 102489"/>
                  <a:gd name="connsiteY1" fmla="*/ 301755 h 311927"/>
                  <a:gd name="connsiteX2" fmla="*/ 102489 w 102489"/>
                  <a:gd name="connsiteY2" fmla="*/ 309642 h 311927"/>
                  <a:gd name="connsiteX3" fmla="*/ 92454 w 102489"/>
                  <a:gd name="connsiteY3" fmla="*/ 311927 h 311927"/>
                  <a:gd name="connsiteX4" fmla="*/ 91891 w 102489"/>
                  <a:gd name="connsiteY4" fmla="*/ 297076 h 311927"/>
                  <a:gd name="connsiteX5" fmla="*/ 0 w 102489"/>
                  <a:gd name="connsiteY5" fmla="*/ 0 h 31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489" h="311927">
                    <a:moveTo>
                      <a:pt x="0" y="0"/>
                    </a:moveTo>
                    <a:cubicBezTo>
                      <a:pt x="52764" y="49921"/>
                      <a:pt x="95861" y="187890"/>
                      <a:pt x="102469" y="301755"/>
                    </a:cubicBezTo>
                    <a:lnTo>
                      <a:pt x="102489" y="309642"/>
                    </a:lnTo>
                    <a:lnTo>
                      <a:pt x="92454" y="311927"/>
                    </a:lnTo>
                    <a:lnTo>
                      <a:pt x="91891" y="297076"/>
                    </a:lnTo>
                    <a:cubicBezTo>
                      <a:pt x="79906" y="193219"/>
                      <a:pt x="45356" y="96191"/>
                      <a:pt x="0"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211" name="任意多边形: 形状 210"/>
              <p:cNvSpPr/>
              <p:nvPr/>
            </p:nvSpPr>
            <p:spPr>
              <a:xfrm rot="769930">
                <a:off x="3357317" y="6548394"/>
                <a:ext cx="77790" cy="261919"/>
              </a:xfrm>
              <a:custGeom>
                <a:avLst/>
                <a:gdLst>
                  <a:gd name="connsiteX0" fmla="*/ 0 w 77790"/>
                  <a:gd name="connsiteY0" fmla="*/ 0 h 261919"/>
                  <a:gd name="connsiteX1" fmla="*/ 77790 w 77790"/>
                  <a:gd name="connsiteY1" fmla="*/ 261919 h 261919"/>
                  <a:gd name="connsiteX2" fmla="*/ 0 w 77790"/>
                  <a:gd name="connsiteY2" fmla="*/ 0 h 261919"/>
                </a:gdLst>
                <a:ahLst/>
                <a:cxnLst>
                  <a:cxn ang="0">
                    <a:pos x="connsiteX0" y="connsiteY0"/>
                  </a:cxn>
                  <a:cxn ang="0">
                    <a:pos x="connsiteX1" y="connsiteY1"/>
                  </a:cxn>
                  <a:cxn ang="0">
                    <a:pos x="connsiteX2" y="connsiteY2"/>
                  </a:cxn>
                </a:cxnLst>
                <a:rect l="l" t="t" r="r" b="b"/>
                <a:pathLst>
                  <a:path w="77790" h="261919">
                    <a:moveTo>
                      <a:pt x="0" y="0"/>
                    </a:moveTo>
                    <a:cubicBezTo>
                      <a:pt x="53574" y="79009"/>
                      <a:pt x="71703" y="168570"/>
                      <a:pt x="77790" y="261919"/>
                    </a:cubicBezTo>
                    <a:cubicBezTo>
                      <a:pt x="52086" y="174524"/>
                      <a:pt x="39233" y="83202"/>
                      <a:pt x="0"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217" name="任意多边形: 形状 216"/>
              <p:cNvSpPr/>
              <p:nvPr/>
            </p:nvSpPr>
            <p:spPr>
              <a:xfrm rot="769930">
                <a:off x="3341422" y="6560841"/>
                <a:ext cx="46811" cy="145301"/>
              </a:xfrm>
              <a:custGeom>
                <a:avLst/>
                <a:gdLst>
                  <a:gd name="connsiteX0" fmla="*/ 0 w 46811"/>
                  <a:gd name="connsiteY0" fmla="*/ 0 h 145301"/>
                  <a:gd name="connsiteX1" fmla="*/ 46811 w 46811"/>
                  <a:gd name="connsiteY1" fmla="*/ 145301 h 145301"/>
                  <a:gd name="connsiteX2" fmla="*/ 0 w 46811"/>
                  <a:gd name="connsiteY2" fmla="*/ 0 h 145301"/>
                </a:gdLst>
                <a:ahLst/>
                <a:cxnLst>
                  <a:cxn ang="0">
                    <a:pos x="connsiteX0" y="connsiteY0"/>
                  </a:cxn>
                  <a:cxn ang="0">
                    <a:pos x="connsiteX1" y="connsiteY1"/>
                  </a:cxn>
                  <a:cxn ang="0">
                    <a:pos x="connsiteX2" y="connsiteY2"/>
                  </a:cxn>
                </a:cxnLst>
                <a:rect l="l" t="t" r="r" b="b"/>
                <a:pathLst>
                  <a:path w="46811" h="145301">
                    <a:moveTo>
                      <a:pt x="0" y="0"/>
                    </a:moveTo>
                    <a:cubicBezTo>
                      <a:pt x="34499" y="41804"/>
                      <a:pt x="42482" y="92944"/>
                      <a:pt x="46811" y="145301"/>
                    </a:cubicBezTo>
                    <a:cubicBezTo>
                      <a:pt x="24082" y="99436"/>
                      <a:pt x="21104" y="46809"/>
                      <a:pt x="0"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221" name="任意多边形: 形状 220"/>
              <p:cNvSpPr/>
              <p:nvPr/>
            </p:nvSpPr>
            <p:spPr>
              <a:xfrm rot="769930">
                <a:off x="3315531" y="6575092"/>
                <a:ext cx="37745" cy="87261"/>
              </a:xfrm>
              <a:custGeom>
                <a:avLst/>
                <a:gdLst>
                  <a:gd name="connsiteX0" fmla="*/ 0 w 37745"/>
                  <a:gd name="connsiteY0" fmla="*/ 0 h 87261"/>
                  <a:gd name="connsiteX1" fmla="*/ 37745 w 37745"/>
                  <a:gd name="connsiteY1" fmla="*/ 87261 h 87261"/>
                  <a:gd name="connsiteX2" fmla="*/ 0 w 37745"/>
                  <a:gd name="connsiteY2" fmla="*/ 0 h 87261"/>
                </a:gdLst>
                <a:ahLst/>
                <a:cxnLst>
                  <a:cxn ang="0">
                    <a:pos x="connsiteX0" y="connsiteY0"/>
                  </a:cxn>
                  <a:cxn ang="0">
                    <a:pos x="connsiteX1" y="connsiteY1"/>
                  </a:cxn>
                  <a:cxn ang="0">
                    <a:pos x="connsiteX2" y="connsiteY2"/>
                  </a:cxn>
                </a:cxnLst>
                <a:rect l="l" t="t" r="r" b="b"/>
                <a:pathLst>
                  <a:path w="37745" h="87261">
                    <a:moveTo>
                      <a:pt x="0" y="0"/>
                    </a:moveTo>
                    <a:cubicBezTo>
                      <a:pt x="31387" y="19346"/>
                      <a:pt x="33416" y="51545"/>
                      <a:pt x="37745" y="87261"/>
                    </a:cubicBezTo>
                    <a:cubicBezTo>
                      <a:pt x="21375" y="56686"/>
                      <a:pt x="19617" y="24487"/>
                      <a:pt x="0"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260" name="任意多边形: 形状 259"/>
              <p:cNvSpPr/>
              <p:nvPr/>
            </p:nvSpPr>
            <p:spPr>
              <a:xfrm rot="769930">
                <a:off x="3294249" y="6585874"/>
                <a:ext cx="23379" cy="48704"/>
              </a:xfrm>
              <a:custGeom>
                <a:avLst/>
                <a:gdLst>
                  <a:gd name="connsiteX0" fmla="*/ 0 w 23379"/>
                  <a:gd name="connsiteY0" fmla="*/ 0 h 48704"/>
                  <a:gd name="connsiteX1" fmla="*/ 23270 w 23379"/>
                  <a:gd name="connsiteY1" fmla="*/ 48704 h 48704"/>
                  <a:gd name="connsiteX2" fmla="*/ 0 w 23379"/>
                  <a:gd name="connsiteY2" fmla="*/ 0 h 48704"/>
                </a:gdLst>
                <a:ahLst/>
                <a:cxnLst>
                  <a:cxn ang="0">
                    <a:pos x="connsiteX0" y="connsiteY0"/>
                  </a:cxn>
                  <a:cxn ang="0">
                    <a:pos x="connsiteX1" y="connsiteY1"/>
                  </a:cxn>
                  <a:cxn ang="0">
                    <a:pos x="connsiteX2" y="connsiteY2"/>
                  </a:cxn>
                </a:cxnLst>
                <a:rect l="l" t="t" r="r" b="b"/>
                <a:pathLst>
                  <a:path w="23379" h="48704">
                    <a:moveTo>
                      <a:pt x="0" y="0"/>
                    </a:moveTo>
                    <a:cubicBezTo>
                      <a:pt x="17453" y="13666"/>
                      <a:pt x="24353" y="26517"/>
                      <a:pt x="23270" y="48704"/>
                    </a:cubicBezTo>
                    <a:cubicBezTo>
                      <a:pt x="14883" y="31253"/>
                      <a:pt x="8658" y="18129"/>
                      <a:pt x="0"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dirty="0"/>
              </a:p>
            </p:txBody>
          </p:sp>
          <p:sp>
            <p:nvSpPr>
              <p:cNvPr id="262" name="任意多边形: 形状 261"/>
              <p:cNvSpPr/>
              <p:nvPr/>
            </p:nvSpPr>
            <p:spPr>
              <a:xfrm rot="769930">
                <a:off x="2302495" y="4997843"/>
                <a:ext cx="313330" cy="85613"/>
              </a:xfrm>
              <a:custGeom>
                <a:avLst/>
                <a:gdLst>
                  <a:gd name="connsiteX0" fmla="*/ 298448 w 313330"/>
                  <a:gd name="connsiteY0" fmla="*/ 976 h 85613"/>
                  <a:gd name="connsiteX1" fmla="*/ 313330 w 313330"/>
                  <a:gd name="connsiteY1" fmla="*/ 1786 h 85613"/>
                  <a:gd name="connsiteX2" fmla="*/ 17317 w 313330"/>
                  <a:gd name="connsiteY2" fmla="*/ 83907 h 85613"/>
                  <a:gd name="connsiteX3" fmla="*/ 0 w 313330"/>
                  <a:gd name="connsiteY3" fmla="*/ 82690 h 85613"/>
                  <a:gd name="connsiteX4" fmla="*/ 68728 w 313330"/>
                  <a:gd name="connsiteY4" fmla="*/ 62666 h 85613"/>
                  <a:gd name="connsiteX5" fmla="*/ 298448 w 313330"/>
                  <a:gd name="connsiteY5" fmla="*/ 976 h 8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30" h="85613">
                    <a:moveTo>
                      <a:pt x="298448" y="976"/>
                    </a:moveTo>
                    <a:cubicBezTo>
                      <a:pt x="302643" y="298"/>
                      <a:pt x="306565" y="-1190"/>
                      <a:pt x="313330" y="1786"/>
                    </a:cubicBezTo>
                    <a:cubicBezTo>
                      <a:pt x="214162" y="32768"/>
                      <a:pt x="117972" y="66320"/>
                      <a:pt x="17317" y="83907"/>
                    </a:cubicBezTo>
                    <a:cubicBezTo>
                      <a:pt x="11364" y="84990"/>
                      <a:pt x="5412" y="87695"/>
                      <a:pt x="0" y="82690"/>
                    </a:cubicBezTo>
                    <a:cubicBezTo>
                      <a:pt x="22863" y="76059"/>
                      <a:pt x="45728" y="68890"/>
                      <a:pt x="68728" y="62666"/>
                    </a:cubicBezTo>
                    <a:cubicBezTo>
                      <a:pt x="145301" y="41967"/>
                      <a:pt x="219709" y="13422"/>
                      <a:pt x="298448" y="976"/>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266" name="任意多边形: 形状 265"/>
              <p:cNvSpPr/>
              <p:nvPr/>
            </p:nvSpPr>
            <p:spPr>
              <a:xfrm>
                <a:off x="474011" y="4985989"/>
                <a:ext cx="3140714" cy="1872012"/>
              </a:xfrm>
              <a:custGeom>
                <a:avLst/>
                <a:gdLst>
                  <a:gd name="connsiteX0" fmla="*/ 2281252 w 3140714"/>
                  <a:gd name="connsiteY0" fmla="*/ 833752 h 1872012"/>
                  <a:gd name="connsiteX1" fmla="*/ 2221277 w 3140714"/>
                  <a:gd name="connsiteY1" fmla="*/ 864353 h 1872012"/>
                  <a:gd name="connsiteX2" fmla="*/ 2221307 w 3140714"/>
                  <a:gd name="connsiteY2" fmla="*/ 864220 h 1872012"/>
                  <a:gd name="connsiteX3" fmla="*/ 2215559 w 3140714"/>
                  <a:gd name="connsiteY3" fmla="*/ 868742 h 1872012"/>
                  <a:gd name="connsiteX4" fmla="*/ 2281252 w 3140714"/>
                  <a:gd name="connsiteY4" fmla="*/ 833752 h 1872012"/>
                  <a:gd name="connsiteX5" fmla="*/ 2287818 w 3140714"/>
                  <a:gd name="connsiteY5" fmla="*/ 796395 h 1872012"/>
                  <a:gd name="connsiteX6" fmla="*/ 2154496 w 3140714"/>
                  <a:gd name="connsiteY6" fmla="*/ 844425 h 1872012"/>
                  <a:gd name="connsiteX7" fmla="*/ 2231778 w 3140714"/>
                  <a:gd name="connsiteY7" fmla="*/ 848708 h 1872012"/>
                  <a:gd name="connsiteX8" fmla="*/ 2265572 w 3140714"/>
                  <a:gd name="connsiteY8" fmla="*/ 832539 h 1872012"/>
                  <a:gd name="connsiteX9" fmla="*/ 2287657 w 3140714"/>
                  <a:gd name="connsiteY9" fmla="*/ 796499 h 1872012"/>
                  <a:gd name="connsiteX10" fmla="*/ 2528741 w 3140714"/>
                  <a:gd name="connsiteY10" fmla="*/ 760252 h 1872012"/>
                  <a:gd name="connsiteX11" fmla="*/ 2546247 w 3140714"/>
                  <a:gd name="connsiteY11" fmla="*/ 871635 h 1872012"/>
                  <a:gd name="connsiteX12" fmla="*/ 2547621 w 3140714"/>
                  <a:gd name="connsiteY12" fmla="*/ 780927 h 1872012"/>
                  <a:gd name="connsiteX13" fmla="*/ 2528741 w 3140714"/>
                  <a:gd name="connsiteY13" fmla="*/ 760252 h 1872012"/>
                  <a:gd name="connsiteX14" fmla="*/ 2512377 w 3140714"/>
                  <a:gd name="connsiteY14" fmla="*/ 699912 h 1872012"/>
                  <a:gd name="connsiteX15" fmla="*/ 2523547 w 3140714"/>
                  <a:gd name="connsiteY15" fmla="*/ 741031 h 1872012"/>
                  <a:gd name="connsiteX16" fmla="*/ 2545409 w 3140714"/>
                  <a:gd name="connsiteY16" fmla="*/ 755307 h 1872012"/>
                  <a:gd name="connsiteX17" fmla="*/ 2551719 w 3140714"/>
                  <a:gd name="connsiteY17" fmla="*/ 738568 h 1872012"/>
                  <a:gd name="connsiteX18" fmla="*/ 2551688 w 3140714"/>
                  <a:gd name="connsiteY18" fmla="*/ 738699 h 1872012"/>
                  <a:gd name="connsiteX19" fmla="*/ 2529477 w 3140714"/>
                  <a:gd name="connsiteY19" fmla="*/ 704640 h 1872012"/>
                  <a:gd name="connsiteX20" fmla="*/ 2512377 w 3140714"/>
                  <a:gd name="connsiteY20" fmla="*/ 699912 h 1872012"/>
                  <a:gd name="connsiteX21" fmla="*/ 2310476 w 3140714"/>
                  <a:gd name="connsiteY21" fmla="*/ 693885 h 1872012"/>
                  <a:gd name="connsiteX22" fmla="*/ 2211887 w 3140714"/>
                  <a:gd name="connsiteY22" fmla="*/ 728316 h 1872012"/>
                  <a:gd name="connsiteX23" fmla="*/ 2149219 w 3140714"/>
                  <a:gd name="connsiteY23" fmla="*/ 796322 h 1872012"/>
                  <a:gd name="connsiteX24" fmla="*/ 2149279 w 3140714"/>
                  <a:gd name="connsiteY24" fmla="*/ 796059 h 1872012"/>
                  <a:gd name="connsiteX25" fmla="*/ 2119979 w 3140714"/>
                  <a:gd name="connsiteY25" fmla="*/ 833925 h 1872012"/>
                  <a:gd name="connsiteX26" fmla="*/ 2149492 w 3140714"/>
                  <a:gd name="connsiteY26" fmla="*/ 838982 h 1872012"/>
                  <a:gd name="connsiteX27" fmla="*/ 2248880 w 3140714"/>
                  <a:gd name="connsiteY27" fmla="*/ 800431 h 1872012"/>
                  <a:gd name="connsiteX28" fmla="*/ 2296670 w 3140714"/>
                  <a:gd name="connsiteY28" fmla="*/ 745965 h 1872012"/>
                  <a:gd name="connsiteX29" fmla="*/ 2295521 w 3140714"/>
                  <a:gd name="connsiteY29" fmla="*/ 741262 h 1872012"/>
                  <a:gd name="connsiteX30" fmla="*/ 2163087 w 3140714"/>
                  <a:gd name="connsiteY30" fmla="*/ 798789 h 1872012"/>
                  <a:gd name="connsiteX31" fmla="*/ 2279109 w 3140714"/>
                  <a:gd name="connsiteY31" fmla="*/ 739606 h 1872012"/>
                  <a:gd name="connsiteX32" fmla="*/ 2310476 w 3140714"/>
                  <a:gd name="connsiteY32" fmla="*/ 693885 h 1872012"/>
                  <a:gd name="connsiteX33" fmla="*/ 2505991 w 3140714"/>
                  <a:gd name="connsiteY33" fmla="*/ 661549 h 1872012"/>
                  <a:gd name="connsiteX34" fmla="*/ 2540661 w 3140714"/>
                  <a:gd name="connsiteY34" fmla="*/ 701222 h 1872012"/>
                  <a:gd name="connsiteX35" fmla="*/ 2553771 w 3140714"/>
                  <a:gd name="connsiteY35" fmla="*/ 700324 h 1872012"/>
                  <a:gd name="connsiteX36" fmla="*/ 2553638 w 3140714"/>
                  <a:gd name="connsiteY36" fmla="*/ 700293 h 1872012"/>
                  <a:gd name="connsiteX37" fmla="*/ 2549873 w 3140714"/>
                  <a:gd name="connsiteY37" fmla="*/ 674181 h 1872012"/>
                  <a:gd name="connsiteX38" fmla="*/ 2505991 w 3140714"/>
                  <a:gd name="connsiteY38" fmla="*/ 661549 h 1872012"/>
                  <a:gd name="connsiteX39" fmla="*/ 1675293 w 3140714"/>
                  <a:gd name="connsiteY39" fmla="*/ 644384 h 1872012"/>
                  <a:gd name="connsiteX40" fmla="*/ 1632037 w 3140714"/>
                  <a:gd name="connsiteY40" fmla="*/ 652154 h 1872012"/>
                  <a:gd name="connsiteX41" fmla="*/ 1675293 w 3140714"/>
                  <a:gd name="connsiteY41" fmla="*/ 644384 h 1872012"/>
                  <a:gd name="connsiteX42" fmla="*/ 2327179 w 3140714"/>
                  <a:gd name="connsiteY42" fmla="*/ 637608 h 1872012"/>
                  <a:gd name="connsiteX43" fmla="*/ 2239416 w 3140714"/>
                  <a:gd name="connsiteY43" fmla="*/ 667153 h 1872012"/>
                  <a:gd name="connsiteX44" fmla="*/ 2172890 w 3140714"/>
                  <a:gd name="connsiteY44" fmla="*/ 729563 h 1872012"/>
                  <a:gd name="connsiteX45" fmla="*/ 2172103 w 3140714"/>
                  <a:gd name="connsiteY45" fmla="*/ 734239 h 1872012"/>
                  <a:gd name="connsiteX46" fmla="*/ 2308880 w 3140714"/>
                  <a:gd name="connsiteY46" fmla="*/ 685056 h 1872012"/>
                  <a:gd name="connsiteX47" fmla="*/ 2316138 w 3140714"/>
                  <a:gd name="connsiteY47" fmla="*/ 677552 h 1872012"/>
                  <a:gd name="connsiteX48" fmla="*/ 2327179 w 3140714"/>
                  <a:gd name="connsiteY48" fmla="*/ 637608 h 1872012"/>
                  <a:gd name="connsiteX49" fmla="*/ 2491162 w 3140714"/>
                  <a:gd name="connsiteY49" fmla="*/ 610301 h 1872012"/>
                  <a:gd name="connsiteX50" fmla="*/ 2556119 w 3140714"/>
                  <a:gd name="connsiteY50" fmla="*/ 666864 h 1872012"/>
                  <a:gd name="connsiteX51" fmla="*/ 2556762 w 3140714"/>
                  <a:gd name="connsiteY51" fmla="*/ 642727 h 1872012"/>
                  <a:gd name="connsiteX52" fmla="*/ 2556924 w 3140714"/>
                  <a:gd name="connsiteY52" fmla="*/ 642626 h 1872012"/>
                  <a:gd name="connsiteX53" fmla="*/ 2552806 w 3140714"/>
                  <a:gd name="connsiteY53" fmla="*/ 627813 h 1872012"/>
                  <a:gd name="connsiteX54" fmla="*/ 2491162 w 3140714"/>
                  <a:gd name="connsiteY54" fmla="*/ 610301 h 1872012"/>
                  <a:gd name="connsiteX55" fmla="*/ 1711224 w 3140714"/>
                  <a:gd name="connsiteY55" fmla="*/ 587772 h 1872012"/>
                  <a:gd name="connsiteX56" fmla="*/ 1559139 w 3140714"/>
                  <a:gd name="connsiteY56" fmla="*/ 623755 h 1872012"/>
                  <a:gd name="connsiteX57" fmla="*/ 1598385 w 3140714"/>
                  <a:gd name="connsiteY57" fmla="*/ 639076 h 1872012"/>
                  <a:gd name="connsiteX58" fmla="*/ 1598516 w 3140714"/>
                  <a:gd name="connsiteY58" fmla="*/ 639106 h 1872012"/>
                  <a:gd name="connsiteX59" fmla="*/ 1685646 w 3140714"/>
                  <a:gd name="connsiteY59" fmla="*/ 629399 h 1872012"/>
                  <a:gd name="connsiteX60" fmla="*/ 1689204 w 3140714"/>
                  <a:gd name="connsiteY60" fmla="*/ 625353 h 1872012"/>
                  <a:gd name="connsiteX61" fmla="*/ 1711224 w 3140714"/>
                  <a:gd name="connsiteY61" fmla="*/ 587772 h 1872012"/>
                  <a:gd name="connsiteX62" fmla="*/ 2350192 w 3140714"/>
                  <a:gd name="connsiteY62" fmla="*/ 581660 h 1872012"/>
                  <a:gd name="connsiteX63" fmla="*/ 2251853 w 3140714"/>
                  <a:gd name="connsiteY63" fmla="*/ 618646 h 1872012"/>
                  <a:gd name="connsiteX64" fmla="*/ 2201704 w 3140714"/>
                  <a:gd name="connsiteY64" fmla="*/ 670079 h 1872012"/>
                  <a:gd name="connsiteX65" fmla="*/ 2292742 w 3140714"/>
                  <a:gd name="connsiteY65" fmla="*/ 637118 h 1872012"/>
                  <a:gd name="connsiteX66" fmla="*/ 2350192 w 3140714"/>
                  <a:gd name="connsiteY66" fmla="*/ 581660 h 1872012"/>
                  <a:gd name="connsiteX67" fmla="*/ 2477039 w 3140714"/>
                  <a:gd name="connsiteY67" fmla="*/ 553526 h 1872012"/>
                  <a:gd name="connsiteX68" fmla="*/ 2523725 w 3140714"/>
                  <a:gd name="connsiteY68" fmla="*/ 610503 h 1872012"/>
                  <a:gd name="connsiteX69" fmla="*/ 2536341 w 3140714"/>
                  <a:gd name="connsiteY69" fmla="*/ 614209 h 1872012"/>
                  <a:gd name="connsiteX70" fmla="*/ 2556615 w 3140714"/>
                  <a:gd name="connsiteY70" fmla="*/ 598293 h 1872012"/>
                  <a:gd name="connsiteX71" fmla="*/ 2556747 w 3140714"/>
                  <a:gd name="connsiteY71" fmla="*/ 598322 h 1872012"/>
                  <a:gd name="connsiteX72" fmla="*/ 2548148 w 3140714"/>
                  <a:gd name="connsiteY72" fmla="*/ 573332 h 1872012"/>
                  <a:gd name="connsiteX73" fmla="*/ 2477039 w 3140714"/>
                  <a:gd name="connsiteY73" fmla="*/ 553526 h 1872012"/>
                  <a:gd name="connsiteX74" fmla="*/ 1731556 w 3140714"/>
                  <a:gd name="connsiteY74" fmla="*/ 552718 h 1872012"/>
                  <a:gd name="connsiteX75" fmla="*/ 1656748 w 3140714"/>
                  <a:gd name="connsiteY75" fmla="*/ 569257 h 1872012"/>
                  <a:gd name="connsiteX76" fmla="*/ 1580910 w 3140714"/>
                  <a:gd name="connsiteY76" fmla="*/ 577514 h 1872012"/>
                  <a:gd name="connsiteX77" fmla="*/ 1534384 w 3140714"/>
                  <a:gd name="connsiteY77" fmla="*/ 615479 h 1872012"/>
                  <a:gd name="connsiteX78" fmla="*/ 1563939 w 3140714"/>
                  <a:gd name="connsiteY78" fmla="*/ 617911 h 1872012"/>
                  <a:gd name="connsiteX79" fmla="*/ 1697896 w 3140714"/>
                  <a:gd name="connsiteY79" fmla="*/ 582930 h 1872012"/>
                  <a:gd name="connsiteX80" fmla="*/ 1697866 w 3140714"/>
                  <a:gd name="connsiteY80" fmla="*/ 583063 h 1872012"/>
                  <a:gd name="connsiteX81" fmla="*/ 1731556 w 3140714"/>
                  <a:gd name="connsiteY81" fmla="*/ 552718 h 1872012"/>
                  <a:gd name="connsiteX82" fmla="*/ 2384081 w 3140714"/>
                  <a:gd name="connsiteY82" fmla="*/ 516949 h 1872012"/>
                  <a:gd name="connsiteX83" fmla="*/ 2301420 w 3140714"/>
                  <a:gd name="connsiteY83" fmla="*/ 547240 h 1872012"/>
                  <a:gd name="connsiteX84" fmla="*/ 2235538 w 3140714"/>
                  <a:gd name="connsiteY84" fmla="*/ 615345 h 1872012"/>
                  <a:gd name="connsiteX85" fmla="*/ 2350686 w 3140714"/>
                  <a:gd name="connsiteY85" fmla="*/ 574003 h 1872012"/>
                  <a:gd name="connsiteX86" fmla="*/ 2360134 w 3140714"/>
                  <a:gd name="connsiteY86" fmla="*/ 566025 h 1872012"/>
                  <a:gd name="connsiteX87" fmla="*/ 2384081 w 3140714"/>
                  <a:gd name="connsiteY87" fmla="*/ 516949 h 1872012"/>
                  <a:gd name="connsiteX88" fmla="*/ 2467195 w 3140714"/>
                  <a:gd name="connsiteY88" fmla="*/ 511461 h 1872012"/>
                  <a:gd name="connsiteX89" fmla="*/ 2480838 w 3140714"/>
                  <a:gd name="connsiteY89" fmla="*/ 545372 h 1872012"/>
                  <a:gd name="connsiteX90" fmla="*/ 2557104 w 3140714"/>
                  <a:gd name="connsiteY90" fmla="*/ 566906 h 1872012"/>
                  <a:gd name="connsiteX91" fmla="*/ 2557134 w 3140714"/>
                  <a:gd name="connsiteY91" fmla="*/ 566773 h 1872012"/>
                  <a:gd name="connsiteX92" fmla="*/ 2547804 w 3140714"/>
                  <a:gd name="connsiteY92" fmla="*/ 541339 h 1872012"/>
                  <a:gd name="connsiteX93" fmla="*/ 2467195 w 3140714"/>
                  <a:gd name="connsiteY93" fmla="*/ 511461 h 1872012"/>
                  <a:gd name="connsiteX94" fmla="*/ 1758785 w 3140714"/>
                  <a:gd name="connsiteY94" fmla="*/ 506888 h 1872012"/>
                  <a:gd name="connsiteX95" fmla="*/ 1608283 w 3140714"/>
                  <a:gd name="connsiteY95" fmla="*/ 546286 h 1872012"/>
                  <a:gd name="connsiteX96" fmla="*/ 1581265 w 3140714"/>
                  <a:gd name="connsiteY96" fmla="*/ 577178 h 1872012"/>
                  <a:gd name="connsiteX97" fmla="*/ 1580941 w 3140714"/>
                  <a:gd name="connsiteY97" fmla="*/ 577381 h 1872012"/>
                  <a:gd name="connsiteX98" fmla="*/ 1714216 w 3140714"/>
                  <a:gd name="connsiteY98" fmla="*/ 549046 h 1872012"/>
                  <a:gd name="connsiteX99" fmla="*/ 1758785 w 3140714"/>
                  <a:gd name="connsiteY99" fmla="*/ 506888 h 1872012"/>
                  <a:gd name="connsiteX100" fmla="*/ 2430455 w 3140714"/>
                  <a:gd name="connsiteY100" fmla="*/ 471735 h 1872012"/>
                  <a:gd name="connsiteX101" fmla="*/ 2305100 w 3140714"/>
                  <a:gd name="connsiteY101" fmla="*/ 908146 h 1872012"/>
                  <a:gd name="connsiteX102" fmla="*/ 2530848 w 3140714"/>
                  <a:gd name="connsiteY102" fmla="*/ 1005634 h 1872012"/>
                  <a:gd name="connsiteX103" fmla="*/ 2430455 w 3140714"/>
                  <a:gd name="connsiteY103" fmla="*/ 471735 h 1872012"/>
                  <a:gd name="connsiteX104" fmla="*/ 2410793 w 3140714"/>
                  <a:gd name="connsiteY104" fmla="*/ 471557 h 1872012"/>
                  <a:gd name="connsiteX105" fmla="*/ 2325596 w 3140714"/>
                  <a:gd name="connsiteY105" fmla="*/ 501407 h 1872012"/>
                  <a:gd name="connsiteX106" fmla="*/ 2278362 w 3140714"/>
                  <a:gd name="connsiteY106" fmla="*/ 547953 h 1872012"/>
                  <a:gd name="connsiteX107" fmla="*/ 2364772 w 3140714"/>
                  <a:gd name="connsiteY107" fmla="*/ 516436 h 1872012"/>
                  <a:gd name="connsiteX108" fmla="*/ 2410793 w 3140714"/>
                  <a:gd name="connsiteY108" fmla="*/ 471557 h 1872012"/>
                  <a:gd name="connsiteX109" fmla="*/ 2458681 w 3140714"/>
                  <a:gd name="connsiteY109" fmla="*/ 470255 h 1872012"/>
                  <a:gd name="connsiteX110" fmla="*/ 2495062 w 3140714"/>
                  <a:gd name="connsiteY110" fmla="*/ 519473 h 1872012"/>
                  <a:gd name="connsiteX111" fmla="*/ 2542487 w 3140714"/>
                  <a:gd name="connsiteY111" fmla="*/ 536659 h 1872012"/>
                  <a:gd name="connsiteX112" fmla="*/ 2553988 w 3140714"/>
                  <a:gd name="connsiteY112" fmla="*/ 537338 h 1872012"/>
                  <a:gd name="connsiteX113" fmla="*/ 2554089 w 3140714"/>
                  <a:gd name="connsiteY113" fmla="*/ 537498 h 1872012"/>
                  <a:gd name="connsiteX114" fmla="*/ 2542164 w 3140714"/>
                  <a:gd name="connsiteY114" fmla="*/ 497873 h 1872012"/>
                  <a:gd name="connsiteX115" fmla="*/ 2458681 w 3140714"/>
                  <a:gd name="connsiteY115" fmla="*/ 470255 h 1872012"/>
                  <a:gd name="connsiteX116" fmla="*/ 1253378 w 3140714"/>
                  <a:gd name="connsiteY116" fmla="*/ 466969 h 1872012"/>
                  <a:gd name="connsiteX117" fmla="*/ 1189085 w 3140714"/>
                  <a:gd name="connsiteY117" fmla="*/ 473276 h 1872012"/>
                  <a:gd name="connsiteX118" fmla="*/ 1253378 w 3140714"/>
                  <a:gd name="connsiteY118" fmla="*/ 466969 h 1872012"/>
                  <a:gd name="connsiteX119" fmla="*/ 1302498 w 3140714"/>
                  <a:gd name="connsiteY119" fmla="*/ 460258 h 1872012"/>
                  <a:gd name="connsiteX120" fmla="*/ 1302465 w 3140714"/>
                  <a:gd name="connsiteY120" fmla="*/ 460297 h 1872012"/>
                  <a:gd name="connsiteX121" fmla="*/ 1281519 w 3140714"/>
                  <a:gd name="connsiteY121" fmla="*/ 461431 h 1872012"/>
                  <a:gd name="connsiteX122" fmla="*/ 1238245 w 3140714"/>
                  <a:gd name="connsiteY122" fmla="*/ 498072 h 1872012"/>
                  <a:gd name="connsiteX123" fmla="*/ 1265630 w 3140714"/>
                  <a:gd name="connsiteY123" fmla="*/ 503337 h 1872012"/>
                  <a:gd name="connsiteX124" fmla="*/ 1302465 w 3140714"/>
                  <a:gd name="connsiteY124" fmla="*/ 460297 h 1872012"/>
                  <a:gd name="connsiteX125" fmla="*/ 1302631 w 3140714"/>
                  <a:gd name="connsiteY125" fmla="*/ 460289 h 1872012"/>
                  <a:gd name="connsiteX126" fmla="*/ 1345522 w 3140714"/>
                  <a:gd name="connsiteY126" fmla="*/ 452298 h 1872012"/>
                  <a:gd name="connsiteX127" fmla="*/ 1311378 w 3140714"/>
                  <a:gd name="connsiteY127" fmla="*/ 462697 h 1872012"/>
                  <a:gd name="connsiteX128" fmla="*/ 1275548 w 3140714"/>
                  <a:gd name="connsiteY128" fmla="*/ 503655 h 1872012"/>
                  <a:gd name="connsiteX129" fmla="*/ 1275140 w 3140714"/>
                  <a:gd name="connsiteY129" fmla="*/ 513968 h 1872012"/>
                  <a:gd name="connsiteX130" fmla="*/ 1290924 w 3140714"/>
                  <a:gd name="connsiteY130" fmla="*/ 515345 h 1872012"/>
                  <a:gd name="connsiteX131" fmla="*/ 1345653 w 3140714"/>
                  <a:gd name="connsiteY131" fmla="*/ 452328 h 1872012"/>
                  <a:gd name="connsiteX132" fmla="*/ 1796148 w 3140714"/>
                  <a:gd name="connsiteY132" fmla="*/ 440332 h 1872012"/>
                  <a:gd name="connsiteX133" fmla="*/ 1692996 w 3140714"/>
                  <a:gd name="connsiteY133" fmla="*/ 471644 h 1872012"/>
                  <a:gd name="connsiteX134" fmla="*/ 1692865 w 3140714"/>
                  <a:gd name="connsiteY134" fmla="*/ 471614 h 1872012"/>
                  <a:gd name="connsiteX135" fmla="*/ 1612249 w 3140714"/>
                  <a:gd name="connsiteY135" fmla="*/ 539832 h 1872012"/>
                  <a:gd name="connsiteX136" fmla="*/ 1758615 w 3140714"/>
                  <a:gd name="connsiteY136" fmla="*/ 497277 h 1872012"/>
                  <a:gd name="connsiteX137" fmla="*/ 1769773 w 3140714"/>
                  <a:gd name="connsiteY137" fmla="*/ 490936 h 1872012"/>
                  <a:gd name="connsiteX138" fmla="*/ 1796148 w 3140714"/>
                  <a:gd name="connsiteY138" fmla="*/ 440332 h 1872012"/>
                  <a:gd name="connsiteX139" fmla="*/ 1457080 w 3140714"/>
                  <a:gd name="connsiteY139" fmla="*/ 421235 h 1872012"/>
                  <a:gd name="connsiteX140" fmla="*/ 1392222 w 3140714"/>
                  <a:gd name="connsiteY140" fmla="*/ 456830 h 1872012"/>
                  <a:gd name="connsiteX141" fmla="*/ 1330522 w 3140714"/>
                  <a:gd name="connsiteY141" fmla="*/ 508407 h 1872012"/>
                  <a:gd name="connsiteX142" fmla="*/ 1400115 w 3140714"/>
                  <a:gd name="connsiteY142" fmla="*/ 440452 h 1872012"/>
                  <a:gd name="connsiteX143" fmla="*/ 1400277 w 3140714"/>
                  <a:gd name="connsiteY143" fmla="*/ 440350 h 1872012"/>
                  <a:gd name="connsiteX144" fmla="*/ 1348151 w 3140714"/>
                  <a:gd name="connsiteY144" fmla="*/ 460251 h 1872012"/>
                  <a:gd name="connsiteX145" fmla="*/ 1297904 w 3140714"/>
                  <a:gd name="connsiteY145" fmla="*/ 513326 h 1872012"/>
                  <a:gd name="connsiteX146" fmla="*/ 1295675 w 3140714"/>
                  <a:gd name="connsiteY146" fmla="*/ 524335 h 1872012"/>
                  <a:gd name="connsiteX147" fmla="*/ 1311726 w 3140714"/>
                  <a:gd name="connsiteY147" fmla="*/ 527574 h 1872012"/>
                  <a:gd name="connsiteX148" fmla="*/ 1329332 w 3140714"/>
                  <a:gd name="connsiteY148" fmla="*/ 514241 h 1872012"/>
                  <a:gd name="connsiteX149" fmla="*/ 1400681 w 3140714"/>
                  <a:gd name="connsiteY149" fmla="*/ 472077 h 1872012"/>
                  <a:gd name="connsiteX150" fmla="*/ 1450880 w 3140714"/>
                  <a:gd name="connsiteY150" fmla="*/ 430787 h 1872012"/>
                  <a:gd name="connsiteX151" fmla="*/ 1457080 w 3140714"/>
                  <a:gd name="connsiteY151" fmla="*/ 421235 h 1872012"/>
                  <a:gd name="connsiteX152" fmla="*/ 2413313 w 3140714"/>
                  <a:gd name="connsiteY152" fmla="*/ 419681 h 1872012"/>
                  <a:gd name="connsiteX153" fmla="*/ 2357239 w 3140714"/>
                  <a:gd name="connsiteY153" fmla="*/ 442291 h 1872012"/>
                  <a:gd name="connsiteX154" fmla="*/ 2324212 w 3140714"/>
                  <a:gd name="connsiteY154" fmla="*/ 488603 h 1872012"/>
                  <a:gd name="connsiteX155" fmla="*/ 2409758 w 3140714"/>
                  <a:gd name="connsiteY155" fmla="*/ 464522 h 1872012"/>
                  <a:gd name="connsiteX156" fmla="*/ 2422753 w 3140714"/>
                  <a:gd name="connsiteY156" fmla="*/ 440979 h 1872012"/>
                  <a:gd name="connsiteX157" fmla="*/ 2413313 w 3140714"/>
                  <a:gd name="connsiteY157" fmla="*/ 419681 h 1872012"/>
                  <a:gd name="connsiteX158" fmla="*/ 2438519 w 3140714"/>
                  <a:gd name="connsiteY158" fmla="*/ 411964 h 1872012"/>
                  <a:gd name="connsiteX159" fmla="*/ 2460120 w 3140714"/>
                  <a:gd name="connsiteY159" fmla="*/ 459066 h 1872012"/>
                  <a:gd name="connsiteX160" fmla="*/ 2524301 w 3140714"/>
                  <a:gd name="connsiteY160" fmla="*/ 484924 h 1872012"/>
                  <a:gd name="connsiteX161" fmla="*/ 2548974 w 3140714"/>
                  <a:gd name="connsiteY161" fmla="*/ 464319 h 1872012"/>
                  <a:gd name="connsiteX162" fmla="*/ 2548944 w 3140714"/>
                  <a:gd name="connsiteY162" fmla="*/ 464451 h 1872012"/>
                  <a:gd name="connsiteX163" fmla="*/ 2540421 w 3140714"/>
                  <a:gd name="connsiteY163" fmla="*/ 444611 h 1872012"/>
                  <a:gd name="connsiteX164" fmla="*/ 2438519 w 3140714"/>
                  <a:gd name="connsiteY164" fmla="*/ 411964 h 1872012"/>
                  <a:gd name="connsiteX165" fmla="*/ 827365 w 3140714"/>
                  <a:gd name="connsiteY165" fmla="*/ 392823 h 1872012"/>
                  <a:gd name="connsiteX166" fmla="*/ 840806 w 3140714"/>
                  <a:gd name="connsiteY166" fmla="*/ 398383 h 1872012"/>
                  <a:gd name="connsiteX167" fmla="*/ 1118596 w 3140714"/>
                  <a:gd name="connsiteY167" fmla="*/ 511056 h 1872012"/>
                  <a:gd name="connsiteX168" fmla="*/ 1198137 w 3140714"/>
                  <a:gd name="connsiteY168" fmla="*/ 540135 h 1872012"/>
                  <a:gd name="connsiteX169" fmla="*/ 1242911 w 3140714"/>
                  <a:gd name="connsiteY169" fmla="*/ 545201 h 1872012"/>
                  <a:gd name="connsiteX170" fmla="*/ 1295066 w 3140714"/>
                  <a:gd name="connsiteY170" fmla="*/ 553197 h 1872012"/>
                  <a:gd name="connsiteX171" fmla="*/ 1165072 w 3140714"/>
                  <a:gd name="connsiteY171" fmla="*/ 480016 h 1872012"/>
                  <a:gd name="connsiteX172" fmla="*/ 982665 w 3140714"/>
                  <a:gd name="connsiteY172" fmla="*/ 411549 h 1872012"/>
                  <a:gd name="connsiteX173" fmla="*/ 1183528 w 3140714"/>
                  <a:gd name="connsiteY173" fmla="*/ 519603 h 1872012"/>
                  <a:gd name="connsiteX174" fmla="*/ 1170254 w 3140714"/>
                  <a:gd name="connsiteY174" fmla="*/ 515747 h 1872012"/>
                  <a:gd name="connsiteX175" fmla="*/ 1011649 w 3140714"/>
                  <a:gd name="connsiteY175" fmla="*/ 430500 h 1872012"/>
                  <a:gd name="connsiteX176" fmla="*/ 827365 w 3140714"/>
                  <a:gd name="connsiteY176" fmla="*/ 392823 h 1872012"/>
                  <a:gd name="connsiteX177" fmla="*/ 2406365 w 3140714"/>
                  <a:gd name="connsiteY177" fmla="*/ 387434 h 1872012"/>
                  <a:gd name="connsiteX178" fmla="*/ 2389773 w 3140714"/>
                  <a:gd name="connsiteY178" fmla="*/ 402786 h 1872012"/>
                  <a:gd name="connsiteX179" fmla="*/ 2372695 w 3140714"/>
                  <a:gd name="connsiteY179" fmla="*/ 422810 h 1872012"/>
                  <a:gd name="connsiteX180" fmla="*/ 2372487 w 3140714"/>
                  <a:gd name="connsiteY180" fmla="*/ 422870 h 1872012"/>
                  <a:gd name="connsiteX181" fmla="*/ 2372618 w 3140714"/>
                  <a:gd name="connsiteY181" fmla="*/ 422900 h 1872012"/>
                  <a:gd name="connsiteX182" fmla="*/ 2372695 w 3140714"/>
                  <a:gd name="connsiteY182" fmla="*/ 422810 h 1872012"/>
                  <a:gd name="connsiteX183" fmla="*/ 2396721 w 3140714"/>
                  <a:gd name="connsiteY183" fmla="*/ 415763 h 1872012"/>
                  <a:gd name="connsiteX184" fmla="*/ 2406365 w 3140714"/>
                  <a:gd name="connsiteY184" fmla="*/ 387434 h 1872012"/>
                  <a:gd name="connsiteX185" fmla="*/ 2425647 w 3140714"/>
                  <a:gd name="connsiteY185" fmla="*/ 357000 h 1872012"/>
                  <a:gd name="connsiteX186" fmla="*/ 2466190 w 3140714"/>
                  <a:gd name="connsiteY186" fmla="*/ 410495 h 1872012"/>
                  <a:gd name="connsiteX187" fmla="*/ 2546204 w 3140714"/>
                  <a:gd name="connsiteY187" fmla="*/ 438713 h 1872012"/>
                  <a:gd name="connsiteX188" fmla="*/ 2540848 w 3140714"/>
                  <a:gd name="connsiteY188" fmla="*/ 405579 h 1872012"/>
                  <a:gd name="connsiteX189" fmla="*/ 2540980 w 3140714"/>
                  <a:gd name="connsiteY189" fmla="*/ 405609 h 1872012"/>
                  <a:gd name="connsiteX190" fmla="*/ 2527118 w 3140714"/>
                  <a:gd name="connsiteY190" fmla="*/ 390934 h 1872012"/>
                  <a:gd name="connsiteX191" fmla="*/ 2425647 w 3140714"/>
                  <a:gd name="connsiteY191" fmla="*/ 357000 h 1872012"/>
                  <a:gd name="connsiteX192" fmla="*/ 1833565 w 3140714"/>
                  <a:gd name="connsiteY192" fmla="*/ 354641 h 1872012"/>
                  <a:gd name="connsiteX193" fmla="*/ 1743010 w 3140714"/>
                  <a:gd name="connsiteY193" fmla="*/ 393402 h 1872012"/>
                  <a:gd name="connsiteX194" fmla="*/ 1705289 w 3140714"/>
                  <a:gd name="connsiteY194" fmla="*/ 433511 h 1872012"/>
                  <a:gd name="connsiteX195" fmla="*/ 1732532 w 3140714"/>
                  <a:gd name="connsiteY195" fmla="*/ 424177 h 1872012"/>
                  <a:gd name="connsiteX196" fmla="*/ 1732724 w 3140714"/>
                  <a:gd name="connsiteY196" fmla="*/ 423943 h 1872012"/>
                  <a:gd name="connsiteX197" fmla="*/ 1794496 w 3140714"/>
                  <a:gd name="connsiteY197" fmla="*/ 405546 h 1872012"/>
                  <a:gd name="connsiteX198" fmla="*/ 1712735 w 3140714"/>
                  <a:gd name="connsiteY198" fmla="*/ 437983 h 1872012"/>
                  <a:gd name="connsiteX199" fmla="*/ 1678065 w 3140714"/>
                  <a:gd name="connsiteY199" fmla="*/ 470186 h 1872012"/>
                  <a:gd name="connsiteX200" fmla="*/ 1794813 w 3140714"/>
                  <a:gd name="connsiteY200" fmla="*/ 434616 h 1872012"/>
                  <a:gd name="connsiteX201" fmla="*/ 1806330 w 3140714"/>
                  <a:gd name="connsiteY201" fmla="*/ 401720 h 1872012"/>
                  <a:gd name="connsiteX202" fmla="*/ 1833565 w 3140714"/>
                  <a:gd name="connsiteY202" fmla="*/ 354641 h 1872012"/>
                  <a:gd name="connsiteX203" fmla="*/ 1838944 w 3140714"/>
                  <a:gd name="connsiteY203" fmla="*/ 306053 h 1872012"/>
                  <a:gd name="connsiteX204" fmla="*/ 1783786 w 3140714"/>
                  <a:gd name="connsiteY204" fmla="*/ 333174 h 1872012"/>
                  <a:gd name="connsiteX205" fmla="*/ 1739909 w 3140714"/>
                  <a:gd name="connsiteY205" fmla="*/ 383259 h 1872012"/>
                  <a:gd name="connsiteX206" fmla="*/ 1827462 w 3140714"/>
                  <a:gd name="connsiteY206" fmla="*/ 351587 h 1872012"/>
                  <a:gd name="connsiteX207" fmla="*/ 1838944 w 3140714"/>
                  <a:gd name="connsiteY207" fmla="*/ 306053 h 1872012"/>
                  <a:gd name="connsiteX208" fmla="*/ 1764776 w 3140714"/>
                  <a:gd name="connsiteY208" fmla="*/ 298456 h 1872012"/>
                  <a:gd name="connsiteX209" fmla="*/ 1655927 w 3140714"/>
                  <a:gd name="connsiteY209" fmla="*/ 344427 h 1872012"/>
                  <a:gd name="connsiteX210" fmla="*/ 1598142 w 3140714"/>
                  <a:gd name="connsiteY210" fmla="*/ 371502 h 1872012"/>
                  <a:gd name="connsiteX211" fmla="*/ 1598082 w 3140714"/>
                  <a:gd name="connsiteY211" fmla="*/ 371767 h 1872012"/>
                  <a:gd name="connsiteX212" fmla="*/ 1326829 w 3140714"/>
                  <a:gd name="connsiteY212" fmla="*/ 543502 h 1872012"/>
                  <a:gd name="connsiteX213" fmla="*/ 1333932 w 3140714"/>
                  <a:gd name="connsiteY213" fmla="*/ 548867 h 1872012"/>
                  <a:gd name="connsiteX214" fmla="*/ 1499240 w 3140714"/>
                  <a:gd name="connsiteY214" fmla="*/ 609555 h 1872012"/>
                  <a:gd name="connsiteX215" fmla="*/ 1508867 w 3140714"/>
                  <a:gd name="connsiteY215" fmla="*/ 603838 h 1872012"/>
                  <a:gd name="connsiteX216" fmla="*/ 1539868 w 3140714"/>
                  <a:gd name="connsiteY216" fmla="*/ 568859 h 1872012"/>
                  <a:gd name="connsiteX217" fmla="*/ 1689556 w 3140714"/>
                  <a:gd name="connsiteY217" fmla="*/ 409392 h 1872012"/>
                  <a:gd name="connsiteX218" fmla="*/ 1764776 w 3140714"/>
                  <a:gd name="connsiteY218" fmla="*/ 298456 h 1872012"/>
                  <a:gd name="connsiteX219" fmla="*/ 1707182 w 3140714"/>
                  <a:gd name="connsiteY219" fmla="*/ 289309 h 1872012"/>
                  <a:gd name="connsiteX220" fmla="*/ 1693628 w 3140714"/>
                  <a:gd name="connsiteY220" fmla="*/ 290852 h 1872012"/>
                  <a:gd name="connsiteX221" fmla="*/ 1672612 w 3140714"/>
                  <a:gd name="connsiteY221" fmla="*/ 316867 h 1872012"/>
                  <a:gd name="connsiteX222" fmla="*/ 1727942 w 3140714"/>
                  <a:gd name="connsiteY222" fmla="*/ 293257 h 1872012"/>
                  <a:gd name="connsiteX223" fmla="*/ 1707182 w 3140714"/>
                  <a:gd name="connsiteY223" fmla="*/ 289309 h 1872012"/>
                  <a:gd name="connsiteX224" fmla="*/ 2391452 w 3140714"/>
                  <a:gd name="connsiteY224" fmla="*/ 277475 h 1872012"/>
                  <a:gd name="connsiteX225" fmla="*/ 2417064 w 3140714"/>
                  <a:gd name="connsiteY225" fmla="*/ 337422 h 1872012"/>
                  <a:gd name="connsiteX226" fmla="*/ 2428099 w 3140714"/>
                  <a:gd name="connsiteY226" fmla="*/ 348676 h 1872012"/>
                  <a:gd name="connsiteX227" fmla="*/ 2537727 w 3140714"/>
                  <a:gd name="connsiteY227" fmla="*/ 388218 h 1872012"/>
                  <a:gd name="connsiteX228" fmla="*/ 2523072 w 3140714"/>
                  <a:gd name="connsiteY228" fmla="*/ 334371 h 1872012"/>
                  <a:gd name="connsiteX229" fmla="*/ 2523102 w 3140714"/>
                  <a:gd name="connsiteY229" fmla="*/ 334240 h 1872012"/>
                  <a:gd name="connsiteX230" fmla="*/ 2513339 w 3140714"/>
                  <a:gd name="connsiteY230" fmla="*/ 324107 h 1872012"/>
                  <a:gd name="connsiteX231" fmla="*/ 2391452 w 3140714"/>
                  <a:gd name="connsiteY231" fmla="*/ 277475 h 1872012"/>
                  <a:gd name="connsiteX232" fmla="*/ 1858049 w 3140714"/>
                  <a:gd name="connsiteY232" fmla="*/ 259342 h 1872012"/>
                  <a:gd name="connsiteX233" fmla="*/ 1793264 w 3140714"/>
                  <a:gd name="connsiteY233" fmla="*/ 285779 h 1872012"/>
                  <a:gd name="connsiteX234" fmla="*/ 1777051 w 3140714"/>
                  <a:gd name="connsiteY234" fmla="*/ 305911 h 1872012"/>
                  <a:gd name="connsiteX235" fmla="*/ 1776783 w 3140714"/>
                  <a:gd name="connsiteY235" fmla="*/ 306048 h 1872012"/>
                  <a:gd name="connsiteX236" fmla="*/ 1776916 w 3140714"/>
                  <a:gd name="connsiteY236" fmla="*/ 306078 h 1872012"/>
                  <a:gd name="connsiteX237" fmla="*/ 1777051 w 3140714"/>
                  <a:gd name="connsiteY237" fmla="*/ 305911 h 1872012"/>
                  <a:gd name="connsiteX238" fmla="*/ 1819352 w 3140714"/>
                  <a:gd name="connsiteY238" fmla="*/ 284247 h 1872012"/>
                  <a:gd name="connsiteX239" fmla="*/ 1767800 w 3140714"/>
                  <a:gd name="connsiteY239" fmla="*/ 331473 h 1872012"/>
                  <a:gd name="connsiteX240" fmla="*/ 1839165 w 3140714"/>
                  <a:gd name="connsiteY240" fmla="*/ 305688 h 1872012"/>
                  <a:gd name="connsiteX241" fmla="*/ 1858049 w 3140714"/>
                  <a:gd name="connsiteY241" fmla="*/ 259342 h 1872012"/>
                  <a:gd name="connsiteX242" fmla="*/ 1732263 w 3140714"/>
                  <a:gd name="connsiteY242" fmla="*/ 250534 h 1872012"/>
                  <a:gd name="connsiteX243" fmla="*/ 1732495 w 3140714"/>
                  <a:gd name="connsiteY243" fmla="*/ 250725 h 1872012"/>
                  <a:gd name="connsiteX244" fmla="*/ 1732058 w 3140714"/>
                  <a:gd name="connsiteY244" fmla="*/ 250656 h 1872012"/>
                  <a:gd name="connsiteX245" fmla="*/ 2367863 w 3140714"/>
                  <a:gd name="connsiteY245" fmla="*/ 223259 h 1872012"/>
                  <a:gd name="connsiteX246" fmla="*/ 2415761 w 3140714"/>
                  <a:gd name="connsiteY246" fmla="*/ 278571 h 1872012"/>
                  <a:gd name="connsiteX247" fmla="*/ 2517508 w 3140714"/>
                  <a:gd name="connsiteY247" fmla="*/ 321034 h 1872012"/>
                  <a:gd name="connsiteX248" fmla="*/ 2506485 w 3140714"/>
                  <a:gd name="connsiteY248" fmla="*/ 285361 h 1872012"/>
                  <a:gd name="connsiteX249" fmla="*/ 2506354 w 3140714"/>
                  <a:gd name="connsiteY249" fmla="*/ 285332 h 1872012"/>
                  <a:gd name="connsiteX250" fmla="*/ 2475114 w 3140714"/>
                  <a:gd name="connsiteY250" fmla="*/ 257402 h 1872012"/>
                  <a:gd name="connsiteX251" fmla="*/ 2367863 w 3140714"/>
                  <a:gd name="connsiteY251" fmla="*/ 223259 h 1872012"/>
                  <a:gd name="connsiteX252" fmla="*/ 1881594 w 3140714"/>
                  <a:gd name="connsiteY252" fmla="*/ 216281 h 1872012"/>
                  <a:gd name="connsiteX253" fmla="*/ 1756034 w 3140714"/>
                  <a:gd name="connsiteY253" fmla="*/ 222925 h 1872012"/>
                  <a:gd name="connsiteX254" fmla="*/ 1725505 w 3140714"/>
                  <a:gd name="connsiteY254" fmla="*/ 246081 h 1872012"/>
                  <a:gd name="connsiteX255" fmla="*/ 1726951 w 3140714"/>
                  <a:gd name="connsiteY255" fmla="*/ 249861 h 1872012"/>
                  <a:gd name="connsiteX256" fmla="*/ 1732058 w 3140714"/>
                  <a:gd name="connsiteY256" fmla="*/ 250656 h 1872012"/>
                  <a:gd name="connsiteX257" fmla="*/ 1711887 w 3140714"/>
                  <a:gd name="connsiteY257" fmla="*/ 262699 h 1872012"/>
                  <a:gd name="connsiteX258" fmla="*/ 1699032 w 3140714"/>
                  <a:gd name="connsiteY258" fmla="*/ 282510 h 1872012"/>
                  <a:gd name="connsiteX259" fmla="*/ 1812819 w 3140714"/>
                  <a:gd name="connsiteY259" fmla="*/ 254453 h 1872012"/>
                  <a:gd name="connsiteX260" fmla="*/ 1731745 w 3140714"/>
                  <a:gd name="connsiteY260" fmla="*/ 250972 h 1872012"/>
                  <a:gd name="connsiteX261" fmla="*/ 1815143 w 3140714"/>
                  <a:gd name="connsiteY261" fmla="*/ 244854 h 1872012"/>
                  <a:gd name="connsiteX262" fmla="*/ 1881594 w 3140714"/>
                  <a:gd name="connsiteY262" fmla="*/ 216281 h 1872012"/>
                  <a:gd name="connsiteX263" fmla="*/ 1932329 w 3140714"/>
                  <a:gd name="connsiteY263" fmla="*/ 181771 h 1872012"/>
                  <a:gd name="connsiteX264" fmla="*/ 1794027 w 3140714"/>
                  <a:gd name="connsiteY264" fmla="*/ 186484 h 1872012"/>
                  <a:gd name="connsiteX265" fmla="*/ 1793866 w 3140714"/>
                  <a:gd name="connsiteY265" fmla="*/ 186584 h 1872012"/>
                  <a:gd name="connsiteX266" fmla="*/ 1745547 w 3140714"/>
                  <a:gd name="connsiteY266" fmla="*/ 219010 h 1872012"/>
                  <a:gd name="connsiteX267" fmla="*/ 1895362 w 3140714"/>
                  <a:gd name="connsiteY267" fmla="*/ 204571 h 1872012"/>
                  <a:gd name="connsiteX268" fmla="*/ 1932329 w 3140714"/>
                  <a:gd name="connsiteY268" fmla="*/ 181771 h 1872012"/>
                  <a:gd name="connsiteX269" fmla="*/ 2347688 w 3140714"/>
                  <a:gd name="connsiteY269" fmla="*/ 167463 h 1872012"/>
                  <a:gd name="connsiteX270" fmla="*/ 2358910 w 3140714"/>
                  <a:gd name="connsiteY270" fmla="*/ 201654 h 1872012"/>
                  <a:gd name="connsiteX271" fmla="*/ 2368984 w 3140714"/>
                  <a:gd name="connsiteY271" fmla="*/ 214079 h 1872012"/>
                  <a:gd name="connsiteX272" fmla="*/ 2492703 w 3140714"/>
                  <a:gd name="connsiteY272" fmla="*/ 255718 h 1872012"/>
                  <a:gd name="connsiteX273" fmla="*/ 2492834 w 3140714"/>
                  <a:gd name="connsiteY273" fmla="*/ 255748 h 1872012"/>
                  <a:gd name="connsiteX274" fmla="*/ 2441367 w 3140714"/>
                  <a:gd name="connsiteY274" fmla="*/ 192965 h 1872012"/>
                  <a:gd name="connsiteX275" fmla="*/ 2347688 w 3140714"/>
                  <a:gd name="connsiteY275" fmla="*/ 167463 h 1872012"/>
                  <a:gd name="connsiteX276" fmla="*/ 1992710 w 3140714"/>
                  <a:gd name="connsiteY276" fmla="*/ 143910 h 1872012"/>
                  <a:gd name="connsiteX277" fmla="*/ 1902435 w 3140714"/>
                  <a:gd name="connsiteY277" fmla="*/ 149154 h 1872012"/>
                  <a:gd name="connsiteX278" fmla="*/ 1812469 w 3140714"/>
                  <a:gd name="connsiteY278" fmla="*/ 148781 h 1872012"/>
                  <a:gd name="connsiteX279" fmla="*/ 1812497 w 3140714"/>
                  <a:gd name="connsiteY279" fmla="*/ 148650 h 1872012"/>
                  <a:gd name="connsiteX280" fmla="*/ 1768302 w 3140714"/>
                  <a:gd name="connsiteY280" fmla="*/ 175769 h 1872012"/>
                  <a:gd name="connsiteX281" fmla="*/ 1768599 w 3140714"/>
                  <a:gd name="connsiteY281" fmla="*/ 180554 h 1872012"/>
                  <a:gd name="connsiteX282" fmla="*/ 1908640 w 3140714"/>
                  <a:gd name="connsiteY282" fmla="*/ 174296 h 1872012"/>
                  <a:gd name="connsiteX283" fmla="*/ 1992710 w 3140714"/>
                  <a:gd name="connsiteY283" fmla="*/ 143910 h 1872012"/>
                  <a:gd name="connsiteX284" fmla="*/ 2071375 w 3140714"/>
                  <a:gd name="connsiteY284" fmla="*/ 89121 h 1872012"/>
                  <a:gd name="connsiteX285" fmla="*/ 1805656 w 3140714"/>
                  <a:gd name="connsiteY285" fmla="*/ 99499 h 1872012"/>
                  <a:gd name="connsiteX286" fmla="*/ 1798229 w 3140714"/>
                  <a:gd name="connsiteY286" fmla="*/ 105298 h 1872012"/>
                  <a:gd name="connsiteX287" fmla="*/ 1798126 w 3140714"/>
                  <a:gd name="connsiteY287" fmla="*/ 105135 h 1872012"/>
                  <a:gd name="connsiteX288" fmla="*/ 1784706 w 3140714"/>
                  <a:gd name="connsiteY288" fmla="*/ 142734 h 1872012"/>
                  <a:gd name="connsiteX289" fmla="*/ 1971534 w 3140714"/>
                  <a:gd name="connsiteY289" fmla="*/ 132703 h 1872012"/>
                  <a:gd name="connsiteX290" fmla="*/ 2073059 w 3140714"/>
                  <a:gd name="connsiteY290" fmla="*/ 89644 h 1872012"/>
                  <a:gd name="connsiteX291" fmla="*/ 2071375 w 3140714"/>
                  <a:gd name="connsiteY291" fmla="*/ 89121 h 1872012"/>
                  <a:gd name="connsiteX292" fmla="*/ 2291278 w 3140714"/>
                  <a:gd name="connsiteY292" fmla="*/ 81905 h 1872012"/>
                  <a:gd name="connsiteX293" fmla="*/ 2403096 w 3140714"/>
                  <a:gd name="connsiteY293" fmla="*/ 145951 h 1872012"/>
                  <a:gd name="connsiteX294" fmla="*/ 2328849 w 3140714"/>
                  <a:gd name="connsiteY294" fmla="*/ 125291 h 1872012"/>
                  <a:gd name="connsiteX295" fmla="*/ 2345634 w 3140714"/>
                  <a:gd name="connsiteY295" fmla="*/ 150900 h 1872012"/>
                  <a:gd name="connsiteX296" fmla="*/ 2458297 w 3140714"/>
                  <a:gd name="connsiteY296" fmla="*/ 188079 h 1872012"/>
                  <a:gd name="connsiteX297" fmla="*/ 2291278 w 3140714"/>
                  <a:gd name="connsiteY297" fmla="*/ 81905 h 1872012"/>
                  <a:gd name="connsiteX298" fmla="*/ 2189540 w 3140714"/>
                  <a:gd name="connsiteY298" fmla="*/ 76437 h 1872012"/>
                  <a:gd name="connsiteX299" fmla="*/ 2066166 w 3140714"/>
                  <a:gd name="connsiteY299" fmla="*/ 122346 h 1872012"/>
                  <a:gd name="connsiteX300" fmla="*/ 1879126 w 3140714"/>
                  <a:gd name="connsiteY300" fmla="*/ 244164 h 1872012"/>
                  <a:gd name="connsiteX301" fmla="*/ 1868950 w 3140714"/>
                  <a:gd name="connsiteY301" fmla="*/ 259607 h 1872012"/>
                  <a:gd name="connsiteX302" fmla="*/ 1816469 w 3140714"/>
                  <a:gd name="connsiteY302" fmla="*/ 465637 h 1872012"/>
                  <a:gd name="connsiteX303" fmla="*/ 1705312 w 3140714"/>
                  <a:gd name="connsiteY303" fmla="*/ 659410 h 1872012"/>
                  <a:gd name="connsiteX304" fmla="*/ 1715558 w 3140714"/>
                  <a:gd name="connsiteY304" fmla="*/ 689354 h 1872012"/>
                  <a:gd name="connsiteX305" fmla="*/ 1866646 w 3140714"/>
                  <a:gd name="connsiteY305" fmla="*/ 741807 h 1872012"/>
                  <a:gd name="connsiteX306" fmla="*/ 2097604 w 3140714"/>
                  <a:gd name="connsiteY306" fmla="*/ 827996 h 1872012"/>
                  <a:gd name="connsiteX307" fmla="*/ 2114733 w 3140714"/>
                  <a:gd name="connsiteY307" fmla="*/ 810667 h 1872012"/>
                  <a:gd name="connsiteX308" fmla="*/ 2118459 w 3140714"/>
                  <a:gd name="connsiteY308" fmla="*/ 794311 h 1872012"/>
                  <a:gd name="connsiteX309" fmla="*/ 2200675 w 3140714"/>
                  <a:gd name="connsiteY309" fmla="*/ 611846 h 1872012"/>
                  <a:gd name="connsiteX310" fmla="*/ 2396273 w 3140714"/>
                  <a:gd name="connsiteY310" fmla="*/ 375701 h 1872012"/>
                  <a:gd name="connsiteX311" fmla="*/ 2399407 w 3140714"/>
                  <a:gd name="connsiteY311" fmla="*/ 357682 h 1872012"/>
                  <a:gd name="connsiteX312" fmla="*/ 2367135 w 3140714"/>
                  <a:gd name="connsiteY312" fmla="*/ 277624 h 1872012"/>
                  <a:gd name="connsiteX313" fmla="*/ 2311603 w 3140714"/>
                  <a:gd name="connsiteY313" fmla="*/ 140096 h 1872012"/>
                  <a:gd name="connsiteX314" fmla="*/ 2234900 w 3140714"/>
                  <a:gd name="connsiteY314" fmla="*/ 79055 h 1872012"/>
                  <a:gd name="connsiteX315" fmla="*/ 2234930 w 3140714"/>
                  <a:gd name="connsiteY315" fmla="*/ 78921 h 1872012"/>
                  <a:gd name="connsiteX316" fmla="*/ 2189540 w 3140714"/>
                  <a:gd name="connsiteY316" fmla="*/ 76437 h 1872012"/>
                  <a:gd name="connsiteX317" fmla="*/ 1822981 w 3140714"/>
                  <a:gd name="connsiteY317" fmla="*/ 58765 h 1872012"/>
                  <a:gd name="connsiteX318" fmla="*/ 1823046 w 3140714"/>
                  <a:gd name="connsiteY318" fmla="*/ 58767 h 1872012"/>
                  <a:gd name="connsiteX319" fmla="*/ 1823026 w 3140714"/>
                  <a:gd name="connsiteY319" fmla="*/ 58775 h 1872012"/>
                  <a:gd name="connsiteX320" fmla="*/ 1823436 w 3140714"/>
                  <a:gd name="connsiteY320" fmla="*/ 58591 h 1872012"/>
                  <a:gd name="connsiteX321" fmla="*/ 1823670 w 3140714"/>
                  <a:gd name="connsiteY321" fmla="*/ 58784 h 1872012"/>
                  <a:gd name="connsiteX322" fmla="*/ 1823046 w 3140714"/>
                  <a:gd name="connsiteY322" fmla="*/ 58767 h 1872012"/>
                  <a:gd name="connsiteX323" fmla="*/ 2035038 w 3140714"/>
                  <a:gd name="connsiteY323" fmla="*/ 23261 h 1872012"/>
                  <a:gd name="connsiteX324" fmla="*/ 1932324 w 3140714"/>
                  <a:gd name="connsiteY324" fmla="*/ 33165 h 1872012"/>
                  <a:gd name="connsiteX325" fmla="*/ 1843596 w 3140714"/>
                  <a:gd name="connsiteY325" fmla="*/ 48060 h 1872012"/>
                  <a:gd name="connsiteX326" fmla="*/ 1822820 w 3140714"/>
                  <a:gd name="connsiteY326" fmla="*/ 58868 h 1872012"/>
                  <a:gd name="connsiteX327" fmla="*/ 1823026 w 3140714"/>
                  <a:gd name="connsiteY327" fmla="*/ 58775 h 1872012"/>
                  <a:gd name="connsiteX328" fmla="*/ 1823112 w 3140714"/>
                  <a:gd name="connsiteY328" fmla="*/ 58794 h 1872012"/>
                  <a:gd name="connsiteX329" fmla="*/ 1803247 w 3140714"/>
                  <a:gd name="connsiteY329" fmla="*/ 94230 h 1872012"/>
                  <a:gd name="connsiteX330" fmla="*/ 2091059 w 3140714"/>
                  <a:gd name="connsiteY330" fmla="*/ 82503 h 1872012"/>
                  <a:gd name="connsiteX331" fmla="*/ 2108667 w 3140714"/>
                  <a:gd name="connsiteY331" fmla="*/ 77080 h 1872012"/>
                  <a:gd name="connsiteX332" fmla="*/ 2169398 w 3140714"/>
                  <a:gd name="connsiteY332" fmla="*/ 59001 h 1872012"/>
                  <a:gd name="connsiteX333" fmla="*/ 2203119 w 3140714"/>
                  <a:gd name="connsiteY333" fmla="*/ 53500 h 1872012"/>
                  <a:gd name="connsiteX334" fmla="*/ 2083603 w 3140714"/>
                  <a:gd name="connsiteY334" fmla="*/ 24472 h 1872012"/>
                  <a:gd name="connsiteX335" fmla="*/ 2035038 w 3140714"/>
                  <a:gd name="connsiteY335" fmla="*/ 23261 h 1872012"/>
                  <a:gd name="connsiteX336" fmla="*/ 2074395 w 3140714"/>
                  <a:gd name="connsiteY336" fmla="*/ 558 h 1872012"/>
                  <a:gd name="connsiteX337" fmla="*/ 2176761 w 3140714"/>
                  <a:gd name="connsiteY337" fmla="*/ 20578 h 1872012"/>
                  <a:gd name="connsiteX338" fmla="*/ 2311941 w 3140714"/>
                  <a:gd name="connsiteY338" fmla="*/ 59417 h 1872012"/>
                  <a:gd name="connsiteX339" fmla="*/ 2392855 w 3140714"/>
                  <a:gd name="connsiteY339" fmla="*/ 92834 h 1872012"/>
                  <a:gd name="connsiteX340" fmla="*/ 2517042 w 3140714"/>
                  <a:gd name="connsiteY340" fmla="*/ 245723 h 1872012"/>
                  <a:gd name="connsiteX341" fmla="*/ 2571619 w 3140714"/>
                  <a:gd name="connsiteY341" fmla="*/ 779732 h 1872012"/>
                  <a:gd name="connsiteX342" fmla="*/ 2572004 w 3140714"/>
                  <a:gd name="connsiteY342" fmla="*/ 879169 h 1872012"/>
                  <a:gd name="connsiteX343" fmla="*/ 2583793 w 3140714"/>
                  <a:gd name="connsiteY343" fmla="*/ 1013809 h 1872012"/>
                  <a:gd name="connsiteX344" fmla="*/ 2594725 w 3140714"/>
                  <a:gd name="connsiteY344" fmla="*/ 1027954 h 1872012"/>
                  <a:gd name="connsiteX345" fmla="*/ 2627761 w 3140714"/>
                  <a:gd name="connsiteY345" fmla="*/ 1035202 h 1872012"/>
                  <a:gd name="connsiteX346" fmla="*/ 2740963 w 3140714"/>
                  <a:gd name="connsiteY346" fmla="*/ 1062098 h 1872012"/>
                  <a:gd name="connsiteX347" fmla="*/ 2801198 w 3140714"/>
                  <a:gd name="connsiteY347" fmla="*/ 1076651 h 1872012"/>
                  <a:gd name="connsiteX348" fmla="*/ 2913052 w 3140714"/>
                  <a:gd name="connsiteY348" fmla="*/ 1114340 h 1872012"/>
                  <a:gd name="connsiteX349" fmla="*/ 2970513 w 3140714"/>
                  <a:gd name="connsiteY349" fmla="*/ 1206241 h 1872012"/>
                  <a:gd name="connsiteX350" fmla="*/ 2950261 w 3140714"/>
                  <a:gd name="connsiteY350" fmla="*/ 1237288 h 1872012"/>
                  <a:gd name="connsiteX351" fmla="*/ 2908653 w 3140714"/>
                  <a:gd name="connsiteY351" fmla="*/ 1268882 h 1872012"/>
                  <a:gd name="connsiteX352" fmla="*/ 2905138 w 3140714"/>
                  <a:gd name="connsiteY352" fmla="*/ 1298327 h 1872012"/>
                  <a:gd name="connsiteX353" fmla="*/ 2930544 w 3140714"/>
                  <a:gd name="connsiteY353" fmla="*/ 1332976 h 1872012"/>
                  <a:gd name="connsiteX354" fmla="*/ 3035512 w 3140714"/>
                  <a:gd name="connsiteY354" fmla="*/ 1427097 h 1872012"/>
                  <a:gd name="connsiteX355" fmla="*/ 3133069 w 3140714"/>
                  <a:gd name="connsiteY355" fmla="*/ 1598201 h 1872012"/>
                  <a:gd name="connsiteX356" fmla="*/ 3132949 w 3140714"/>
                  <a:gd name="connsiteY356" fmla="*/ 1598731 h 1872012"/>
                  <a:gd name="connsiteX357" fmla="*/ 3132481 w 3140714"/>
                  <a:gd name="connsiteY357" fmla="*/ 1776229 h 1872012"/>
                  <a:gd name="connsiteX358" fmla="*/ 3118897 w 3140714"/>
                  <a:gd name="connsiteY358" fmla="*/ 1872011 h 1872012"/>
                  <a:gd name="connsiteX359" fmla="*/ 3090351 w 3140714"/>
                  <a:gd name="connsiteY359" fmla="*/ 1872011 h 1872012"/>
                  <a:gd name="connsiteX360" fmla="*/ 3112227 w 3140714"/>
                  <a:gd name="connsiteY360" fmla="*/ 1732348 h 1872012"/>
                  <a:gd name="connsiteX361" fmla="*/ 3063461 w 3140714"/>
                  <a:gd name="connsiteY361" fmla="*/ 1488964 h 1872012"/>
                  <a:gd name="connsiteX362" fmla="*/ 3029923 w 3140714"/>
                  <a:gd name="connsiteY362" fmla="*/ 1476607 h 1872012"/>
                  <a:gd name="connsiteX363" fmla="*/ 2999466 w 3140714"/>
                  <a:gd name="connsiteY363" fmla="*/ 1486045 h 1872012"/>
                  <a:gd name="connsiteX364" fmla="*/ 2815297 w 3140714"/>
                  <a:gd name="connsiteY364" fmla="*/ 1564810 h 1872012"/>
                  <a:gd name="connsiteX365" fmla="*/ 2419329 w 3140714"/>
                  <a:gd name="connsiteY365" fmla="*/ 1866177 h 1872012"/>
                  <a:gd name="connsiteX366" fmla="*/ 2411981 w 3140714"/>
                  <a:gd name="connsiteY366" fmla="*/ 1872012 h 1872012"/>
                  <a:gd name="connsiteX367" fmla="*/ 2369390 w 3140714"/>
                  <a:gd name="connsiteY367" fmla="*/ 1872012 h 1872012"/>
                  <a:gd name="connsiteX368" fmla="*/ 2382327 w 3140714"/>
                  <a:gd name="connsiteY368" fmla="*/ 1862328 h 1872012"/>
                  <a:gd name="connsiteX369" fmla="*/ 2678596 w 3140714"/>
                  <a:gd name="connsiteY369" fmla="*/ 1622194 h 1872012"/>
                  <a:gd name="connsiteX370" fmla="*/ 2932892 w 3140714"/>
                  <a:gd name="connsiteY370" fmla="*/ 1477400 h 1872012"/>
                  <a:gd name="connsiteX371" fmla="*/ 3027869 w 3140714"/>
                  <a:gd name="connsiteY371" fmla="*/ 1460045 h 1872012"/>
                  <a:gd name="connsiteX372" fmla="*/ 3033861 w 3140714"/>
                  <a:gd name="connsiteY372" fmla="*/ 1456275 h 1872012"/>
                  <a:gd name="connsiteX373" fmla="*/ 3020056 w 3140714"/>
                  <a:gd name="connsiteY373" fmla="*/ 1444390 h 1872012"/>
                  <a:gd name="connsiteX374" fmla="*/ 2911902 w 3140714"/>
                  <a:gd name="connsiteY374" fmla="*/ 1345382 h 1872012"/>
                  <a:gd name="connsiteX375" fmla="*/ 2867890 w 3140714"/>
                  <a:gd name="connsiteY375" fmla="*/ 1315652 h 1872012"/>
                  <a:gd name="connsiteX376" fmla="*/ 2814369 w 3140714"/>
                  <a:gd name="connsiteY376" fmla="*/ 1294164 h 1872012"/>
                  <a:gd name="connsiteX377" fmla="*/ 2885311 w 3140714"/>
                  <a:gd name="connsiteY377" fmla="*/ 1312267 h 1872012"/>
                  <a:gd name="connsiteX378" fmla="*/ 2849599 w 3140714"/>
                  <a:gd name="connsiteY378" fmla="*/ 1269860 h 1872012"/>
                  <a:gd name="connsiteX379" fmla="*/ 2787598 w 3140714"/>
                  <a:gd name="connsiteY379" fmla="*/ 1247828 h 1872012"/>
                  <a:gd name="connsiteX380" fmla="*/ 2855837 w 3140714"/>
                  <a:gd name="connsiteY380" fmla="*/ 1263789 h 1872012"/>
                  <a:gd name="connsiteX381" fmla="*/ 2896147 w 3140714"/>
                  <a:gd name="connsiteY381" fmla="*/ 1250077 h 1872012"/>
                  <a:gd name="connsiteX382" fmla="*/ 2896814 w 3140714"/>
                  <a:gd name="connsiteY382" fmla="*/ 1245928 h 1872012"/>
                  <a:gd name="connsiteX383" fmla="*/ 2787032 w 3140714"/>
                  <a:gd name="connsiteY383" fmla="*/ 1205240 h 1872012"/>
                  <a:gd name="connsiteX384" fmla="*/ 2885081 w 3140714"/>
                  <a:gd name="connsiteY384" fmla="*/ 1231043 h 1872012"/>
                  <a:gd name="connsiteX385" fmla="*/ 2930276 w 3140714"/>
                  <a:gd name="connsiteY385" fmla="*/ 1220248 h 1872012"/>
                  <a:gd name="connsiteX386" fmla="*/ 2720765 w 3140714"/>
                  <a:gd name="connsiteY386" fmla="*/ 1155040 h 1872012"/>
                  <a:gd name="connsiteX387" fmla="*/ 2757023 w 3140714"/>
                  <a:gd name="connsiteY387" fmla="*/ 1157889 h 1872012"/>
                  <a:gd name="connsiteX388" fmla="*/ 2931211 w 3140714"/>
                  <a:gd name="connsiteY388" fmla="*/ 1210053 h 1872012"/>
                  <a:gd name="connsiteX389" fmla="*/ 2948180 w 3140714"/>
                  <a:gd name="connsiteY389" fmla="*/ 1211699 h 1872012"/>
                  <a:gd name="connsiteX390" fmla="*/ 2940202 w 3140714"/>
                  <a:gd name="connsiteY390" fmla="*/ 1194341 h 1872012"/>
                  <a:gd name="connsiteX391" fmla="*/ 2888564 w 3140714"/>
                  <a:gd name="connsiteY391" fmla="*/ 1171895 h 1872012"/>
                  <a:gd name="connsiteX392" fmla="*/ 2769018 w 3140714"/>
                  <a:gd name="connsiteY392" fmla="*/ 1132036 h 1872012"/>
                  <a:gd name="connsiteX393" fmla="*/ 2649965 w 3140714"/>
                  <a:gd name="connsiteY393" fmla="*/ 1098537 h 1872012"/>
                  <a:gd name="connsiteX394" fmla="*/ 2944147 w 3140714"/>
                  <a:gd name="connsiteY394" fmla="*/ 1183723 h 1872012"/>
                  <a:gd name="connsiteX395" fmla="*/ 2914114 w 3140714"/>
                  <a:gd name="connsiteY395" fmla="*/ 1135255 h 1872012"/>
                  <a:gd name="connsiteX396" fmla="*/ 2831356 w 3140714"/>
                  <a:gd name="connsiteY396" fmla="*/ 1101419 h 1872012"/>
                  <a:gd name="connsiteX397" fmla="*/ 2731594 w 3140714"/>
                  <a:gd name="connsiteY397" fmla="*/ 1083134 h 1872012"/>
                  <a:gd name="connsiteX398" fmla="*/ 2631589 w 3140714"/>
                  <a:gd name="connsiteY398" fmla="*/ 1068959 h 1872012"/>
                  <a:gd name="connsiteX399" fmla="*/ 2172937 w 3140714"/>
                  <a:gd name="connsiteY399" fmla="*/ 1222153 h 1872012"/>
                  <a:gd name="connsiteX400" fmla="*/ 1598307 w 3140714"/>
                  <a:gd name="connsiteY400" fmla="*/ 1587861 h 1872012"/>
                  <a:gd name="connsiteX401" fmla="*/ 1355893 w 3140714"/>
                  <a:gd name="connsiteY401" fmla="*/ 1738970 h 1872012"/>
                  <a:gd name="connsiteX402" fmla="*/ 977869 w 3140714"/>
                  <a:gd name="connsiteY402" fmla="*/ 1863400 h 1872012"/>
                  <a:gd name="connsiteX403" fmla="*/ 931353 w 3140714"/>
                  <a:gd name="connsiteY403" fmla="*/ 1872012 h 1872012"/>
                  <a:gd name="connsiteX404" fmla="*/ 834927 w 3140714"/>
                  <a:gd name="connsiteY404" fmla="*/ 1872012 h 1872012"/>
                  <a:gd name="connsiteX405" fmla="*/ 890677 w 3140714"/>
                  <a:gd name="connsiteY405" fmla="*/ 1863195 h 1872012"/>
                  <a:gd name="connsiteX406" fmla="*/ 1108872 w 3140714"/>
                  <a:gd name="connsiteY406" fmla="*/ 1809802 h 1872012"/>
                  <a:gd name="connsiteX407" fmla="*/ 1458325 w 3140714"/>
                  <a:gd name="connsiteY407" fmla="*/ 1654769 h 1872012"/>
                  <a:gd name="connsiteX408" fmla="*/ 1817318 w 3140714"/>
                  <a:gd name="connsiteY408" fmla="*/ 1416435 h 1872012"/>
                  <a:gd name="connsiteX409" fmla="*/ 2202482 w 3140714"/>
                  <a:gd name="connsiteY409" fmla="*/ 1177125 h 1872012"/>
                  <a:gd name="connsiteX410" fmla="*/ 2557254 w 3140714"/>
                  <a:gd name="connsiteY410" fmla="*/ 1059657 h 1872012"/>
                  <a:gd name="connsiteX411" fmla="*/ 2588660 w 3140714"/>
                  <a:gd name="connsiteY411" fmla="*/ 1056405 h 1872012"/>
                  <a:gd name="connsiteX412" fmla="*/ 2527583 w 3140714"/>
                  <a:gd name="connsiteY412" fmla="*/ 1034583 h 1872012"/>
                  <a:gd name="connsiteX413" fmla="*/ 2075341 w 3140714"/>
                  <a:gd name="connsiteY413" fmla="*/ 844709 h 1872012"/>
                  <a:gd name="connsiteX414" fmla="*/ 1773000 w 3140714"/>
                  <a:gd name="connsiteY414" fmla="*/ 735047 h 1872012"/>
                  <a:gd name="connsiteX415" fmla="*/ 1663695 w 3140714"/>
                  <a:gd name="connsiteY415" fmla="*/ 695302 h 1872012"/>
                  <a:gd name="connsiteX416" fmla="*/ 1526342 w 3140714"/>
                  <a:gd name="connsiteY416" fmla="*/ 640428 h 1872012"/>
                  <a:gd name="connsiteX417" fmla="*/ 1432981 w 3140714"/>
                  <a:gd name="connsiteY417" fmla="*/ 612918 h 1872012"/>
                  <a:gd name="connsiteX418" fmla="*/ 1232070 w 3140714"/>
                  <a:gd name="connsiteY418" fmla="*/ 558689 h 1872012"/>
                  <a:gd name="connsiteX419" fmla="*/ 969525 w 3140714"/>
                  <a:gd name="connsiteY419" fmla="*/ 562434 h 1872012"/>
                  <a:gd name="connsiteX420" fmla="*/ 646857 w 3140714"/>
                  <a:gd name="connsiteY420" fmla="*/ 622417 h 1872012"/>
                  <a:gd name="connsiteX421" fmla="*/ 301426 w 3140714"/>
                  <a:gd name="connsiteY421" fmla="*/ 865781 h 1872012"/>
                  <a:gd name="connsiteX422" fmla="*/ 223132 w 3140714"/>
                  <a:gd name="connsiteY422" fmla="*/ 1005434 h 1872012"/>
                  <a:gd name="connsiteX423" fmla="*/ 488868 w 3140714"/>
                  <a:gd name="connsiteY423" fmla="*/ 839655 h 1872012"/>
                  <a:gd name="connsiteX424" fmla="*/ 480692 w 3140714"/>
                  <a:gd name="connsiteY424" fmla="*/ 845702 h 1872012"/>
                  <a:gd name="connsiteX425" fmla="*/ 223258 w 3140714"/>
                  <a:gd name="connsiteY425" fmla="*/ 1017672 h 1872012"/>
                  <a:gd name="connsiteX426" fmla="*/ 192857 w 3140714"/>
                  <a:gd name="connsiteY426" fmla="*/ 1078043 h 1872012"/>
                  <a:gd name="connsiteX427" fmla="*/ 404716 w 3140714"/>
                  <a:gd name="connsiteY427" fmla="*/ 927050 h 1872012"/>
                  <a:gd name="connsiteX428" fmla="*/ 381989 w 3140714"/>
                  <a:gd name="connsiteY428" fmla="*/ 943380 h 1872012"/>
                  <a:gd name="connsiteX429" fmla="*/ 211196 w 3140714"/>
                  <a:gd name="connsiteY429" fmla="*/ 1073063 h 1872012"/>
                  <a:gd name="connsiteX430" fmla="*/ 168644 w 3140714"/>
                  <a:gd name="connsiteY430" fmla="*/ 1136217 h 1872012"/>
                  <a:gd name="connsiteX431" fmla="*/ 221419 w 3140714"/>
                  <a:gd name="connsiteY431" fmla="*/ 1090933 h 1872012"/>
                  <a:gd name="connsiteX432" fmla="*/ 278639 w 3140714"/>
                  <a:gd name="connsiteY432" fmla="*/ 1048049 h 1872012"/>
                  <a:gd name="connsiteX433" fmla="*/ 340079 w 3140714"/>
                  <a:gd name="connsiteY433" fmla="*/ 1015283 h 1872012"/>
                  <a:gd name="connsiteX434" fmla="*/ 179887 w 3140714"/>
                  <a:gd name="connsiteY434" fmla="*/ 1138639 h 1872012"/>
                  <a:gd name="connsiteX435" fmla="*/ 142404 w 3140714"/>
                  <a:gd name="connsiteY435" fmla="*/ 1208774 h 1872012"/>
                  <a:gd name="connsiteX436" fmla="*/ 189835 w 3140714"/>
                  <a:gd name="connsiteY436" fmla="*/ 1160746 h 1872012"/>
                  <a:gd name="connsiteX437" fmla="*/ 239327 w 3140714"/>
                  <a:gd name="connsiteY437" fmla="*/ 1120126 h 1872012"/>
                  <a:gd name="connsiteX438" fmla="*/ 294065 w 3140714"/>
                  <a:gd name="connsiteY438" fmla="*/ 1091801 h 1872012"/>
                  <a:gd name="connsiteX439" fmla="*/ 271576 w 3140714"/>
                  <a:gd name="connsiteY439" fmla="*/ 1110127 h 1872012"/>
                  <a:gd name="connsiteX440" fmla="*/ 145835 w 3140714"/>
                  <a:gd name="connsiteY440" fmla="*/ 1217465 h 1872012"/>
                  <a:gd name="connsiteX441" fmla="*/ 131234 w 3140714"/>
                  <a:gd name="connsiteY441" fmla="*/ 1264508 h 1872012"/>
                  <a:gd name="connsiteX442" fmla="*/ 212894 w 3140714"/>
                  <a:gd name="connsiteY442" fmla="*/ 1192917 h 1872012"/>
                  <a:gd name="connsiteX443" fmla="*/ 140066 w 3140714"/>
                  <a:gd name="connsiteY443" fmla="*/ 1267768 h 1872012"/>
                  <a:gd name="connsiteX444" fmla="*/ 126628 w 3140714"/>
                  <a:gd name="connsiteY444" fmla="*/ 1313964 h 1872012"/>
                  <a:gd name="connsiteX445" fmla="*/ 201505 w 3140714"/>
                  <a:gd name="connsiteY445" fmla="*/ 1245965 h 1872012"/>
                  <a:gd name="connsiteX446" fmla="*/ 146809 w 3140714"/>
                  <a:gd name="connsiteY446" fmla="*/ 1299691 h 1872012"/>
                  <a:gd name="connsiteX447" fmla="*/ 122387 w 3140714"/>
                  <a:gd name="connsiteY447" fmla="*/ 1369748 h 1872012"/>
                  <a:gd name="connsiteX448" fmla="*/ 155848 w 3140714"/>
                  <a:gd name="connsiteY448" fmla="*/ 1341018 h 1872012"/>
                  <a:gd name="connsiteX449" fmla="*/ 130674 w 3140714"/>
                  <a:gd name="connsiteY449" fmla="*/ 1370525 h 1872012"/>
                  <a:gd name="connsiteX450" fmla="*/ 126178 w 3140714"/>
                  <a:gd name="connsiteY450" fmla="*/ 1415846 h 1872012"/>
                  <a:gd name="connsiteX451" fmla="*/ 126653 w 3140714"/>
                  <a:gd name="connsiteY451" fmla="*/ 1414984 h 1872012"/>
                  <a:gd name="connsiteX452" fmla="*/ 126412 w 3140714"/>
                  <a:gd name="connsiteY452" fmla="*/ 1416039 h 1872012"/>
                  <a:gd name="connsiteX453" fmla="*/ 126148 w 3140714"/>
                  <a:gd name="connsiteY453" fmla="*/ 1415978 h 1872012"/>
                  <a:gd name="connsiteX454" fmla="*/ 125836 w 3140714"/>
                  <a:gd name="connsiteY454" fmla="*/ 1463639 h 1872012"/>
                  <a:gd name="connsiteX455" fmla="*/ 157425 w 3140714"/>
                  <a:gd name="connsiteY455" fmla="*/ 1431565 h 1872012"/>
                  <a:gd name="connsiteX456" fmla="*/ 132853 w 3140714"/>
                  <a:gd name="connsiteY456" fmla="*/ 1463294 h 1872012"/>
                  <a:gd name="connsiteX457" fmla="*/ 133985 w 3140714"/>
                  <a:gd name="connsiteY457" fmla="*/ 1501572 h 1872012"/>
                  <a:gd name="connsiteX458" fmla="*/ 159763 w 3140714"/>
                  <a:gd name="connsiteY458" fmla="*/ 1480386 h 1872012"/>
                  <a:gd name="connsiteX459" fmla="*/ 148181 w 3140714"/>
                  <a:gd name="connsiteY459" fmla="*/ 1497729 h 1872012"/>
                  <a:gd name="connsiteX460" fmla="*/ 142235 w 3140714"/>
                  <a:gd name="connsiteY460" fmla="*/ 1528704 h 1872012"/>
                  <a:gd name="connsiteX461" fmla="*/ 179706 w 3140714"/>
                  <a:gd name="connsiteY461" fmla="*/ 1593851 h 1872012"/>
                  <a:gd name="connsiteX462" fmla="*/ 233219 w 3140714"/>
                  <a:gd name="connsiteY462" fmla="*/ 1669589 h 1872012"/>
                  <a:gd name="connsiteX463" fmla="*/ 119896 w 3140714"/>
                  <a:gd name="connsiteY463" fmla="*/ 1532356 h 1872012"/>
                  <a:gd name="connsiteX464" fmla="*/ 118566 w 3140714"/>
                  <a:gd name="connsiteY464" fmla="*/ 1209866 h 1872012"/>
                  <a:gd name="connsiteX465" fmla="*/ 214066 w 3140714"/>
                  <a:gd name="connsiteY465" fmla="*/ 969097 h 1872012"/>
                  <a:gd name="connsiteX466" fmla="*/ 371923 w 3140714"/>
                  <a:gd name="connsiteY466" fmla="*/ 748776 h 1872012"/>
                  <a:gd name="connsiteX467" fmla="*/ 606899 w 3140714"/>
                  <a:gd name="connsiteY467" fmla="*/ 613869 h 1872012"/>
                  <a:gd name="connsiteX468" fmla="*/ 978463 w 3140714"/>
                  <a:gd name="connsiteY468" fmla="*/ 542687 h 1872012"/>
                  <a:gd name="connsiteX469" fmla="*/ 997211 w 3140714"/>
                  <a:gd name="connsiteY469" fmla="*/ 538353 h 1872012"/>
                  <a:gd name="connsiteX470" fmla="*/ 1061911 w 3140714"/>
                  <a:gd name="connsiteY470" fmla="*/ 535746 h 1872012"/>
                  <a:gd name="connsiteX471" fmla="*/ 1093503 w 3140714"/>
                  <a:gd name="connsiteY471" fmla="*/ 530455 h 1872012"/>
                  <a:gd name="connsiteX472" fmla="*/ 957423 w 3140714"/>
                  <a:gd name="connsiteY472" fmla="*/ 478506 h 1872012"/>
                  <a:gd name="connsiteX473" fmla="*/ 727986 w 3140714"/>
                  <a:gd name="connsiteY473" fmla="*/ 413061 h 1872012"/>
                  <a:gd name="connsiteX474" fmla="*/ 695763 w 3140714"/>
                  <a:gd name="connsiteY474" fmla="*/ 404058 h 1872012"/>
                  <a:gd name="connsiteX475" fmla="*/ 946258 w 3140714"/>
                  <a:gd name="connsiteY475" fmla="*/ 464168 h 1872012"/>
                  <a:gd name="connsiteX476" fmla="*/ 1087060 w 3140714"/>
                  <a:gd name="connsiteY476" fmla="*/ 525240 h 1872012"/>
                  <a:gd name="connsiteX477" fmla="*/ 1093825 w 3140714"/>
                  <a:gd name="connsiteY477" fmla="*/ 530250 h 1872012"/>
                  <a:gd name="connsiteX478" fmla="*/ 1093988 w 3140714"/>
                  <a:gd name="connsiteY478" fmla="*/ 530150 h 1872012"/>
                  <a:gd name="connsiteX479" fmla="*/ 1144255 w 3140714"/>
                  <a:gd name="connsiteY479" fmla="*/ 534245 h 1872012"/>
                  <a:gd name="connsiteX480" fmla="*/ 1140080 w 3140714"/>
                  <a:gd name="connsiteY480" fmla="*/ 527604 h 1872012"/>
                  <a:gd name="connsiteX481" fmla="*/ 865057 w 3140714"/>
                  <a:gd name="connsiteY481" fmla="*/ 407653 h 1872012"/>
                  <a:gd name="connsiteX482" fmla="*/ 687498 w 3140714"/>
                  <a:gd name="connsiteY482" fmla="*/ 396487 h 1872012"/>
                  <a:gd name="connsiteX483" fmla="*/ 685726 w 3140714"/>
                  <a:gd name="connsiteY483" fmla="*/ 404268 h 1872012"/>
                  <a:gd name="connsiteX484" fmla="*/ 664367 w 3140714"/>
                  <a:gd name="connsiteY484" fmla="*/ 399957 h 1872012"/>
                  <a:gd name="connsiteX485" fmla="*/ 608210 w 3140714"/>
                  <a:gd name="connsiteY485" fmla="*/ 410755 h 1872012"/>
                  <a:gd name="connsiteX486" fmla="*/ 634392 w 3140714"/>
                  <a:gd name="connsiteY486" fmla="*/ 421298 h 1872012"/>
                  <a:gd name="connsiteX487" fmla="*/ 921623 w 3140714"/>
                  <a:gd name="connsiteY487" fmla="*/ 502265 h 1872012"/>
                  <a:gd name="connsiteX488" fmla="*/ 995406 w 3140714"/>
                  <a:gd name="connsiteY488" fmla="*/ 538359 h 1872012"/>
                  <a:gd name="connsiteX489" fmla="*/ 598546 w 3140714"/>
                  <a:gd name="connsiteY489" fmla="*/ 414797 h 1872012"/>
                  <a:gd name="connsiteX490" fmla="*/ 542258 w 3140714"/>
                  <a:gd name="connsiteY490" fmla="*/ 436525 h 1872012"/>
                  <a:gd name="connsiteX491" fmla="*/ 784961 w 3140714"/>
                  <a:gd name="connsiteY491" fmla="*/ 505269 h 1872012"/>
                  <a:gd name="connsiteX492" fmla="*/ 762774 w 3140714"/>
                  <a:gd name="connsiteY492" fmla="*/ 502159 h 1872012"/>
                  <a:gd name="connsiteX493" fmla="*/ 560636 w 3140714"/>
                  <a:gd name="connsiteY493" fmla="*/ 444181 h 1872012"/>
                  <a:gd name="connsiteX494" fmla="*/ 486727 w 3140714"/>
                  <a:gd name="connsiteY494" fmla="*/ 467724 h 1872012"/>
                  <a:gd name="connsiteX495" fmla="*/ 487061 w 3140714"/>
                  <a:gd name="connsiteY495" fmla="*/ 471129 h 1872012"/>
                  <a:gd name="connsiteX496" fmla="*/ 428956 w 3140714"/>
                  <a:gd name="connsiteY496" fmla="*/ 545309 h 1872012"/>
                  <a:gd name="connsiteX497" fmla="*/ 508441 w 3140714"/>
                  <a:gd name="connsiteY497" fmla="*/ 568548 h 1872012"/>
                  <a:gd name="connsiteX498" fmla="*/ 438991 w 3140714"/>
                  <a:gd name="connsiteY498" fmla="*/ 551202 h 1872012"/>
                  <a:gd name="connsiteX499" fmla="*/ 420594 w 3140714"/>
                  <a:gd name="connsiteY499" fmla="*/ 558252 h 1872012"/>
                  <a:gd name="connsiteX500" fmla="*/ 405416 w 3140714"/>
                  <a:gd name="connsiteY500" fmla="*/ 587123 h 1872012"/>
                  <a:gd name="connsiteX501" fmla="*/ 367468 w 3140714"/>
                  <a:gd name="connsiteY501" fmla="*/ 614833 h 1872012"/>
                  <a:gd name="connsiteX502" fmla="*/ 382543 w 3140714"/>
                  <a:gd name="connsiteY502" fmla="*/ 627841 h 1872012"/>
                  <a:gd name="connsiteX503" fmla="*/ 319722 w 3140714"/>
                  <a:gd name="connsiteY503" fmla="*/ 655714 h 1872012"/>
                  <a:gd name="connsiteX504" fmla="*/ 354286 w 3140714"/>
                  <a:gd name="connsiteY504" fmla="*/ 665390 h 1872012"/>
                  <a:gd name="connsiteX505" fmla="*/ 304611 w 3140714"/>
                  <a:gd name="connsiteY505" fmla="*/ 666007 h 1872012"/>
                  <a:gd name="connsiteX506" fmla="*/ 170511 w 3140714"/>
                  <a:gd name="connsiteY506" fmla="*/ 811263 h 1872012"/>
                  <a:gd name="connsiteX507" fmla="*/ 65748 w 3140714"/>
                  <a:gd name="connsiteY507" fmla="*/ 1114026 h 1872012"/>
                  <a:gd name="connsiteX508" fmla="*/ 26872 w 3140714"/>
                  <a:gd name="connsiteY508" fmla="*/ 1372414 h 1872012"/>
                  <a:gd name="connsiteX509" fmla="*/ 81648 w 3140714"/>
                  <a:gd name="connsiteY509" fmla="*/ 1650327 h 1872012"/>
                  <a:gd name="connsiteX510" fmla="*/ 101444 w 3140714"/>
                  <a:gd name="connsiteY510" fmla="*/ 1669405 h 1872012"/>
                  <a:gd name="connsiteX511" fmla="*/ 450548 w 3140714"/>
                  <a:gd name="connsiteY511" fmla="*/ 1827184 h 1872012"/>
                  <a:gd name="connsiteX512" fmla="*/ 485391 w 3140714"/>
                  <a:gd name="connsiteY512" fmla="*/ 1831374 h 1872012"/>
                  <a:gd name="connsiteX513" fmla="*/ 665170 w 3140714"/>
                  <a:gd name="connsiteY513" fmla="*/ 1791987 h 1872012"/>
                  <a:gd name="connsiteX514" fmla="*/ 1010795 w 3140714"/>
                  <a:gd name="connsiteY514" fmla="*/ 1617211 h 1872012"/>
                  <a:gd name="connsiteX515" fmla="*/ 1177829 w 3140714"/>
                  <a:gd name="connsiteY515" fmla="*/ 1474182 h 1872012"/>
                  <a:gd name="connsiteX516" fmla="*/ 1513762 w 3140714"/>
                  <a:gd name="connsiteY516" fmla="*/ 1339520 h 1872012"/>
                  <a:gd name="connsiteX517" fmla="*/ 1527692 w 3140714"/>
                  <a:gd name="connsiteY517" fmla="*/ 1341720 h 1872012"/>
                  <a:gd name="connsiteX518" fmla="*/ 1567756 w 3140714"/>
                  <a:gd name="connsiteY518" fmla="*/ 1396082 h 1872012"/>
                  <a:gd name="connsiteX519" fmla="*/ 1531664 w 3140714"/>
                  <a:gd name="connsiteY519" fmla="*/ 1397990 h 1872012"/>
                  <a:gd name="connsiteX520" fmla="*/ 1324698 w 3140714"/>
                  <a:gd name="connsiteY520" fmla="*/ 1505556 h 1872012"/>
                  <a:gd name="connsiteX521" fmla="*/ 1042633 w 3140714"/>
                  <a:gd name="connsiteY521" fmla="*/ 1737547 h 1872012"/>
                  <a:gd name="connsiteX522" fmla="*/ 747824 w 3140714"/>
                  <a:gd name="connsiteY522" fmla="*/ 1859001 h 1872012"/>
                  <a:gd name="connsiteX523" fmla="*/ 691812 w 3140714"/>
                  <a:gd name="connsiteY523" fmla="*/ 1872011 h 1872012"/>
                  <a:gd name="connsiteX524" fmla="*/ 630667 w 3140714"/>
                  <a:gd name="connsiteY524" fmla="*/ 1872012 h 1872012"/>
                  <a:gd name="connsiteX525" fmla="*/ 714837 w 3140714"/>
                  <a:gd name="connsiteY525" fmla="*/ 1852627 h 1872012"/>
                  <a:gd name="connsiteX526" fmla="*/ 808280 w 3140714"/>
                  <a:gd name="connsiteY526" fmla="*/ 1824029 h 1872012"/>
                  <a:gd name="connsiteX527" fmla="*/ 1304697 w 3140714"/>
                  <a:gd name="connsiteY527" fmla="*/ 1500167 h 1872012"/>
                  <a:gd name="connsiteX528" fmla="*/ 1401179 w 3140714"/>
                  <a:gd name="connsiteY528" fmla="*/ 1420161 h 1872012"/>
                  <a:gd name="connsiteX529" fmla="*/ 1539629 w 3140714"/>
                  <a:gd name="connsiteY529" fmla="*/ 1381904 h 1872012"/>
                  <a:gd name="connsiteX530" fmla="*/ 1493977 w 3140714"/>
                  <a:gd name="connsiteY530" fmla="*/ 1356936 h 1872012"/>
                  <a:gd name="connsiteX531" fmla="*/ 1168135 w 3140714"/>
                  <a:gd name="connsiteY531" fmla="*/ 1506386 h 1872012"/>
                  <a:gd name="connsiteX532" fmla="*/ 1060559 w 3140714"/>
                  <a:gd name="connsiteY532" fmla="*/ 1600378 h 1872012"/>
                  <a:gd name="connsiteX533" fmla="*/ 525046 w 3140714"/>
                  <a:gd name="connsiteY533" fmla="*/ 1836383 h 1872012"/>
                  <a:gd name="connsiteX534" fmla="*/ 496511 w 3140714"/>
                  <a:gd name="connsiteY534" fmla="*/ 1840428 h 1872012"/>
                  <a:gd name="connsiteX535" fmla="*/ 496492 w 3140714"/>
                  <a:gd name="connsiteY535" fmla="*/ 1844170 h 1872012"/>
                  <a:gd name="connsiteX536" fmla="*/ 569972 w 3140714"/>
                  <a:gd name="connsiteY536" fmla="*/ 1870622 h 1872012"/>
                  <a:gd name="connsiteX537" fmla="*/ 569942 w 3140714"/>
                  <a:gd name="connsiteY537" fmla="*/ 1870752 h 1872012"/>
                  <a:gd name="connsiteX538" fmla="*/ 575684 w 3140714"/>
                  <a:gd name="connsiteY538" fmla="*/ 1872012 h 1872012"/>
                  <a:gd name="connsiteX539" fmla="*/ 506231 w 3140714"/>
                  <a:gd name="connsiteY539" fmla="*/ 1872012 h 1872012"/>
                  <a:gd name="connsiteX540" fmla="*/ 505471 w 3140714"/>
                  <a:gd name="connsiteY540" fmla="*/ 1871746 h 1872012"/>
                  <a:gd name="connsiteX541" fmla="*/ 100230 w 3140714"/>
                  <a:gd name="connsiteY541" fmla="*/ 1688138 h 1872012"/>
                  <a:gd name="connsiteX542" fmla="*/ 41525 w 3140714"/>
                  <a:gd name="connsiteY542" fmla="*/ 1623012 h 1872012"/>
                  <a:gd name="connsiteX543" fmla="*/ 6716 w 3140714"/>
                  <a:gd name="connsiteY543" fmla="*/ 1362827 h 1872012"/>
                  <a:gd name="connsiteX544" fmla="*/ 48248 w 3140714"/>
                  <a:gd name="connsiteY544" fmla="*/ 1093390 h 1872012"/>
                  <a:gd name="connsiteX545" fmla="*/ 68774 w 3140714"/>
                  <a:gd name="connsiteY545" fmla="*/ 1019114 h 1872012"/>
                  <a:gd name="connsiteX546" fmla="*/ 153227 w 3140714"/>
                  <a:gd name="connsiteY546" fmla="*/ 802469 h 1872012"/>
                  <a:gd name="connsiteX547" fmla="*/ 301346 w 3140714"/>
                  <a:gd name="connsiteY547" fmla="*/ 645006 h 1872012"/>
                  <a:gd name="connsiteX548" fmla="*/ 424095 w 3140714"/>
                  <a:gd name="connsiteY548" fmla="*/ 515479 h 1872012"/>
                  <a:gd name="connsiteX549" fmla="*/ 574039 w 3140714"/>
                  <a:gd name="connsiteY549" fmla="*/ 404219 h 1872012"/>
                  <a:gd name="connsiteX550" fmla="*/ 856552 w 3140714"/>
                  <a:gd name="connsiteY550" fmla="*/ 376162 h 1872012"/>
                  <a:gd name="connsiteX551" fmla="*/ 1159648 w 3140714"/>
                  <a:gd name="connsiteY551" fmla="*/ 462409 h 1872012"/>
                  <a:gd name="connsiteX552" fmla="*/ 1197394 w 3140714"/>
                  <a:gd name="connsiteY552" fmla="*/ 467259 h 1872012"/>
                  <a:gd name="connsiteX553" fmla="*/ 1386107 w 3140714"/>
                  <a:gd name="connsiteY553" fmla="*/ 428241 h 1872012"/>
                  <a:gd name="connsiteX554" fmla="*/ 1569089 w 3140714"/>
                  <a:gd name="connsiteY554" fmla="*/ 360168 h 1872012"/>
                  <a:gd name="connsiteX555" fmla="*/ 1705321 w 3140714"/>
                  <a:gd name="connsiteY555" fmla="*/ 233573 h 1872012"/>
                  <a:gd name="connsiteX556" fmla="*/ 1785766 w 3140714"/>
                  <a:gd name="connsiteY556" fmla="*/ 72905 h 1872012"/>
                  <a:gd name="connsiteX557" fmla="*/ 1829562 w 3140714"/>
                  <a:gd name="connsiteY557" fmla="*/ 29876 h 1872012"/>
                  <a:gd name="connsiteX558" fmla="*/ 1899356 w 3140714"/>
                  <a:gd name="connsiteY558" fmla="*/ 15249 h 1872012"/>
                  <a:gd name="connsiteX559" fmla="*/ 2039571 w 3140714"/>
                  <a:gd name="connsiteY559" fmla="*/ 1537 h 1872012"/>
                  <a:gd name="connsiteX560" fmla="*/ 2074395 w 3140714"/>
                  <a:gd name="connsiteY560" fmla="*/ 558 h 187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Lst>
                <a:rect l="l" t="t" r="r" b="b"/>
                <a:pathLst>
                  <a:path w="3140714" h="1872012">
                    <a:moveTo>
                      <a:pt x="2281252" y="833752"/>
                    </a:moveTo>
                    <a:cubicBezTo>
                      <a:pt x="2260829" y="844224"/>
                      <a:pt x="2241052" y="854289"/>
                      <a:pt x="2221277" y="864353"/>
                    </a:cubicBezTo>
                    <a:lnTo>
                      <a:pt x="2221307" y="864220"/>
                    </a:lnTo>
                    <a:cubicBezTo>
                      <a:pt x="2219393" y="865313"/>
                      <a:pt x="2217756" y="867021"/>
                      <a:pt x="2215559" y="868742"/>
                    </a:cubicBezTo>
                    <a:cubicBezTo>
                      <a:pt x="2270701" y="900171"/>
                      <a:pt x="2282235" y="883649"/>
                      <a:pt x="2281252" y="833752"/>
                    </a:cubicBezTo>
                    <a:close/>
                    <a:moveTo>
                      <a:pt x="2287818" y="796395"/>
                    </a:moveTo>
                    <a:cubicBezTo>
                      <a:pt x="2242094" y="810124"/>
                      <a:pt x="2198137" y="825226"/>
                      <a:pt x="2154496" y="844425"/>
                    </a:cubicBezTo>
                    <a:cubicBezTo>
                      <a:pt x="2192931" y="866361"/>
                      <a:pt x="2196935" y="866441"/>
                      <a:pt x="2231778" y="848708"/>
                    </a:cubicBezTo>
                    <a:cubicBezTo>
                      <a:pt x="2242917" y="843057"/>
                      <a:pt x="2253768" y="836234"/>
                      <a:pt x="2265572" y="832539"/>
                    </a:cubicBezTo>
                    <a:cubicBezTo>
                      <a:pt x="2283665" y="826810"/>
                      <a:pt x="2288996" y="814981"/>
                      <a:pt x="2287657" y="796499"/>
                    </a:cubicBezTo>
                    <a:close/>
                    <a:moveTo>
                      <a:pt x="2528741" y="760252"/>
                    </a:moveTo>
                    <a:cubicBezTo>
                      <a:pt x="2534163" y="797980"/>
                      <a:pt x="2536915" y="835238"/>
                      <a:pt x="2546247" y="871635"/>
                    </a:cubicBezTo>
                    <a:cubicBezTo>
                      <a:pt x="2546200" y="841375"/>
                      <a:pt x="2543691" y="810973"/>
                      <a:pt x="2547621" y="780927"/>
                    </a:cubicBezTo>
                    <a:cubicBezTo>
                      <a:pt x="2549716" y="765029"/>
                      <a:pt x="2541969" y="761877"/>
                      <a:pt x="2528741" y="760252"/>
                    </a:cubicBezTo>
                    <a:close/>
                    <a:moveTo>
                      <a:pt x="2512377" y="699912"/>
                    </a:moveTo>
                    <a:cubicBezTo>
                      <a:pt x="2516651" y="715872"/>
                      <a:pt x="2520166" y="728467"/>
                      <a:pt x="2523547" y="741031"/>
                    </a:cubicBezTo>
                    <a:cubicBezTo>
                      <a:pt x="2526570" y="752125"/>
                      <a:pt x="2536911" y="755454"/>
                      <a:pt x="2545409" y="755307"/>
                    </a:cubicBezTo>
                    <a:cubicBezTo>
                      <a:pt x="2554171" y="755221"/>
                      <a:pt x="2549941" y="744547"/>
                      <a:pt x="2551719" y="738568"/>
                    </a:cubicBezTo>
                    <a:lnTo>
                      <a:pt x="2551688" y="738699"/>
                    </a:lnTo>
                    <a:cubicBezTo>
                      <a:pt x="2557445" y="718920"/>
                      <a:pt x="2548753" y="708339"/>
                      <a:pt x="2529477" y="704640"/>
                    </a:cubicBezTo>
                    <a:cubicBezTo>
                      <a:pt x="2524697" y="703692"/>
                      <a:pt x="2519937" y="702052"/>
                      <a:pt x="2512377" y="699912"/>
                    </a:cubicBezTo>
                    <a:close/>
                    <a:moveTo>
                      <a:pt x="2310476" y="693885"/>
                    </a:moveTo>
                    <a:cubicBezTo>
                      <a:pt x="2276763" y="706048"/>
                      <a:pt x="2245206" y="720921"/>
                      <a:pt x="2211887" y="728316"/>
                    </a:cubicBezTo>
                    <a:cubicBezTo>
                      <a:pt x="2173145" y="736974"/>
                      <a:pt x="2156379" y="760630"/>
                      <a:pt x="2149219" y="796322"/>
                    </a:cubicBezTo>
                    <a:lnTo>
                      <a:pt x="2149279" y="796059"/>
                    </a:lnTo>
                    <a:cubicBezTo>
                      <a:pt x="2146160" y="811583"/>
                      <a:pt x="2143591" y="828342"/>
                      <a:pt x="2119979" y="833925"/>
                    </a:cubicBezTo>
                    <a:cubicBezTo>
                      <a:pt x="2132498" y="839275"/>
                      <a:pt x="2139056" y="845209"/>
                      <a:pt x="2149492" y="838982"/>
                    </a:cubicBezTo>
                    <a:cubicBezTo>
                      <a:pt x="2180449" y="820644"/>
                      <a:pt x="2213966" y="806909"/>
                      <a:pt x="2248880" y="800431"/>
                    </a:cubicBezTo>
                    <a:cubicBezTo>
                      <a:pt x="2281900" y="794355"/>
                      <a:pt x="2299333" y="780565"/>
                      <a:pt x="2296670" y="745965"/>
                    </a:cubicBezTo>
                    <a:cubicBezTo>
                      <a:pt x="2296646" y="744849"/>
                      <a:pt x="2296198" y="743776"/>
                      <a:pt x="2295521" y="741262"/>
                    </a:cubicBezTo>
                    <a:cubicBezTo>
                      <a:pt x="2251190" y="760441"/>
                      <a:pt x="2207125" y="779680"/>
                      <a:pt x="2163087" y="798789"/>
                    </a:cubicBezTo>
                    <a:cubicBezTo>
                      <a:pt x="2197954" y="771208"/>
                      <a:pt x="2237929" y="754091"/>
                      <a:pt x="2279109" y="739606"/>
                    </a:cubicBezTo>
                    <a:cubicBezTo>
                      <a:pt x="2304749" y="730597"/>
                      <a:pt x="2308758" y="724574"/>
                      <a:pt x="2310476" y="693885"/>
                    </a:cubicBezTo>
                    <a:close/>
                    <a:moveTo>
                      <a:pt x="2505991" y="661549"/>
                    </a:moveTo>
                    <a:cubicBezTo>
                      <a:pt x="2501510" y="690361"/>
                      <a:pt x="2521086" y="695793"/>
                      <a:pt x="2540661" y="701222"/>
                    </a:cubicBezTo>
                    <a:cubicBezTo>
                      <a:pt x="2545117" y="702375"/>
                      <a:pt x="2552874" y="709137"/>
                      <a:pt x="2553771" y="700324"/>
                    </a:cubicBezTo>
                    <a:lnTo>
                      <a:pt x="2553638" y="700293"/>
                    </a:lnTo>
                    <a:cubicBezTo>
                      <a:pt x="2554579" y="691903"/>
                      <a:pt x="2562291" y="679369"/>
                      <a:pt x="2549873" y="674181"/>
                    </a:cubicBezTo>
                    <a:cubicBezTo>
                      <a:pt x="2535936" y="668371"/>
                      <a:pt x="2520716" y="665737"/>
                      <a:pt x="2505991" y="661549"/>
                    </a:cubicBezTo>
                    <a:close/>
                    <a:moveTo>
                      <a:pt x="1675293" y="644384"/>
                    </a:moveTo>
                    <a:cubicBezTo>
                      <a:pt x="1660811" y="647052"/>
                      <a:pt x="1647078" y="649474"/>
                      <a:pt x="1632037" y="652154"/>
                    </a:cubicBezTo>
                    <a:cubicBezTo>
                      <a:pt x="1653519" y="664261"/>
                      <a:pt x="1667930" y="661676"/>
                      <a:pt x="1675293" y="644384"/>
                    </a:cubicBezTo>
                    <a:close/>
                    <a:moveTo>
                      <a:pt x="2327179" y="637608"/>
                    </a:moveTo>
                    <a:cubicBezTo>
                      <a:pt x="2295866" y="648376"/>
                      <a:pt x="2268299" y="660967"/>
                      <a:pt x="2239416" y="667153"/>
                    </a:cubicBezTo>
                    <a:cubicBezTo>
                      <a:pt x="2203115" y="674840"/>
                      <a:pt x="2180157" y="692782"/>
                      <a:pt x="2172890" y="729563"/>
                    </a:cubicBezTo>
                    <a:cubicBezTo>
                      <a:pt x="2172872" y="730252"/>
                      <a:pt x="2172753" y="730780"/>
                      <a:pt x="2172103" y="734239"/>
                    </a:cubicBezTo>
                    <a:cubicBezTo>
                      <a:pt x="2219028" y="718289"/>
                      <a:pt x="2262746" y="698137"/>
                      <a:pt x="2308880" y="685056"/>
                    </a:cubicBezTo>
                    <a:cubicBezTo>
                      <a:pt x="2312860" y="684021"/>
                      <a:pt x="2315207" y="681640"/>
                      <a:pt x="2316138" y="677552"/>
                    </a:cubicBezTo>
                    <a:cubicBezTo>
                      <a:pt x="2319389" y="665110"/>
                      <a:pt x="2322872" y="652862"/>
                      <a:pt x="2327179" y="637608"/>
                    </a:cubicBezTo>
                    <a:close/>
                    <a:moveTo>
                      <a:pt x="2491162" y="610301"/>
                    </a:moveTo>
                    <a:cubicBezTo>
                      <a:pt x="2496088" y="637413"/>
                      <a:pt x="2517738" y="656276"/>
                      <a:pt x="2556119" y="666864"/>
                    </a:cubicBezTo>
                    <a:cubicBezTo>
                      <a:pt x="2556309" y="658720"/>
                      <a:pt x="2556602" y="650738"/>
                      <a:pt x="2556762" y="642727"/>
                    </a:cubicBezTo>
                    <a:lnTo>
                      <a:pt x="2556924" y="642626"/>
                    </a:lnTo>
                    <a:cubicBezTo>
                      <a:pt x="2557040" y="637239"/>
                      <a:pt x="2559676" y="629932"/>
                      <a:pt x="2552806" y="627813"/>
                    </a:cubicBezTo>
                    <a:cubicBezTo>
                      <a:pt x="2532486" y="621380"/>
                      <a:pt x="2511763" y="616105"/>
                      <a:pt x="2491162" y="610301"/>
                    </a:cubicBezTo>
                    <a:close/>
                    <a:moveTo>
                      <a:pt x="1711224" y="587772"/>
                    </a:moveTo>
                    <a:cubicBezTo>
                      <a:pt x="1660049" y="599841"/>
                      <a:pt x="1611914" y="611354"/>
                      <a:pt x="1559139" y="623755"/>
                    </a:cubicBezTo>
                    <a:cubicBezTo>
                      <a:pt x="1575321" y="630077"/>
                      <a:pt x="1586591" y="635418"/>
                      <a:pt x="1598385" y="639076"/>
                    </a:cubicBezTo>
                    <a:lnTo>
                      <a:pt x="1598516" y="639106"/>
                    </a:lnTo>
                    <a:cubicBezTo>
                      <a:pt x="1628813" y="648643"/>
                      <a:pt x="1656573" y="632767"/>
                      <a:pt x="1685646" y="629399"/>
                    </a:cubicBezTo>
                    <a:cubicBezTo>
                      <a:pt x="1686923" y="629273"/>
                      <a:pt x="1688285" y="626947"/>
                      <a:pt x="1689204" y="625353"/>
                    </a:cubicBezTo>
                    <a:cubicBezTo>
                      <a:pt x="1696016" y="613722"/>
                      <a:pt x="1702827" y="602091"/>
                      <a:pt x="1711224" y="587772"/>
                    </a:cubicBezTo>
                    <a:close/>
                    <a:moveTo>
                      <a:pt x="2350192" y="581660"/>
                    </a:moveTo>
                    <a:cubicBezTo>
                      <a:pt x="2317211" y="594267"/>
                      <a:pt x="2285290" y="608918"/>
                      <a:pt x="2251853" y="618646"/>
                    </a:cubicBezTo>
                    <a:cubicBezTo>
                      <a:pt x="2225105" y="626429"/>
                      <a:pt x="2214217" y="645595"/>
                      <a:pt x="2201704" y="670079"/>
                    </a:cubicBezTo>
                    <a:cubicBezTo>
                      <a:pt x="2233127" y="655175"/>
                      <a:pt x="2261928" y="642031"/>
                      <a:pt x="2292742" y="637118"/>
                    </a:cubicBezTo>
                    <a:cubicBezTo>
                      <a:pt x="2324861" y="631947"/>
                      <a:pt x="2345508" y="618057"/>
                      <a:pt x="2350192" y="581660"/>
                    </a:cubicBezTo>
                    <a:close/>
                    <a:moveTo>
                      <a:pt x="2477039" y="553526"/>
                    </a:moveTo>
                    <a:cubicBezTo>
                      <a:pt x="2480172" y="583198"/>
                      <a:pt x="2495745" y="602188"/>
                      <a:pt x="2523725" y="610503"/>
                    </a:cubicBezTo>
                    <a:cubicBezTo>
                      <a:pt x="2527885" y="611730"/>
                      <a:pt x="2532178" y="612985"/>
                      <a:pt x="2536341" y="614209"/>
                    </a:cubicBezTo>
                    <a:cubicBezTo>
                      <a:pt x="2557276" y="620366"/>
                      <a:pt x="2558158" y="620152"/>
                      <a:pt x="2556615" y="598293"/>
                    </a:cubicBezTo>
                    <a:lnTo>
                      <a:pt x="2556747" y="598322"/>
                    </a:lnTo>
                    <a:cubicBezTo>
                      <a:pt x="2556176" y="589868"/>
                      <a:pt x="2563462" y="577375"/>
                      <a:pt x="2548148" y="573332"/>
                    </a:cubicBezTo>
                    <a:cubicBezTo>
                      <a:pt x="2524219" y="566910"/>
                      <a:pt x="2500410" y="559959"/>
                      <a:pt x="2477039" y="553526"/>
                    </a:cubicBezTo>
                    <a:close/>
                    <a:moveTo>
                      <a:pt x="1731556" y="552718"/>
                    </a:moveTo>
                    <a:cubicBezTo>
                      <a:pt x="1705554" y="558450"/>
                      <a:pt x="1681222" y="564148"/>
                      <a:pt x="1656748" y="569257"/>
                    </a:cubicBezTo>
                    <a:cubicBezTo>
                      <a:pt x="1631846" y="574408"/>
                      <a:pt x="1606684" y="579498"/>
                      <a:pt x="1580910" y="577514"/>
                    </a:cubicBezTo>
                    <a:cubicBezTo>
                      <a:pt x="1559999" y="583433"/>
                      <a:pt x="1549411" y="601280"/>
                      <a:pt x="1534384" y="615479"/>
                    </a:cubicBezTo>
                    <a:cubicBezTo>
                      <a:pt x="1551031" y="622185"/>
                      <a:pt x="1552016" y="622132"/>
                      <a:pt x="1563939" y="617911"/>
                    </a:cubicBezTo>
                    <a:cubicBezTo>
                      <a:pt x="1607590" y="602322"/>
                      <a:pt x="1652582" y="591203"/>
                      <a:pt x="1697896" y="582930"/>
                    </a:cubicBezTo>
                    <a:lnTo>
                      <a:pt x="1697866" y="583063"/>
                    </a:lnTo>
                    <a:cubicBezTo>
                      <a:pt x="1717415" y="579469"/>
                      <a:pt x="1724575" y="568751"/>
                      <a:pt x="1731556" y="552718"/>
                    </a:cubicBezTo>
                    <a:close/>
                    <a:moveTo>
                      <a:pt x="2384081" y="516949"/>
                    </a:moveTo>
                    <a:cubicBezTo>
                      <a:pt x="2354027" y="525228"/>
                      <a:pt x="2328799" y="539739"/>
                      <a:pt x="2301420" y="547240"/>
                    </a:cubicBezTo>
                    <a:cubicBezTo>
                      <a:pt x="2265753" y="557014"/>
                      <a:pt x="2251595" y="584454"/>
                      <a:pt x="2235538" y="615345"/>
                    </a:cubicBezTo>
                    <a:cubicBezTo>
                      <a:pt x="2274417" y="597561"/>
                      <a:pt x="2311662" y="583290"/>
                      <a:pt x="2350686" y="574003"/>
                    </a:cubicBezTo>
                    <a:cubicBezTo>
                      <a:pt x="2355682" y="572782"/>
                      <a:pt x="2358119" y="570006"/>
                      <a:pt x="2360134" y="566025"/>
                    </a:cubicBezTo>
                    <a:cubicBezTo>
                      <a:pt x="2367716" y="550409"/>
                      <a:pt x="2375266" y="534922"/>
                      <a:pt x="2384081" y="516949"/>
                    </a:cubicBezTo>
                    <a:close/>
                    <a:moveTo>
                      <a:pt x="2467195" y="511461"/>
                    </a:moveTo>
                    <a:cubicBezTo>
                      <a:pt x="2470276" y="539359"/>
                      <a:pt x="2470597" y="542206"/>
                      <a:pt x="2480838" y="545372"/>
                    </a:cubicBezTo>
                    <a:cubicBezTo>
                      <a:pt x="2505217" y="552869"/>
                      <a:pt x="2529966" y="559337"/>
                      <a:pt x="2557104" y="566906"/>
                    </a:cubicBezTo>
                    <a:lnTo>
                      <a:pt x="2557134" y="566773"/>
                    </a:lnTo>
                    <a:cubicBezTo>
                      <a:pt x="2552059" y="557988"/>
                      <a:pt x="2562944" y="544926"/>
                      <a:pt x="2547804" y="541339"/>
                    </a:cubicBezTo>
                    <a:cubicBezTo>
                      <a:pt x="2520031" y="534736"/>
                      <a:pt x="2493656" y="524426"/>
                      <a:pt x="2467195" y="511461"/>
                    </a:cubicBezTo>
                    <a:close/>
                    <a:moveTo>
                      <a:pt x="1758785" y="506888"/>
                    </a:moveTo>
                    <a:cubicBezTo>
                      <a:pt x="1706722" y="520421"/>
                      <a:pt x="1657396" y="532912"/>
                      <a:pt x="1608283" y="546286"/>
                    </a:cubicBezTo>
                    <a:cubicBezTo>
                      <a:pt x="1596762" y="549349"/>
                      <a:pt x="1581393" y="569297"/>
                      <a:pt x="1581265" y="577178"/>
                    </a:cubicBezTo>
                    <a:cubicBezTo>
                      <a:pt x="1581234" y="577308"/>
                      <a:pt x="1580941" y="577381"/>
                      <a:pt x="1580941" y="577381"/>
                    </a:cubicBezTo>
                    <a:cubicBezTo>
                      <a:pt x="1623933" y="561643"/>
                      <a:pt x="1669395" y="555764"/>
                      <a:pt x="1714216" y="549046"/>
                    </a:cubicBezTo>
                    <a:cubicBezTo>
                      <a:pt x="1740357" y="545149"/>
                      <a:pt x="1748617" y="528994"/>
                      <a:pt x="1758785" y="506888"/>
                    </a:cubicBezTo>
                    <a:close/>
                    <a:moveTo>
                      <a:pt x="2430455" y="471735"/>
                    </a:moveTo>
                    <a:cubicBezTo>
                      <a:pt x="2355060" y="607190"/>
                      <a:pt x="2318787" y="753638"/>
                      <a:pt x="2305100" y="908146"/>
                    </a:cubicBezTo>
                    <a:cubicBezTo>
                      <a:pt x="2377866" y="939567"/>
                      <a:pt x="2454172" y="972490"/>
                      <a:pt x="2530848" y="1005634"/>
                    </a:cubicBezTo>
                    <a:cubicBezTo>
                      <a:pt x="2525880" y="820931"/>
                      <a:pt x="2471991" y="647561"/>
                      <a:pt x="2430455" y="471735"/>
                    </a:cubicBezTo>
                    <a:close/>
                    <a:moveTo>
                      <a:pt x="2410793" y="471557"/>
                    </a:moveTo>
                    <a:cubicBezTo>
                      <a:pt x="2379552" y="482617"/>
                      <a:pt x="2353076" y="494069"/>
                      <a:pt x="2325596" y="501407"/>
                    </a:cubicBezTo>
                    <a:cubicBezTo>
                      <a:pt x="2299484" y="508225"/>
                      <a:pt x="2291635" y="529885"/>
                      <a:pt x="2278362" y="547953"/>
                    </a:cubicBezTo>
                    <a:cubicBezTo>
                      <a:pt x="2306811" y="535148"/>
                      <a:pt x="2334850" y="521691"/>
                      <a:pt x="2364772" y="516436"/>
                    </a:cubicBezTo>
                    <a:cubicBezTo>
                      <a:pt x="2390079" y="511933"/>
                      <a:pt x="2399730" y="496369"/>
                      <a:pt x="2410793" y="471557"/>
                    </a:cubicBezTo>
                    <a:close/>
                    <a:moveTo>
                      <a:pt x="2458681" y="470255"/>
                    </a:moveTo>
                    <a:cubicBezTo>
                      <a:pt x="2457187" y="497525"/>
                      <a:pt x="2468225" y="513637"/>
                      <a:pt x="2495062" y="519473"/>
                    </a:cubicBezTo>
                    <a:cubicBezTo>
                      <a:pt x="2511480" y="522935"/>
                      <a:pt x="2527295" y="529036"/>
                      <a:pt x="2542487" y="536659"/>
                    </a:cubicBezTo>
                    <a:cubicBezTo>
                      <a:pt x="2545708" y="538363"/>
                      <a:pt x="2550059" y="542409"/>
                      <a:pt x="2553988" y="537338"/>
                    </a:cubicBezTo>
                    <a:lnTo>
                      <a:pt x="2554089" y="537498"/>
                    </a:lnTo>
                    <a:cubicBezTo>
                      <a:pt x="2559618" y="530293"/>
                      <a:pt x="2550606" y="499796"/>
                      <a:pt x="2542164" y="497873"/>
                    </a:cubicBezTo>
                    <a:cubicBezTo>
                      <a:pt x="2513379" y="491454"/>
                      <a:pt x="2485529" y="482752"/>
                      <a:pt x="2458681" y="470255"/>
                    </a:cubicBezTo>
                    <a:close/>
                    <a:moveTo>
                      <a:pt x="1253378" y="466969"/>
                    </a:moveTo>
                    <a:cubicBezTo>
                      <a:pt x="1233103" y="468872"/>
                      <a:pt x="1212798" y="470907"/>
                      <a:pt x="1189085" y="473276"/>
                    </a:cubicBezTo>
                    <a:cubicBezTo>
                      <a:pt x="1229580" y="499566"/>
                      <a:pt x="1239433" y="498343"/>
                      <a:pt x="1253378" y="466969"/>
                    </a:cubicBezTo>
                    <a:close/>
                    <a:moveTo>
                      <a:pt x="1302498" y="460258"/>
                    </a:moveTo>
                    <a:lnTo>
                      <a:pt x="1302465" y="460297"/>
                    </a:lnTo>
                    <a:lnTo>
                      <a:pt x="1281519" y="461431"/>
                    </a:lnTo>
                    <a:cubicBezTo>
                      <a:pt x="1263038" y="466438"/>
                      <a:pt x="1251494" y="481941"/>
                      <a:pt x="1238245" y="498072"/>
                    </a:cubicBezTo>
                    <a:cubicBezTo>
                      <a:pt x="1249874" y="496974"/>
                      <a:pt x="1257902" y="513511"/>
                      <a:pt x="1265630" y="503337"/>
                    </a:cubicBezTo>
                    <a:lnTo>
                      <a:pt x="1302465" y="460297"/>
                    </a:lnTo>
                    <a:lnTo>
                      <a:pt x="1302631" y="460289"/>
                    </a:lnTo>
                    <a:close/>
                    <a:moveTo>
                      <a:pt x="1345522" y="452298"/>
                    </a:moveTo>
                    <a:cubicBezTo>
                      <a:pt x="1333074" y="453348"/>
                      <a:pt x="1320536" y="451740"/>
                      <a:pt x="1311378" y="462697"/>
                    </a:cubicBezTo>
                    <a:cubicBezTo>
                      <a:pt x="1299758" y="476561"/>
                      <a:pt x="1287637" y="490175"/>
                      <a:pt x="1275548" y="503655"/>
                    </a:cubicBezTo>
                    <a:cubicBezTo>
                      <a:pt x="1272345" y="507366"/>
                      <a:pt x="1269007" y="511045"/>
                      <a:pt x="1275140" y="513968"/>
                    </a:cubicBezTo>
                    <a:cubicBezTo>
                      <a:pt x="1280016" y="516327"/>
                      <a:pt x="1286812" y="524258"/>
                      <a:pt x="1290924" y="515345"/>
                    </a:cubicBezTo>
                    <a:cubicBezTo>
                      <a:pt x="1303036" y="488965"/>
                      <a:pt x="1323152" y="470099"/>
                      <a:pt x="1345653" y="452328"/>
                    </a:cubicBezTo>
                    <a:close/>
                    <a:moveTo>
                      <a:pt x="1796148" y="440332"/>
                    </a:moveTo>
                    <a:cubicBezTo>
                      <a:pt x="1759886" y="451498"/>
                      <a:pt x="1726924" y="463415"/>
                      <a:pt x="1692996" y="471644"/>
                    </a:cubicBezTo>
                    <a:lnTo>
                      <a:pt x="1692865" y="471614"/>
                    </a:lnTo>
                    <a:cubicBezTo>
                      <a:pt x="1655088" y="480909"/>
                      <a:pt x="1641658" y="514896"/>
                      <a:pt x="1612249" y="539832"/>
                    </a:cubicBezTo>
                    <a:cubicBezTo>
                      <a:pt x="1664865" y="524485"/>
                      <a:pt x="1711675" y="510866"/>
                      <a:pt x="1758615" y="497277"/>
                    </a:cubicBezTo>
                    <a:cubicBezTo>
                      <a:pt x="1762922" y="496037"/>
                      <a:pt x="1767401" y="495253"/>
                      <a:pt x="1769773" y="490936"/>
                    </a:cubicBezTo>
                    <a:cubicBezTo>
                      <a:pt x="1778501" y="475164"/>
                      <a:pt x="1789348" y="460429"/>
                      <a:pt x="1796148" y="440332"/>
                    </a:cubicBezTo>
                    <a:close/>
                    <a:moveTo>
                      <a:pt x="1457080" y="421235"/>
                    </a:moveTo>
                    <a:cubicBezTo>
                      <a:pt x="1433151" y="428829"/>
                      <a:pt x="1411083" y="439204"/>
                      <a:pt x="1392222" y="456830"/>
                    </a:cubicBezTo>
                    <a:cubicBezTo>
                      <a:pt x="1372653" y="475128"/>
                      <a:pt x="1351199" y="491333"/>
                      <a:pt x="1330522" y="508407"/>
                    </a:cubicBezTo>
                    <a:cubicBezTo>
                      <a:pt x="1344101" y="476811"/>
                      <a:pt x="1376962" y="464733"/>
                      <a:pt x="1400115" y="440452"/>
                    </a:cubicBezTo>
                    <a:lnTo>
                      <a:pt x="1400277" y="440350"/>
                    </a:lnTo>
                    <a:cubicBezTo>
                      <a:pt x="1379930" y="441958"/>
                      <a:pt x="1363162" y="446741"/>
                      <a:pt x="1348151" y="460251"/>
                    </a:cubicBezTo>
                    <a:cubicBezTo>
                      <a:pt x="1329854" y="476618"/>
                      <a:pt x="1312989" y="494006"/>
                      <a:pt x="1297904" y="513326"/>
                    </a:cubicBezTo>
                    <a:cubicBezTo>
                      <a:pt x="1295379" y="516497"/>
                      <a:pt x="1287113" y="519887"/>
                      <a:pt x="1295675" y="524335"/>
                    </a:cubicBezTo>
                    <a:cubicBezTo>
                      <a:pt x="1300152" y="526605"/>
                      <a:pt x="1304202" y="535018"/>
                      <a:pt x="1311726" y="527574"/>
                    </a:cubicBezTo>
                    <a:cubicBezTo>
                      <a:pt x="1316932" y="522377"/>
                      <a:pt x="1323484" y="518596"/>
                      <a:pt x="1329332" y="514241"/>
                    </a:cubicBezTo>
                    <a:cubicBezTo>
                      <a:pt x="1354691" y="502812"/>
                      <a:pt x="1379337" y="490248"/>
                      <a:pt x="1400681" y="472077"/>
                    </a:cubicBezTo>
                    <a:cubicBezTo>
                      <a:pt x="1415441" y="456013"/>
                      <a:pt x="1433161" y="443399"/>
                      <a:pt x="1450880" y="430787"/>
                    </a:cubicBezTo>
                    <a:cubicBezTo>
                      <a:pt x="1453723" y="428658"/>
                      <a:pt x="1462102" y="429040"/>
                      <a:pt x="1457080" y="421235"/>
                    </a:cubicBezTo>
                    <a:close/>
                    <a:moveTo>
                      <a:pt x="2413313" y="419681"/>
                    </a:moveTo>
                    <a:cubicBezTo>
                      <a:pt x="2393701" y="423540"/>
                      <a:pt x="2371519" y="425286"/>
                      <a:pt x="2357239" y="442291"/>
                    </a:cubicBezTo>
                    <a:cubicBezTo>
                      <a:pt x="2345646" y="456024"/>
                      <a:pt x="2336292" y="471513"/>
                      <a:pt x="2324212" y="488603"/>
                    </a:cubicBezTo>
                    <a:cubicBezTo>
                      <a:pt x="2354457" y="480091"/>
                      <a:pt x="2382026" y="472358"/>
                      <a:pt x="2409758" y="464522"/>
                    </a:cubicBezTo>
                    <a:cubicBezTo>
                      <a:pt x="2422190" y="461110"/>
                      <a:pt x="2424900" y="451043"/>
                      <a:pt x="2422753" y="440979"/>
                    </a:cubicBezTo>
                    <a:cubicBezTo>
                      <a:pt x="2421150" y="433400"/>
                      <a:pt x="2423052" y="417736"/>
                      <a:pt x="2413313" y="419681"/>
                    </a:cubicBezTo>
                    <a:close/>
                    <a:moveTo>
                      <a:pt x="2438519" y="411964"/>
                    </a:moveTo>
                    <a:cubicBezTo>
                      <a:pt x="2449726" y="429778"/>
                      <a:pt x="2441589" y="450266"/>
                      <a:pt x="2460120" y="459066"/>
                    </a:cubicBezTo>
                    <a:cubicBezTo>
                      <a:pt x="2480937" y="468800"/>
                      <a:pt x="2502701" y="476812"/>
                      <a:pt x="2524301" y="484924"/>
                    </a:cubicBezTo>
                    <a:cubicBezTo>
                      <a:pt x="2552683" y="495552"/>
                      <a:pt x="2553067" y="495084"/>
                      <a:pt x="2548974" y="464319"/>
                    </a:cubicBezTo>
                    <a:lnTo>
                      <a:pt x="2548944" y="464451"/>
                    </a:lnTo>
                    <a:cubicBezTo>
                      <a:pt x="2548042" y="457446"/>
                      <a:pt x="2552221" y="447021"/>
                      <a:pt x="2540421" y="444611"/>
                    </a:cubicBezTo>
                    <a:cubicBezTo>
                      <a:pt x="2507263" y="437891"/>
                      <a:pt x="2475895" y="425750"/>
                      <a:pt x="2438519" y="411964"/>
                    </a:cubicBezTo>
                    <a:close/>
                    <a:moveTo>
                      <a:pt x="827365" y="392823"/>
                    </a:moveTo>
                    <a:cubicBezTo>
                      <a:pt x="831620" y="395458"/>
                      <a:pt x="836085" y="397169"/>
                      <a:pt x="840806" y="398383"/>
                    </a:cubicBezTo>
                    <a:cubicBezTo>
                      <a:pt x="938135" y="424299"/>
                      <a:pt x="1031627" y="459748"/>
                      <a:pt x="1118596" y="511056"/>
                    </a:cubicBezTo>
                    <a:cubicBezTo>
                      <a:pt x="1143553" y="525759"/>
                      <a:pt x="1167656" y="540547"/>
                      <a:pt x="1198137" y="540135"/>
                    </a:cubicBezTo>
                    <a:cubicBezTo>
                      <a:pt x="1213034" y="539922"/>
                      <a:pt x="1228131" y="543083"/>
                      <a:pt x="1242911" y="545201"/>
                    </a:cubicBezTo>
                    <a:cubicBezTo>
                      <a:pt x="1260390" y="547656"/>
                      <a:pt x="1277647" y="550477"/>
                      <a:pt x="1295066" y="553197"/>
                    </a:cubicBezTo>
                    <a:cubicBezTo>
                      <a:pt x="1253650" y="523644"/>
                      <a:pt x="1206471" y="507207"/>
                      <a:pt x="1165072" y="480016"/>
                    </a:cubicBezTo>
                    <a:cubicBezTo>
                      <a:pt x="1110759" y="444334"/>
                      <a:pt x="1050552" y="424792"/>
                      <a:pt x="982665" y="411549"/>
                    </a:cubicBezTo>
                    <a:cubicBezTo>
                      <a:pt x="1053690" y="444516"/>
                      <a:pt x="1121582" y="473580"/>
                      <a:pt x="1183528" y="519603"/>
                    </a:cubicBezTo>
                    <a:cubicBezTo>
                      <a:pt x="1177154" y="517736"/>
                      <a:pt x="1173311" y="517553"/>
                      <a:pt x="1170254" y="515747"/>
                    </a:cubicBezTo>
                    <a:cubicBezTo>
                      <a:pt x="1118601" y="484833"/>
                      <a:pt x="1064147" y="459524"/>
                      <a:pt x="1011649" y="430500"/>
                    </a:cubicBezTo>
                    <a:cubicBezTo>
                      <a:pt x="953577" y="398539"/>
                      <a:pt x="891508" y="392034"/>
                      <a:pt x="827365" y="392823"/>
                    </a:cubicBezTo>
                    <a:close/>
                    <a:moveTo>
                      <a:pt x="2406365" y="387434"/>
                    </a:moveTo>
                    <a:cubicBezTo>
                      <a:pt x="2400873" y="392357"/>
                      <a:pt x="2395370" y="397175"/>
                      <a:pt x="2389773" y="402786"/>
                    </a:cubicBezTo>
                    <a:lnTo>
                      <a:pt x="2372695" y="422810"/>
                    </a:lnTo>
                    <a:lnTo>
                      <a:pt x="2372487" y="422870"/>
                    </a:lnTo>
                    <a:lnTo>
                      <a:pt x="2372618" y="422900"/>
                    </a:lnTo>
                    <a:lnTo>
                      <a:pt x="2372695" y="422810"/>
                    </a:lnTo>
                    <a:lnTo>
                      <a:pt x="2396721" y="415763"/>
                    </a:lnTo>
                    <a:cubicBezTo>
                      <a:pt x="2411119" y="411828"/>
                      <a:pt x="2414338" y="402389"/>
                      <a:pt x="2406365" y="387434"/>
                    </a:cubicBezTo>
                    <a:close/>
                    <a:moveTo>
                      <a:pt x="2425647" y="357000"/>
                    </a:moveTo>
                    <a:cubicBezTo>
                      <a:pt x="2433717" y="398936"/>
                      <a:pt x="2434490" y="399808"/>
                      <a:pt x="2466190" y="410495"/>
                    </a:cubicBezTo>
                    <a:cubicBezTo>
                      <a:pt x="2492204" y="419335"/>
                      <a:pt x="2517936" y="428804"/>
                      <a:pt x="2546204" y="438713"/>
                    </a:cubicBezTo>
                    <a:cubicBezTo>
                      <a:pt x="2544142" y="426448"/>
                      <a:pt x="2541921" y="416091"/>
                      <a:pt x="2540848" y="405579"/>
                    </a:cubicBezTo>
                    <a:lnTo>
                      <a:pt x="2540980" y="405609"/>
                    </a:lnTo>
                    <a:cubicBezTo>
                      <a:pt x="2540133" y="396536"/>
                      <a:pt x="2535205" y="393194"/>
                      <a:pt x="2527118" y="390934"/>
                    </a:cubicBezTo>
                    <a:cubicBezTo>
                      <a:pt x="2492887" y="381612"/>
                      <a:pt x="2458508" y="372947"/>
                      <a:pt x="2425647" y="357000"/>
                    </a:cubicBezTo>
                    <a:close/>
                    <a:moveTo>
                      <a:pt x="1833565" y="354641"/>
                    </a:moveTo>
                    <a:cubicBezTo>
                      <a:pt x="1800002" y="369196"/>
                      <a:pt x="1772164" y="382976"/>
                      <a:pt x="1743010" y="393402"/>
                    </a:cubicBezTo>
                    <a:cubicBezTo>
                      <a:pt x="1723531" y="400342"/>
                      <a:pt x="1717328" y="415996"/>
                      <a:pt x="1705289" y="433511"/>
                    </a:cubicBezTo>
                    <a:cubicBezTo>
                      <a:pt x="1717315" y="429451"/>
                      <a:pt x="1724901" y="426601"/>
                      <a:pt x="1732532" y="424177"/>
                    </a:cubicBezTo>
                    <a:lnTo>
                      <a:pt x="1732724" y="423943"/>
                    </a:lnTo>
                    <a:cubicBezTo>
                      <a:pt x="1753198" y="417505"/>
                      <a:pt x="1772147" y="405587"/>
                      <a:pt x="1794496" y="405546"/>
                    </a:cubicBezTo>
                    <a:cubicBezTo>
                      <a:pt x="1768884" y="420524"/>
                      <a:pt x="1740186" y="427724"/>
                      <a:pt x="1712735" y="437983"/>
                    </a:cubicBezTo>
                    <a:cubicBezTo>
                      <a:pt x="1696812" y="443929"/>
                      <a:pt x="1687248" y="454240"/>
                      <a:pt x="1678065" y="470186"/>
                    </a:cubicBezTo>
                    <a:cubicBezTo>
                      <a:pt x="1718602" y="457913"/>
                      <a:pt x="1755849" y="443641"/>
                      <a:pt x="1794813" y="434616"/>
                    </a:cubicBezTo>
                    <a:cubicBezTo>
                      <a:pt x="1805199" y="432265"/>
                      <a:pt x="1812071" y="409409"/>
                      <a:pt x="1806330" y="401720"/>
                    </a:cubicBezTo>
                    <a:cubicBezTo>
                      <a:pt x="1823725" y="392361"/>
                      <a:pt x="1822637" y="373382"/>
                      <a:pt x="1833565" y="354641"/>
                    </a:cubicBezTo>
                    <a:close/>
                    <a:moveTo>
                      <a:pt x="1838944" y="306053"/>
                    </a:moveTo>
                    <a:cubicBezTo>
                      <a:pt x="1822716" y="319426"/>
                      <a:pt x="1802596" y="325524"/>
                      <a:pt x="1783786" y="333174"/>
                    </a:cubicBezTo>
                    <a:cubicBezTo>
                      <a:pt x="1760257" y="342662"/>
                      <a:pt x="1751073" y="361660"/>
                      <a:pt x="1739909" y="383259"/>
                    </a:cubicBezTo>
                    <a:cubicBezTo>
                      <a:pt x="1770562" y="372343"/>
                      <a:pt x="1799201" y="362354"/>
                      <a:pt x="1827462" y="351587"/>
                    </a:cubicBezTo>
                    <a:cubicBezTo>
                      <a:pt x="1839019" y="347143"/>
                      <a:pt x="1845991" y="316540"/>
                      <a:pt x="1838944" y="306053"/>
                    </a:cubicBezTo>
                    <a:close/>
                    <a:moveTo>
                      <a:pt x="1764776" y="298456"/>
                    </a:moveTo>
                    <a:cubicBezTo>
                      <a:pt x="1726229" y="314789"/>
                      <a:pt x="1691022" y="329248"/>
                      <a:pt x="1655927" y="344427"/>
                    </a:cubicBezTo>
                    <a:cubicBezTo>
                      <a:pt x="1636382" y="352878"/>
                      <a:pt x="1615905" y="359314"/>
                      <a:pt x="1598142" y="371502"/>
                    </a:cubicBezTo>
                    <a:lnTo>
                      <a:pt x="1598082" y="371767"/>
                    </a:lnTo>
                    <a:cubicBezTo>
                      <a:pt x="1510481" y="432290"/>
                      <a:pt x="1424404" y="495241"/>
                      <a:pt x="1326829" y="543502"/>
                    </a:cubicBezTo>
                    <a:cubicBezTo>
                      <a:pt x="1330364" y="546251"/>
                      <a:pt x="1331972" y="547727"/>
                      <a:pt x="1333932" y="548867"/>
                    </a:cubicBezTo>
                    <a:cubicBezTo>
                      <a:pt x="1385338" y="579032"/>
                      <a:pt x="1443266" y="591532"/>
                      <a:pt x="1499240" y="609555"/>
                    </a:cubicBezTo>
                    <a:cubicBezTo>
                      <a:pt x="1505055" y="611435"/>
                      <a:pt x="1506658" y="608053"/>
                      <a:pt x="1508867" y="603838"/>
                    </a:cubicBezTo>
                    <a:cubicBezTo>
                      <a:pt x="1516250" y="589703"/>
                      <a:pt x="1528440" y="579438"/>
                      <a:pt x="1539868" y="568859"/>
                    </a:cubicBezTo>
                    <a:cubicBezTo>
                      <a:pt x="1593268" y="518998"/>
                      <a:pt x="1645865" y="468401"/>
                      <a:pt x="1689556" y="409392"/>
                    </a:cubicBezTo>
                    <a:cubicBezTo>
                      <a:pt x="1715404" y="374487"/>
                      <a:pt x="1742483" y="340277"/>
                      <a:pt x="1764776" y="298456"/>
                    </a:cubicBezTo>
                    <a:close/>
                    <a:moveTo>
                      <a:pt x="1707182" y="289309"/>
                    </a:moveTo>
                    <a:cubicBezTo>
                      <a:pt x="1701679" y="288819"/>
                      <a:pt x="1697376" y="289244"/>
                      <a:pt x="1693628" y="290852"/>
                    </a:cubicBezTo>
                    <a:cubicBezTo>
                      <a:pt x="1686131" y="294070"/>
                      <a:pt x="1680849" y="302025"/>
                      <a:pt x="1672612" y="316867"/>
                    </a:cubicBezTo>
                    <a:cubicBezTo>
                      <a:pt x="1691217" y="308896"/>
                      <a:pt x="1707351" y="302027"/>
                      <a:pt x="1727942" y="293257"/>
                    </a:cubicBezTo>
                    <a:cubicBezTo>
                      <a:pt x="1719390" y="291206"/>
                      <a:pt x="1712686" y="289800"/>
                      <a:pt x="1707182" y="289309"/>
                    </a:cubicBezTo>
                    <a:close/>
                    <a:moveTo>
                      <a:pt x="2391452" y="277475"/>
                    </a:moveTo>
                    <a:cubicBezTo>
                      <a:pt x="2405366" y="299236"/>
                      <a:pt x="2410400" y="318559"/>
                      <a:pt x="2417064" y="337422"/>
                    </a:cubicBezTo>
                    <a:cubicBezTo>
                      <a:pt x="2419191" y="343317"/>
                      <a:pt x="2421856" y="346839"/>
                      <a:pt x="2428099" y="348676"/>
                    </a:cubicBezTo>
                    <a:cubicBezTo>
                      <a:pt x="2464127" y="359241"/>
                      <a:pt x="2499512" y="372020"/>
                      <a:pt x="2537727" y="388218"/>
                    </a:cubicBezTo>
                    <a:cubicBezTo>
                      <a:pt x="2532183" y="368085"/>
                      <a:pt x="2527563" y="351213"/>
                      <a:pt x="2523072" y="334371"/>
                    </a:cubicBezTo>
                    <a:lnTo>
                      <a:pt x="2523102" y="334240"/>
                    </a:lnTo>
                    <a:cubicBezTo>
                      <a:pt x="2521707" y="328789"/>
                      <a:pt x="2518758" y="325897"/>
                      <a:pt x="2513339" y="324107"/>
                    </a:cubicBezTo>
                    <a:cubicBezTo>
                      <a:pt x="2473847" y="311089"/>
                      <a:pt x="2433419" y="300352"/>
                      <a:pt x="2391452" y="277475"/>
                    </a:cubicBezTo>
                    <a:close/>
                    <a:moveTo>
                      <a:pt x="1858049" y="259342"/>
                    </a:moveTo>
                    <a:cubicBezTo>
                      <a:pt x="1824335" y="271506"/>
                      <a:pt x="1804764" y="279155"/>
                      <a:pt x="1793264" y="285779"/>
                    </a:cubicBezTo>
                    <a:lnTo>
                      <a:pt x="1777051" y="305911"/>
                    </a:lnTo>
                    <a:lnTo>
                      <a:pt x="1776783" y="306048"/>
                    </a:lnTo>
                    <a:lnTo>
                      <a:pt x="1776916" y="306078"/>
                    </a:lnTo>
                    <a:lnTo>
                      <a:pt x="1777051" y="305911"/>
                    </a:lnTo>
                    <a:lnTo>
                      <a:pt x="1819352" y="284247"/>
                    </a:lnTo>
                    <a:cubicBezTo>
                      <a:pt x="1804028" y="301569"/>
                      <a:pt x="1773890" y="301088"/>
                      <a:pt x="1767800" y="331473"/>
                    </a:cubicBezTo>
                    <a:cubicBezTo>
                      <a:pt x="1792995" y="323199"/>
                      <a:pt x="1814128" y="309005"/>
                      <a:pt x="1839165" y="305688"/>
                    </a:cubicBezTo>
                    <a:cubicBezTo>
                      <a:pt x="1857226" y="295233"/>
                      <a:pt x="1851138" y="275668"/>
                      <a:pt x="1858049" y="259342"/>
                    </a:cubicBezTo>
                    <a:close/>
                    <a:moveTo>
                      <a:pt x="1732263" y="250534"/>
                    </a:moveTo>
                    <a:lnTo>
                      <a:pt x="1732495" y="250725"/>
                    </a:lnTo>
                    <a:lnTo>
                      <a:pt x="1732058" y="250656"/>
                    </a:lnTo>
                    <a:close/>
                    <a:moveTo>
                      <a:pt x="2367863" y="223259"/>
                    </a:moveTo>
                    <a:cubicBezTo>
                      <a:pt x="2376720" y="249558"/>
                      <a:pt x="2385620" y="270178"/>
                      <a:pt x="2415761" y="278571"/>
                    </a:cubicBezTo>
                    <a:cubicBezTo>
                      <a:pt x="2450195" y="288219"/>
                      <a:pt x="2482370" y="305954"/>
                      <a:pt x="2517508" y="321034"/>
                    </a:cubicBezTo>
                    <a:cubicBezTo>
                      <a:pt x="2516580" y="308056"/>
                      <a:pt x="2510474" y="297092"/>
                      <a:pt x="2506485" y="285361"/>
                    </a:cubicBezTo>
                    <a:lnTo>
                      <a:pt x="2506354" y="285332"/>
                    </a:lnTo>
                    <a:cubicBezTo>
                      <a:pt x="2501080" y="270115"/>
                      <a:pt x="2491421" y="261949"/>
                      <a:pt x="2475114" y="257402"/>
                    </a:cubicBezTo>
                    <a:cubicBezTo>
                      <a:pt x="2439522" y="247351"/>
                      <a:pt x="2403680" y="237799"/>
                      <a:pt x="2367863" y="223259"/>
                    </a:cubicBezTo>
                    <a:close/>
                    <a:moveTo>
                      <a:pt x="1881594" y="216281"/>
                    </a:moveTo>
                    <a:cubicBezTo>
                      <a:pt x="1836687" y="222148"/>
                      <a:pt x="1796341" y="226278"/>
                      <a:pt x="1756034" y="222925"/>
                    </a:cubicBezTo>
                    <a:cubicBezTo>
                      <a:pt x="1736571" y="221265"/>
                      <a:pt x="1731922" y="234360"/>
                      <a:pt x="1725505" y="246081"/>
                    </a:cubicBezTo>
                    <a:cubicBezTo>
                      <a:pt x="1723957" y="248919"/>
                      <a:pt x="1725113" y="249633"/>
                      <a:pt x="1726951" y="249861"/>
                    </a:cubicBezTo>
                    <a:lnTo>
                      <a:pt x="1732058" y="250656"/>
                    </a:lnTo>
                    <a:lnTo>
                      <a:pt x="1711887" y="262699"/>
                    </a:lnTo>
                    <a:cubicBezTo>
                      <a:pt x="1706752" y="268415"/>
                      <a:pt x="1702869" y="275406"/>
                      <a:pt x="1699032" y="282510"/>
                    </a:cubicBezTo>
                    <a:cubicBezTo>
                      <a:pt x="1740710" y="287146"/>
                      <a:pt x="1776829" y="275392"/>
                      <a:pt x="1812819" y="254453"/>
                    </a:cubicBezTo>
                    <a:cubicBezTo>
                      <a:pt x="1784761" y="251531"/>
                      <a:pt x="1757936" y="257214"/>
                      <a:pt x="1731745" y="250972"/>
                    </a:cubicBezTo>
                    <a:cubicBezTo>
                      <a:pt x="1759566" y="248843"/>
                      <a:pt x="1787389" y="245469"/>
                      <a:pt x="1815143" y="244854"/>
                    </a:cubicBezTo>
                    <a:cubicBezTo>
                      <a:pt x="1839843" y="244235"/>
                      <a:pt x="1858672" y="232845"/>
                      <a:pt x="1881594" y="216281"/>
                    </a:cubicBezTo>
                    <a:close/>
                    <a:moveTo>
                      <a:pt x="1932329" y="181771"/>
                    </a:moveTo>
                    <a:cubicBezTo>
                      <a:pt x="1883611" y="187326"/>
                      <a:pt x="1838918" y="189217"/>
                      <a:pt x="1794027" y="186484"/>
                    </a:cubicBezTo>
                    <a:lnTo>
                      <a:pt x="1793866" y="186584"/>
                    </a:lnTo>
                    <a:cubicBezTo>
                      <a:pt x="1770600" y="185172"/>
                      <a:pt x="1754499" y="195975"/>
                      <a:pt x="1745547" y="219010"/>
                    </a:cubicBezTo>
                    <a:cubicBezTo>
                      <a:pt x="1795921" y="214110"/>
                      <a:pt x="1845635" y="209064"/>
                      <a:pt x="1895362" y="204571"/>
                    </a:cubicBezTo>
                    <a:cubicBezTo>
                      <a:pt x="1910396" y="203140"/>
                      <a:pt x="1919120" y="193471"/>
                      <a:pt x="1932329" y="181771"/>
                    </a:cubicBezTo>
                    <a:close/>
                    <a:moveTo>
                      <a:pt x="2347688" y="167463"/>
                    </a:moveTo>
                    <a:cubicBezTo>
                      <a:pt x="2350707" y="176754"/>
                      <a:pt x="2354807" y="189204"/>
                      <a:pt x="2358910" y="201654"/>
                    </a:cubicBezTo>
                    <a:cubicBezTo>
                      <a:pt x="2360729" y="207065"/>
                      <a:pt x="2362388" y="212576"/>
                      <a:pt x="2368984" y="214079"/>
                    </a:cubicBezTo>
                    <a:cubicBezTo>
                      <a:pt x="2410871" y="223898"/>
                      <a:pt x="2449954" y="242373"/>
                      <a:pt x="2492703" y="255718"/>
                    </a:cubicBezTo>
                    <a:lnTo>
                      <a:pt x="2492834" y="255748"/>
                    </a:lnTo>
                    <a:cubicBezTo>
                      <a:pt x="2484850" y="225625"/>
                      <a:pt x="2477181" y="199595"/>
                      <a:pt x="2441367" y="192965"/>
                    </a:cubicBezTo>
                    <a:cubicBezTo>
                      <a:pt x="2409408" y="187071"/>
                      <a:pt x="2378460" y="176136"/>
                      <a:pt x="2347688" y="167463"/>
                    </a:cubicBezTo>
                    <a:close/>
                    <a:moveTo>
                      <a:pt x="1992710" y="143910"/>
                    </a:moveTo>
                    <a:cubicBezTo>
                      <a:pt x="1960914" y="145825"/>
                      <a:pt x="1931655" y="148179"/>
                      <a:pt x="1902435" y="149154"/>
                    </a:cubicBezTo>
                    <a:cubicBezTo>
                      <a:pt x="1872391" y="150081"/>
                      <a:pt x="1841837" y="153251"/>
                      <a:pt x="1812469" y="148781"/>
                    </a:cubicBezTo>
                    <a:lnTo>
                      <a:pt x="1812497" y="148650"/>
                    </a:lnTo>
                    <a:cubicBezTo>
                      <a:pt x="1786618" y="144696"/>
                      <a:pt x="1775124" y="153734"/>
                      <a:pt x="1768302" y="175769"/>
                    </a:cubicBezTo>
                    <a:cubicBezTo>
                      <a:pt x="1767928" y="176794"/>
                      <a:pt x="1768450" y="178161"/>
                      <a:pt x="1768599" y="180554"/>
                    </a:cubicBezTo>
                    <a:cubicBezTo>
                      <a:pt x="1815229" y="178686"/>
                      <a:pt x="1861962" y="176981"/>
                      <a:pt x="1908640" y="174296"/>
                    </a:cubicBezTo>
                    <a:cubicBezTo>
                      <a:pt x="1939157" y="172505"/>
                      <a:pt x="1965954" y="163901"/>
                      <a:pt x="1992710" y="143910"/>
                    </a:cubicBezTo>
                    <a:close/>
                    <a:moveTo>
                      <a:pt x="2071375" y="89121"/>
                    </a:moveTo>
                    <a:cubicBezTo>
                      <a:pt x="1982881" y="96298"/>
                      <a:pt x="1894641" y="107834"/>
                      <a:pt x="1805656" y="99499"/>
                    </a:cubicBezTo>
                    <a:cubicBezTo>
                      <a:pt x="1800229" y="98956"/>
                      <a:pt x="1799465" y="101696"/>
                      <a:pt x="1798229" y="105298"/>
                    </a:cubicBezTo>
                    <a:lnTo>
                      <a:pt x="1798126" y="105135"/>
                    </a:lnTo>
                    <a:cubicBezTo>
                      <a:pt x="1793942" y="116810"/>
                      <a:pt x="1789727" y="128614"/>
                      <a:pt x="1784706" y="142734"/>
                    </a:cubicBezTo>
                    <a:cubicBezTo>
                      <a:pt x="1848177" y="139432"/>
                      <a:pt x="1909881" y="136559"/>
                      <a:pt x="1971534" y="132703"/>
                    </a:cubicBezTo>
                    <a:cubicBezTo>
                      <a:pt x="2021356" y="129621"/>
                      <a:pt x="2034258" y="123540"/>
                      <a:pt x="2073059" y="89644"/>
                    </a:cubicBezTo>
                    <a:cubicBezTo>
                      <a:pt x="2072562" y="89391"/>
                      <a:pt x="2071933" y="89109"/>
                      <a:pt x="2071375" y="89121"/>
                    </a:cubicBezTo>
                    <a:close/>
                    <a:moveTo>
                      <a:pt x="2291278" y="81905"/>
                    </a:moveTo>
                    <a:cubicBezTo>
                      <a:pt x="2317794" y="120831"/>
                      <a:pt x="2369841" y="115898"/>
                      <a:pt x="2403096" y="145951"/>
                    </a:cubicBezTo>
                    <a:cubicBezTo>
                      <a:pt x="2379724" y="139517"/>
                      <a:pt x="2356251" y="132922"/>
                      <a:pt x="2328849" y="125291"/>
                    </a:cubicBezTo>
                    <a:cubicBezTo>
                      <a:pt x="2335910" y="136335"/>
                      <a:pt x="2335190" y="147410"/>
                      <a:pt x="2345634" y="150900"/>
                    </a:cubicBezTo>
                    <a:cubicBezTo>
                      <a:pt x="2381961" y="163199"/>
                      <a:pt x="2418673" y="175029"/>
                      <a:pt x="2458297" y="188079"/>
                    </a:cubicBezTo>
                    <a:cubicBezTo>
                      <a:pt x="2422275" y="129368"/>
                      <a:pt x="2340420" y="82416"/>
                      <a:pt x="2291278" y="81905"/>
                    </a:cubicBezTo>
                    <a:close/>
                    <a:moveTo>
                      <a:pt x="2189540" y="76437"/>
                    </a:moveTo>
                    <a:cubicBezTo>
                      <a:pt x="2145347" y="79685"/>
                      <a:pt x="2104611" y="98842"/>
                      <a:pt x="2066166" y="122346"/>
                    </a:cubicBezTo>
                    <a:cubicBezTo>
                      <a:pt x="2002655" y="161162"/>
                      <a:pt x="1941517" y="203567"/>
                      <a:pt x="1879126" y="244164"/>
                    </a:cubicBezTo>
                    <a:cubicBezTo>
                      <a:pt x="1873135" y="247933"/>
                      <a:pt x="1868792" y="250551"/>
                      <a:pt x="1868950" y="259607"/>
                    </a:cubicBezTo>
                    <a:cubicBezTo>
                      <a:pt x="1870161" y="332868"/>
                      <a:pt x="1846017" y="400491"/>
                      <a:pt x="1816469" y="465637"/>
                    </a:cubicBezTo>
                    <a:cubicBezTo>
                      <a:pt x="1785602" y="533531"/>
                      <a:pt x="1742252" y="594700"/>
                      <a:pt x="1705312" y="659410"/>
                    </a:cubicBezTo>
                    <a:cubicBezTo>
                      <a:pt x="1692810" y="681398"/>
                      <a:pt x="1692546" y="681338"/>
                      <a:pt x="1715558" y="689354"/>
                    </a:cubicBezTo>
                    <a:cubicBezTo>
                      <a:pt x="1765944" y="706937"/>
                      <a:pt x="1816229" y="724357"/>
                      <a:pt x="1866646" y="741807"/>
                    </a:cubicBezTo>
                    <a:cubicBezTo>
                      <a:pt x="1942519" y="768110"/>
                      <a:pt x="2017396" y="796960"/>
                      <a:pt x="2097604" y="827996"/>
                    </a:cubicBezTo>
                    <a:cubicBezTo>
                      <a:pt x="2109265" y="834676"/>
                      <a:pt x="2116522" y="830224"/>
                      <a:pt x="2114733" y="810667"/>
                    </a:cubicBezTo>
                    <a:cubicBezTo>
                      <a:pt x="2114261" y="805428"/>
                      <a:pt x="2116800" y="799762"/>
                      <a:pt x="2118459" y="794311"/>
                    </a:cubicBezTo>
                    <a:cubicBezTo>
                      <a:pt x="2137451" y="729815"/>
                      <a:pt x="2163308" y="668688"/>
                      <a:pt x="2200675" y="611846"/>
                    </a:cubicBezTo>
                    <a:cubicBezTo>
                      <a:pt x="2257217" y="525655"/>
                      <a:pt x="2319147" y="444437"/>
                      <a:pt x="2396273" y="375701"/>
                    </a:cubicBezTo>
                    <a:cubicBezTo>
                      <a:pt x="2403394" y="369413"/>
                      <a:pt x="2401615" y="364428"/>
                      <a:pt x="2399407" y="357682"/>
                    </a:cubicBezTo>
                    <a:cubicBezTo>
                      <a:pt x="2390689" y="330165"/>
                      <a:pt x="2381192" y="303026"/>
                      <a:pt x="2367135" y="277624"/>
                    </a:cubicBezTo>
                    <a:cubicBezTo>
                      <a:pt x="2343050" y="234119"/>
                      <a:pt x="2333996" y="184324"/>
                      <a:pt x="2311603" y="140096"/>
                    </a:cubicBezTo>
                    <a:cubicBezTo>
                      <a:pt x="2295481" y="108533"/>
                      <a:pt x="2269630" y="85577"/>
                      <a:pt x="2234900" y="79055"/>
                    </a:cubicBezTo>
                    <a:lnTo>
                      <a:pt x="2234930" y="78921"/>
                    </a:lnTo>
                    <a:cubicBezTo>
                      <a:pt x="2219387" y="76040"/>
                      <a:pt x="2204272" y="75355"/>
                      <a:pt x="2189540" y="76437"/>
                    </a:cubicBezTo>
                    <a:close/>
                    <a:moveTo>
                      <a:pt x="1822981" y="58765"/>
                    </a:moveTo>
                    <a:lnTo>
                      <a:pt x="1823046" y="58767"/>
                    </a:lnTo>
                    <a:lnTo>
                      <a:pt x="1823026" y="58775"/>
                    </a:lnTo>
                    <a:close/>
                    <a:moveTo>
                      <a:pt x="1823436" y="58591"/>
                    </a:moveTo>
                    <a:cubicBezTo>
                      <a:pt x="1823540" y="58754"/>
                      <a:pt x="1823670" y="58784"/>
                      <a:pt x="1823670" y="58784"/>
                    </a:cubicBezTo>
                    <a:lnTo>
                      <a:pt x="1823046" y="58767"/>
                    </a:lnTo>
                    <a:close/>
                    <a:moveTo>
                      <a:pt x="2035038" y="23261"/>
                    </a:moveTo>
                    <a:cubicBezTo>
                      <a:pt x="2000973" y="29655"/>
                      <a:pt x="1966702" y="30867"/>
                      <a:pt x="1932324" y="33165"/>
                    </a:cubicBezTo>
                    <a:cubicBezTo>
                      <a:pt x="1902275" y="35338"/>
                      <a:pt x="1872606" y="40099"/>
                      <a:pt x="1843596" y="48060"/>
                    </a:cubicBezTo>
                    <a:cubicBezTo>
                      <a:pt x="1836059" y="50089"/>
                      <a:pt x="1827339" y="50599"/>
                      <a:pt x="1822820" y="58868"/>
                    </a:cubicBezTo>
                    <a:lnTo>
                      <a:pt x="1823026" y="58775"/>
                    </a:lnTo>
                    <a:lnTo>
                      <a:pt x="1823112" y="58794"/>
                    </a:lnTo>
                    <a:cubicBezTo>
                      <a:pt x="1808693" y="66056"/>
                      <a:pt x="1805395" y="79318"/>
                      <a:pt x="1803247" y="94230"/>
                    </a:cubicBezTo>
                    <a:cubicBezTo>
                      <a:pt x="1899855" y="90429"/>
                      <a:pt x="1995508" y="86547"/>
                      <a:pt x="2091059" y="82503"/>
                    </a:cubicBezTo>
                    <a:cubicBezTo>
                      <a:pt x="2097063" y="82345"/>
                      <a:pt x="2103514" y="80207"/>
                      <a:pt x="2108667" y="77080"/>
                    </a:cubicBezTo>
                    <a:cubicBezTo>
                      <a:pt x="2127425" y="65397"/>
                      <a:pt x="2148018" y="61485"/>
                      <a:pt x="2169398" y="59001"/>
                    </a:cubicBezTo>
                    <a:cubicBezTo>
                      <a:pt x="2180791" y="57711"/>
                      <a:pt x="2191868" y="55377"/>
                      <a:pt x="2203119" y="53500"/>
                    </a:cubicBezTo>
                    <a:cubicBezTo>
                      <a:pt x="2163079" y="41049"/>
                      <a:pt x="2123355" y="32694"/>
                      <a:pt x="2083603" y="24472"/>
                    </a:cubicBezTo>
                    <a:cubicBezTo>
                      <a:pt x="2067450" y="21071"/>
                      <a:pt x="2050990" y="20235"/>
                      <a:pt x="2035038" y="23261"/>
                    </a:cubicBezTo>
                    <a:close/>
                    <a:moveTo>
                      <a:pt x="2074395" y="558"/>
                    </a:moveTo>
                    <a:cubicBezTo>
                      <a:pt x="2108868" y="3290"/>
                      <a:pt x="2142463" y="15366"/>
                      <a:pt x="2176761" y="20578"/>
                    </a:cubicBezTo>
                    <a:cubicBezTo>
                      <a:pt x="2223680" y="27796"/>
                      <a:pt x="2267322" y="44535"/>
                      <a:pt x="2311941" y="59417"/>
                    </a:cubicBezTo>
                    <a:cubicBezTo>
                      <a:pt x="2340035" y="68870"/>
                      <a:pt x="2367744" y="76984"/>
                      <a:pt x="2392855" y="92834"/>
                    </a:cubicBezTo>
                    <a:cubicBezTo>
                      <a:pt x="2451459" y="129771"/>
                      <a:pt x="2489986" y="181144"/>
                      <a:pt x="2517042" y="245723"/>
                    </a:cubicBezTo>
                    <a:cubicBezTo>
                      <a:pt x="2589570" y="418896"/>
                      <a:pt x="2588708" y="598111"/>
                      <a:pt x="2571619" y="779732"/>
                    </a:cubicBezTo>
                    <a:cubicBezTo>
                      <a:pt x="2568480" y="813011"/>
                      <a:pt x="2569140" y="846048"/>
                      <a:pt x="2572004" y="879169"/>
                    </a:cubicBezTo>
                    <a:cubicBezTo>
                      <a:pt x="2575935" y="924047"/>
                      <a:pt x="2580421" y="968917"/>
                      <a:pt x="2583793" y="1013809"/>
                    </a:cubicBezTo>
                    <a:cubicBezTo>
                      <a:pt x="2584365" y="1022264"/>
                      <a:pt x="2586618" y="1026385"/>
                      <a:pt x="2594725" y="1027954"/>
                    </a:cubicBezTo>
                    <a:cubicBezTo>
                      <a:pt x="2605732" y="1030183"/>
                      <a:pt x="2616645" y="1034058"/>
                      <a:pt x="2627761" y="1035202"/>
                    </a:cubicBezTo>
                    <a:cubicBezTo>
                      <a:pt x="2666641" y="1039340"/>
                      <a:pt x="2704049" y="1049942"/>
                      <a:pt x="2740963" y="1062098"/>
                    </a:cubicBezTo>
                    <a:cubicBezTo>
                      <a:pt x="2760594" y="1068511"/>
                      <a:pt x="2780746" y="1073241"/>
                      <a:pt x="2801198" y="1076651"/>
                    </a:cubicBezTo>
                    <a:cubicBezTo>
                      <a:pt x="2840521" y="1083110"/>
                      <a:pt x="2877620" y="1096278"/>
                      <a:pt x="2913052" y="1114340"/>
                    </a:cubicBezTo>
                    <a:cubicBezTo>
                      <a:pt x="2950503" y="1133279"/>
                      <a:pt x="2963805" y="1168082"/>
                      <a:pt x="2970513" y="1206241"/>
                    </a:cubicBezTo>
                    <a:cubicBezTo>
                      <a:pt x="2973164" y="1221415"/>
                      <a:pt x="2962125" y="1230277"/>
                      <a:pt x="2950261" y="1237288"/>
                    </a:cubicBezTo>
                    <a:cubicBezTo>
                      <a:pt x="2935186" y="1246204"/>
                      <a:pt x="2920072" y="1254692"/>
                      <a:pt x="2908653" y="1268882"/>
                    </a:cubicBezTo>
                    <a:cubicBezTo>
                      <a:pt x="2900912" y="1278497"/>
                      <a:pt x="2900320" y="1287797"/>
                      <a:pt x="2905138" y="1298327"/>
                    </a:cubicBezTo>
                    <a:cubicBezTo>
                      <a:pt x="2911289" y="1311525"/>
                      <a:pt x="2919738" y="1323161"/>
                      <a:pt x="2930544" y="1332976"/>
                    </a:cubicBezTo>
                    <a:cubicBezTo>
                      <a:pt x="2965436" y="1364375"/>
                      <a:pt x="2999146" y="1397306"/>
                      <a:pt x="3035512" y="1427097"/>
                    </a:cubicBezTo>
                    <a:cubicBezTo>
                      <a:pt x="3090346" y="1472055"/>
                      <a:pt x="3119047" y="1530627"/>
                      <a:pt x="3133069" y="1598201"/>
                    </a:cubicBezTo>
                    <a:lnTo>
                      <a:pt x="3132949" y="1598731"/>
                    </a:lnTo>
                    <a:cubicBezTo>
                      <a:pt x="3145256" y="1658007"/>
                      <a:pt x="3141275" y="1716904"/>
                      <a:pt x="3132481" y="1776229"/>
                    </a:cubicBezTo>
                    <a:lnTo>
                      <a:pt x="3118897" y="1872011"/>
                    </a:lnTo>
                    <a:lnTo>
                      <a:pt x="3090351" y="1872011"/>
                    </a:lnTo>
                    <a:lnTo>
                      <a:pt x="3112227" y="1732348"/>
                    </a:lnTo>
                    <a:cubicBezTo>
                      <a:pt x="3122456" y="1646014"/>
                      <a:pt x="3112195" y="1563754"/>
                      <a:pt x="3063461" y="1488964"/>
                    </a:cubicBezTo>
                    <a:cubicBezTo>
                      <a:pt x="3054742" y="1475462"/>
                      <a:pt x="3045822" y="1469545"/>
                      <a:pt x="3029923" y="1476607"/>
                    </a:cubicBezTo>
                    <a:cubicBezTo>
                      <a:pt x="3020332" y="1480944"/>
                      <a:pt x="3009752" y="1483529"/>
                      <a:pt x="2999466" y="1486045"/>
                    </a:cubicBezTo>
                    <a:cubicBezTo>
                      <a:pt x="2933773" y="1502160"/>
                      <a:pt x="2872744" y="1529470"/>
                      <a:pt x="2815297" y="1564810"/>
                    </a:cubicBezTo>
                    <a:cubicBezTo>
                      <a:pt x="2673185" y="1652044"/>
                      <a:pt x="2543344" y="1754839"/>
                      <a:pt x="2419329" y="1866177"/>
                    </a:cubicBezTo>
                    <a:lnTo>
                      <a:pt x="2411981" y="1872012"/>
                    </a:lnTo>
                    <a:lnTo>
                      <a:pt x="2369390" y="1872012"/>
                    </a:lnTo>
                    <a:lnTo>
                      <a:pt x="2382327" y="1862328"/>
                    </a:lnTo>
                    <a:cubicBezTo>
                      <a:pt x="2480428" y="1781304"/>
                      <a:pt x="2571631" y="1692184"/>
                      <a:pt x="2678596" y="1622194"/>
                    </a:cubicBezTo>
                    <a:cubicBezTo>
                      <a:pt x="2760338" y="1568525"/>
                      <a:pt x="2839227" y="1510318"/>
                      <a:pt x="2932892" y="1477400"/>
                    </a:cubicBezTo>
                    <a:cubicBezTo>
                      <a:pt x="2963809" y="1466543"/>
                      <a:pt x="2994156" y="1455140"/>
                      <a:pt x="3027869" y="1460045"/>
                    </a:cubicBezTo>
                    <a:cubicBezTo>
                      <a:pt x="3030140" y="1460423"/>
                      <a:pt x="3032695" y="1460171"/>
                      <a:pt x="3033861" y="1456275"/>
                    </a:cubicBezTo>
                    <a:cubicBezTo>
                      <a:pt x="3029449" y="1452496"/>
                      <a:pt x="3024640" y="1448624"/>
                      <a:pt x="3020056" y="1444390"/>
                    </a:cubicBezTo>
                    <a:cubicBezTo>
                      <a:pt x="2983854" y="1411445"/>
                      <a:pt x="2947397" y="1378997"/>
                      <a:pt x="2911902" y="1345382"/>
                    </a:cubicBezTo>
                    <a:cubicBezTo>
                      <a:pt x="2898776" y="1332956"/>
                      <a:pt x="2890377" y="1317445"/>
                      <a:pt x="2867890" y="1315652"/>
                    </a:cubicBezTo>
                    <a:cubicBezTo>
                      <a:pt x="2849774" y="1314163"/>
                      <a:pt x="2831435" y="1305128"/>
                      <a:pt x="2814369" y="1294164"/>
                    </a:cubicBezTo>
                    <a:cubicBezTo>
                      <a:pt x="2840479" y="1293452"/>
                      <a:pt x="2863044" y="1302199"/>
                      <a:pt x="2885311" y="1312267"/>
                    </a:cubicBezTo>
                    <a:cubicBezTo>
                      <a:pt x="2885221" y="1287687"/>
                      <a:pt x="2874931" y="1274383"/>
                      <a:pt x="2849599" y="1269860"/>
                    </a:cubicBezTo>
                    <a:cubicBezTo>
                      <a:pt x="2828515" y="1266169"/>
                      <a:pt x="2806468" y="1261839"/>
                      <a:pt x="2787598" y="1247828"/>
                    </a:cubicBezTo>
                    <a:cubicBezTo>
                      <a:pt x="2811889" y="1249617"/>
                      <a:pt x="2835083" y="1253789"/>
                      <a:pt x="2855837" y="1263789"/>
                    </a:cubicBezTo>
                    <a:cubicBezTo>
                      <a:pt x="2875831" y="1273477"/>
                      <a:pt x="2887897" y="1269844"/>
                      <a:pt x="2896147" y="1250077"/>
                    </a:cubicBezTo>
                    <a:cubicBezTo>
                      <a:pt x="2896551" y="1248919"/>
                      <a:pt x="2896424" y="1247640"/>
                      <a:pt x="2896814" y="1245928"/>
                    </a:cubicBezTo>
                    <a:cubicBezTo>
                      <a:pt x="2859828" y="1233479"/>
                      <a:pt x="2821935" y="1223181"/>
                      <a:pt x="2787032" y="1205240"/>
                    </a:cubicBezTo>
                    <a:cubicBezTo>
                      <a:pt x="2821384" y="1207931"/>
                      <a:pt x="2853688" y="1217789"/>
                      <a:pt x="2885081" y="1231043"/>
                    </a:cubicBezTo>
                    <a:cubicBezTo>
                      <a:pt x="2908360" y="1240923"/>
                      <a:pt x="2911755" y="1240033"/>
                      <a:pt x="2930276" y="1220248"/>
                    </a:cubicBezTo>
                    <a:cubicBezTo>
                      <a:pt x="2861299" y="1194128"/>
                      <a:pt x="2789994" y="1177608"/>
                      <a:pt x="2720765" y="1155040"/>
                    </a:cubicBezTo>
                    <a:cubicBezTo>
                      <a:pt x="2733042" y="1150485"/>
                      <a:pt x="2745325" y="1155641"/>
                      <a:pt x="2757023" y="1157889"/>
                    </a:cubicBezTo>
                    <a:cubicBezTo>
                      <a:pt x="2816643" y="1169666"/>
                      <a:pt x="2876031" y="1183055"/>
                      <a:pt x="2931211" y="1210053"/>
                    </a:cubicBezTo>
                    <a:cubicBezTo>
                      <a:pt x="2936715" y="1212695"/>
                      <a:pt x="2941982" y="1221249"/>
                      <a:pt x="2948180" y="1211699"/>
                    </a:cubicBezTo>
                    <a:cubicBezTo>
                      <a:pt x="2954025" y="1202485"/>
                      <a:pt x="2947359" y="1197637"/>
                      <a:pt x="2940202" y="1194341"/>
                    </a:cubicBezTo>
                    <a:cubicBezTo>
                      <a:pt x="2923265" y="1186460"/>
                      <a:pt x="2906287" y="1178151"/>
                      <a:pt x="2888564" y="1171895"/>
                    </a:cubicBezTo>
                    <a:cubicBezTo>
                      <a:pt x="2849016" y="1157892"/>
                      <a:pt x="2809219" y="1144385"/>
                      <a:pt x="2769018" y="1132036"/>
                    </a:cubicBezTo>
                    <a:cubicBezTo>
                      <a:pt x="2729577" y="1120001"/>
                      <a:pt x="2689615" y="1109650"/>
                      <a:pt x="2649965" y="1098537"/>
                    </a:cubicBezTo>
                    <a:cubicBezTo>
                      <a:pt x="2752255" y="1110598"/>
                      <a:pt x="2850448" y="1136989"/>
                      <a:pt x="2944147" y="1183723"/>
                    </a:cubicBezTo>
                    <a:cubicBezTo>
                      <a:pt x="2939078" y="1162727"/>
                      <a:pt x="2931080" y="1146059"/>
                      <a:pt x="2914114" y="1135255"/>
                    </a:cubicBezTo>
                    <a:cubicBezTo>
                      <a:pt x="2888668" y="1119054"/>
                      <a:pt x="2861612" y="1104426"/>
                      <a:pt x="2831356" y="1101419"/>
                    </a:cubicBezTo>
                    <a:cubicBezTo>
                      <a:pt x="2797476" y="1097863"/>
                      <a:pt x="2764870" y="1089329"/>
                      <a:pt x="2731594" y="1083134"/>
                    </a:cubicBezTo>
                    <a:cubicBezTo>
                      <a:pt x="2698448" y="1076972"/>
                      <a:pt x="2665992" y="1064724"/>
                      <a:pt x="2631589" y="1068959"/>
                    </a:cubicBezTo>
                    <a:cubicBezTo>
                      <a:pt x="2468203" y="1088770"/>
                      <a:pt x="2314787" y="1137909"/>
                      <a:pt x="2172937" y="1222153"/>
                    </a:cubicBezTo>
                    <a:cubicBezTo>
                      <a:pt x="1977638" y="1338205"/>
                      <a:pt x="1788788" y="1464330"/>
                      <a:pt x="1598307" y="1587861"/>
                    </a:cubicBezTo>
                    <a:cubicBezTo>
                      <a:pt x="1518395" y="1639591"/>
                      <a:pt x="1442354" y="1697475"/>
                      <a:pt x="1355893" y="1738970"/>
                    </a:cubicBezTo>
                    <a:cubicBezTo>
                      <a:pt x="1234732" y="1797121"/>
                      <a:pt x="1107862" y="1835787"/>
                      <a:pt x="977869" y="1863400"/>
                    </a:cubicBezTo>
                    <a:lnTo>
                      <a:pt x="931353" y="1872012"/>
                    </a:lnTo>
                    <a:lnTo>
                      <a:pt x="834927" y="1872012"/>
                    </a:lnTo>
                    <a:lnTo>
                      <a:pt x="890677" y="1863195"/>
                    </a:lnTo>
                    <a:cubicBezTo>
                      <a:pt x="964036" y="1848685"/>
                      <a:pt x="1036788" y="1831123"/>
                      <a:pt x="1108872" y="1809802"/>
                    </a:cubicBezTo>
                    <a:cubicBezTo>
                      <a:pt x="1232360" y="1773270"/>
                      <a:pt x="1351439" y="1726855"/>
                      <a:pt x="1458325" y="1654769"/>
                    </a:cubicBezTo>
                    <a:cubicBezTo>
                      <a:pt x="1577481" y="1574515"/>
                      <a:pt x="1696403" y="1494068"/>
                      <a:pt x="1817318" y="1416435"/>
                    </a:cubicBezTo>
                    <a:cubicBezTo>
                      <a:pt x="1944450" y="1334668"/>
                      <a:pt x="2069574" y="1249529"/>
                      <a:pt x="2202482" y="1177125"/>
                    </a:cubicBezTo>
                    <a:cubicBezTo>
                      <a:pt x="2313358" y="1116770"/>
                      <a:pt x="2430282" y="1072501"/>
                      <a:pt x="2557254" y="1059657"/>
                    </a:cubicBezTo>
                    <a:cubicBezTo>
                      <a:pt x="2566064" y="1058749"/>
                      <a:pt x="2575035" y="1057741"/>
                      <a:pt x="2588660" y="1056405"/>
                    </a:cubicBezTo>
                    <a:cubicBezTo>
                      <a:pt x="2564918" y="1047944"/>
                      <a:pt x="2545828" y="1042207"/>
                      <a:pt x="2527583" y="1034583"/>
                    </a:cubicBezTo>
                    <a:cubicBezTo>
                      <a:pt x="2376577" y="972020"/>
                      <a:pt x="2230237" y="898725"/>
                      <a:pt x="2075341" y="844709"/>
                    </a:cubicBezTo>
                    <a:cubicBezTo>
                      <a:pt x="1974172" y="809455"/>
                      <a:pt x="1874643" y="769439"/>
                      <a:pt x="1773000" y="735047"/>
                    </a:cubicBezTo>
                    <a:cubicBezTo>
                      <a:pt x="1736306" y="722526"/>
                      <a:pt x="1698727" y="711468"/>
                      <a:pt x="1663695" y="695302"/>
                    </a:cubicBezTo>
                    <a:cubicBezTo>
                      <a:pt x="1618756" y="674520"/>
                      <a:pt x="1574992" y="650398"/>
                      <a:pt x="1526342" y="640428"/>
                    </a:cubicBezTo>
                    <a:cubicBezTo>
                      <a:pt x="1494269" y="633815"/>
                      <a:pt x="1463535" y="623760"/>
                      <a:pt x="1432981" y="612918"/>
                    </a:cubicBezTo>
                    <a:cubicBezTo>
                      <a:pt x="1367378" y="589650"/>
                      <a:pt x="1302021" y="567128"/>
                      <a:pt x="1232070" y="558689"/>
                    </a:cubicBezTo>
                    <a:cubicBezTo>
                      <a:pt x="1144124" y="548228"/>
                      <a:pt x="1056930" y="553344"/>
                      <a:pt x="969525" y="562434"/>
                    </a:cubicBezTo>
                    <a:cubicBezTo>
                      <a:pt x="860376" y="573787"/>
                      <a:pt x="751292" y="586680"/>
                      <a:pt x="646857" y="622417"/>
                    </a:cubicBezTo>
                    <a:cubicBezTo>
                      <a:pt x="508373" y="669962"/>
                      <a:pt x="384714" y="738921"/>
                      <a:pt x="301426" y="865781"/>
                    </a:cubicBezTo>
                    <a:cubicBezTo>
                      <a:pt x="271943" y="910545"/>
                      <a:pt x="245343" y="956658"/>
                      <a:pt x="223132" y="1005434"/>
                    </a:cubicBezTo>
                    <a:cubicBezTo>
                      <a:pt x="301872" y="933873"/>
                      <a:pt x="383518" y="867830"/>
                      <a:pt x="488868" y="839655"/>
                    </a:cubicBezTo>
                    <a:cubicBezTo>
                      <a:pt x="486664" y="842623"/>
                      <a:pt x="483679" y="844163"/>
                      <a:pt x="480692" y="845702"/>
                    </a:cubicBezTo>
                    <a:cubicBezTo>
                      <a:pt x="387266" y="891580"/>
                      <a:pt x="301906" y="949560"/>
                      <a:pt x="223258" y="1017672"/>
                    </a:cubicBezTo>
                    <a:cubicBezTo>
                      <a:pt x="207528" y="1031296"/>
                      <a:pt x="194479" y="1056908"/>
                      <a:pt x="192857" y="1078043"/>
                    </a:cubicBezTo>
                    <a:cubicBezTo>
                      <a:pt x="290603" y="986391"/>
                      <a:pt x="369379" y="938427"/>
                      <a:pt x="404716" y="927050"/>
                    </a:cubicBezTo>
                    <a:cubicBezTo>
                      <a:pt x="394920" y="934116"/>
                      <a:pt x="388424" y="938880"/>
                      <a:pt x="381989" y="943380"/>
                    </a:cubicBezTo>
                    <a:cubicBezTo>
                      <a:pt x="323279" y="984261"/>
                      <a:pt x="267034" y="1028338"/>
                      <a:pt x="211196" y="1073063"/>
                    </a:cubicBezTo>
                    <a:cubicBezTo>
                      <a:pt x="190638" y="1089609"/>
                      <a:pt x="173257" y="1107435"/>
                      <a:pt x="168644" y="1136217"/>
                    </a:cubicBezTo>
                    <a:cubicBezTo>
                      <a:pt x="186597" y="1120742"/>
                      <a:pt x="203907" y="1105675"/>
                      <a:pt x="221419" y="1090933"/>
                    </a:cubicBezTo>
                    <a:cubicBezTo>
                      <a:pt x="239769" y="1075548"/>
                      <a:pt x="258193" y="1060457"/>
                      <a:pt x="278639" y="1048049"/>
                    </a:cubicBezTo>
                    <a:cubicBezTo>
                      <a:pt x="297763" y="1036586"/>
                      <a:pt x="315956" y="1023108"/>
                      <a:pt x="340079" y="1015283"/>
                    </a:cubicBezTo>
                    <a:cubicBezTo>
                      <a:pt x="285178" y="1057724"/>
                      <a:pt x="233174" y="1099020"/>
                      <a:pt x="179887" y="1138639"/>
                    </a:cubicBezTo>
                    <a:cubicBezTo>
                      <a:pt x="156682" y="1155832"/>
                      <a:pt x="149662" y="1179347"/>
                      <a:pt x="142404" y="1208774"/>
                    </a:cubicBezTo>
                    <a:cubicBezTo>
                      <a:pt x="160138" y="1190614"/>
                      <a:pt x="174279" y="1174823"/>
                      <a:pt x="189835" y="1160746"/>
                    </a:cubicBezTo>
                    <a:cubicBezTo>
                      <a:pt x="205614" y="1146303"/>
                      <a:pt x="222572" y="1133377"/>
                      <a:pt x="239327" y="1120126"/>
                    </a:cubicBezTo>
                    <a:cubicBezTo>
                      <a:pt x="268416" y="1097198"/>
                      <a:pt x="273904" y="1094424"/>
                      <a:pt x="294065" y="1091801"/>
                    </a:cubicBezTo>
                    <a:cubicBezTo>
                      <a:pt x="286062" y="1098303"/>
                      <a:pt x="279002" y="1104327"/>
                      <a:pt x="271576" y="1110127"/>
                    </a:cubicBezTo>
                    <a:cubicBezTo>
                      <a:pt x="228149" y="1144220"/>
                      <a:pt x="184214" y="1177504"/>
                      <a:pt x="145835" y="1217465"/>
                    </a:cubicBezTo>
                    <a:cubicBezTo>
                      <a:pt x="132571" y="1231233"/>
                      <a:pt x="130769" y="1247057"/>
                      <a:pt x="131234" y="1264508"/>
                    </a:cubicBezTo>
                    <a:cubicBezTo>
                      <a:pt x="155055" y="1236077"/>
                      <a:pt x="180110" y="1210148"/>
                      <a:pt x="212894" y="1192917"/>
                    </a:cubicBezTo>
                    <a:cubicBezTo>
                      <a:pt x="189280" y="1218619"/>
                      <a:pt x="163886" y="1242390"/>
                      <a:pt x="140066" y="1267768"/>
                    </a:cubicBezTo>
                    <a:cubicBezTo>
                      <a:pt x="127803" y="1280792"/>
                      <a:pt x="124060" y="1294787"/>
                      <a:pt x="126628" y="1313964"/>
                    </a:cubicBezTo>
                    <a:cubicBezTo>
                      <a:pt x="148627" y="1286229"/>
                      <a:pt x="171353" y="1261989"/>
                      <a:pt x="201505" y="1245965"/>
                    </a:cubicBezTo>
                    <a:cubicBezTo>
                      <a:pt x="183945" y="1264581"/>
                      <a:pt x="166964" y="1284301"/>
                      <a:pt x="146809" y="1299691"/>
                    </a:cubicBezTo>
                    <a:cubicBezTo>
                      <a:pt x="122484" y="1318154"/>
                      <a:pt x="119893" y="1341707"/>
                      <a:pt x="122387" y="1369748"/>
                    </a:cubicBezTo>
                    <a:cubicBezTo>
                      <a:pt x="133509" y="1358684"/>
                      <a:pt x="140844" y="1345369"/>
                      <a:pt x="155848" y="1341018"/>
                    </a:cubicBezTo>
                    <a:cubicBezTo>
                      <a:pt x="148163" y="1351616"/>
                      <a:pt x="139936" y="1361537"/>
                      <a:pt x="130674" y="1370525"/>
                    </a:cubicBezTo>
                    <a:cubicBezTo>
                      <a:pt x="116203" y="1384712"/>
                      <a:pt x="116783" y="1399830"/>
                      <a:pt x="126178" y="1415846"/>
                    </a:cubicBezTo>
                    <a:cubicBezTo>
                      <a:pt x="126268" y="1415451"/>
                      <a:pt x="126593" y="1415247"/>
                      <a:pt x="126653" y="1414984"/>
                    </a:cubicBezTo>
                    <a:cubicBezTo>
                      <a:pt x="126563" y="1415378"/>
                      <a:pt x="126412" y="1416039"/>
                      <a:pt x="126412" y="1416039"/>
                    </a:cubicBezTo>
                    <a:lnTo>
                      <a:pt x="126148" y="1415978"/>
                    </a:lnTo>
                    <a:cubicBezTo>
                      <a:pt x="115706" y="1431360"/>
                      <a:pt x="125491" y="1445661"/>
                      <a:pt x="125836" y="1463639"/>
                    </a:cubicBezTo>
                    <a:cubicBezTo>
                      <a:pt x="137733" y="1450391"/>
                      <a:pt x="143996" y="1437527"/>
                      <a:pt x="157425" y="1431565"/>
                    </a:cubicBezTo>
                    <a:cubicBezTo>
                      <a:pt x="149911" y="1442621"/>
                      <a:pt x="141535" y="1453200"/>
                      <a:pt x="132853" y="1463294"/>
                    </a:cubicBezTo>
                    <a:cubicBezTo>
                      <a:pt x="121483" y="1476662"/>
                      <a:pt x="131605" y="1488265"/>
                      <a:pt x="133985" y="1501572"/>
                    </a:cubicBezTo>
                    <a:cubicBezTo>
                      <a:pt x="145051" y="1495628"/>
                      <a:pt x="148578" y="1483804"/>
                      <a:pt x="159763" y="1480386"/>
                    </a:cubicBezTo>
                    <a:cubicBezTo>
                      <a:pt x="158591" y="1488582"/>
                      <a:pt x="153279" y="1493617"/>
                      <a:pt x="148181" y="1497729"/>
                    </a:cubicBezTo>
                    <a:cubicBezTo>
                      <a:pt x="137244" y="1506754"/>
                      <a:pt x="136521" y="1516025"/>
                      <a:pt x="142235" y="1528704"/>
                    </a:cubicBezTo>
                    <a:cubicBezTo>
                      <a:pt x="152502" y="1551856"/>
                      <a:pt x="165391" y="1573245"/>
                      <a:pt x="179706" y="1593851"/>
                    </a:cubicBezTo>
                    <a:cubicBezTo>
                      <a:pt x="197036" y="1618888"/>
                      <a:pt x="214749" y="1643459"/>
                      <a:pt x="233219" y="1669589"/>
                    </a:cubicBezTo>
                    <a:cubicBezTo>
                      <a:pt x="189749" y="1648448"/>
                      <a:pt x="138836" y="1588703"/>
                      <a:pt x="119896" y="1532356"/>
                    </a:cubicBezTo>
                    <a:cubicBezTo>
                      <a:pt x="83777" y="1425336"/>
                      <a:pt x="92087" y="1316366"/>
                      <a:pt x="118566" y="1209866"/>
                    </a:cubicBezTo>
                    <a:cubicBezTo>
                      <a:pt x="139349" y="1125936"/>
                      <a:pt x="174697" y="1046295"/>
                      <a:pt x="214066" y="969097"/>
                    </a:cubicBezTo>
                    <a:cubicBezTo>
                      <a:pt x="255613" y="887815"/>
                      <a:pt x="304618" y="811564"/>
                      <a:pt x="371923" y="748776"/>
                    </a:cubicBezTo>
                    <a:cubicBezTo>
                      <a:pt x="439715" y="685682"/>
                      <a:pt x="521458" y="646024"/>
                      <a:pt x="606899" y="613869"/>
                    </a:cubicBezTo>
                    <a:cubicBezTo>
                      <a:pt x="726470" y="568955"/>
                      <a:pt x="852218" y="554168"/>
                      <a:pt x="978463" y="542687"/>
                    </a:cubicBezTo>
                    <a:cubicBezTo>
                      <a:pt x="984983" y="542089"/>
                      <a:pt x="991596" y="542902"/>
                      <a:pt x="997211" y="538353"/>
                    </a:cubicBezTo>
                    <a:cubicBezTo>
                      <a:pt x="1018924" y="542328"/>
                      <a:pt x="1040303" y="536792"/>
                      <a:pt x="1061911" y="535746"/>
                    </a:cubicBezTo>
                    <a:cubicBezTo>
                      <a:pt x="1072434" y="535231"/>
                      <a:pt x="1084055" y="538431"/>
                      <a:pt x="1093503" y="530455"/>
                    </a:cubicBezTo>
                    <a:cubicBezTo>
                      <a:pt x="1046958" y="516106"/>
                      <a:pt x="1003092" y="494874"/>
                      <a:pt x="957423" y="478506"/>
                    </a:cubicBezTo>
                    <a:cubicBezTo>
                      <a:pt x="882359" y="451695"/>
                      <a:pt x="806129" y="428782"/>
                      <a:pt x="727986" y="413061"/>
                    </a:cubicBezTo>
                    <a:cubicBezTo>
                      <a:pt x="717288" y="410071"/>
                      <a:pt x="706460" y="407049"/>
                      <a:pt x="695763" y="404058"/>
                    </a:cubicBezTo>
                    <a:cubicBezTo>
                      <a:pt x="781730" y="414065"/>
                      <a:pt x="864833" y="436047"/>
                      <a:pt x="946258" y="464168"/>
                    </a:cubicBezTo>
                    <a:cubicBezTo>
                      <a:pt x="994758" y="480904"/>
                      <a:pt x="1041694" y="501449"/>
                      <a:pt x="1087060" y="525240"/>
                    </a:cubicBezTo>
                    <a:cubicBezTo>
                      <a:pt x="1089546" y="526501"/>
                      <a:pt x="1091589" y="528493"/>
                      <a:pt x="1093825" y="530250"/>
                    </a:cubicBezTo>
                    <a:cubicBezTo>
                      <a:pt x="1093988" y="530150"/>
                      <a:pt x="1093988" y="530150"/>
                      <a:pt x="1093988" y="530150"/>
                    </a:cubicBezTo>
                    <a:cubicBezTo>
                      <a:pt x="1110536" y="536694"/>
                      <a:pt x="1127482" y="534171"/>
                      <a:pt x="1144255" y="534245"/>
                    </a:cubicBezTo>
                    <a:cubicBezTo>
                      <a:pt x="1145032" y="529010"/>
                      <a:pt x="1142070" y="528614"/>
                      <a:pt x="1140080" y="527604"/>
                    </a:cubicBezTo>
                    <a:cubicBezTo>
                      <a:pt x="1050079" y="483517"/>
                      <a:pt x="958562" y="443660"/>
                      <a:pt x="865057" y="407653"/>
                    </a:cubicBezTo>
                    <a:cubicBezTo>
                      <a:pt x="806129" y="384934"/>
                      <a:pt x="747299" y="390405"/>
                      <a:pt x="687498" y="396487"/>
                    </a:cubicBezTo>
                    <a:cubicBezTo>
                      <a:pt x="677838" y="397476"/>
                      <a:pt x="685271" y="401390"/>
                      <a:pt x="685726" y="404268"/>
                    </a:cubicBezTo>
                    <a:cubicBezTo>
                      <a:pt x="679082" y="400535"/>
                      <a:pt x="671726" y="398720"/>
                      <a:pt x="664367" y="399957"/>
                    </a:cubicBezTo>
                    <a:cubicBezTo>
                      <a:pt x="645597" y="403176"/>
                      <a:pt x="626940" y="407112"/>
                      <a:pt x="608210" y="410755"/>
                    </a:cubicBezTo>
                    <a:cubicBezTo>
                      <a:pt x="614231" y="420869"/>
                      <a:pt x="625302" y="419782"/>
                      <a:pt x="634392" y="421298"/>
                    </a:cubicBezTo>
                    <a:cubicBezTo>
                      <a:pt x="733316" y="437170"/>
                      <a:pt x="828323" y="466581"/>
                      <a:pt x="921623" y="502265"/>
                    </a:cubicBezTo>
                    <a:cubicBezTo>
                      <a:pt x="947033" y="511939"/>
                      <a:pt x="970864" y="526108"/>
                      <a:pt x="995406" y="538359"/>
                    </a:cubicBezTo>
                    <a:cubicBezTo>
                      <a:pt x="865994" y="488207"/>
                      <a:pt x="732734" y="450080"/>
                      <a:pt x="598546" y="414797"/>
                    </a:cubicBezTo>
                    <a:cubicBezTo>
                      <a:pt x="580371" y="419677"/>
                      <a:pt x="562467" y="425172"/>
                      <a:pt x="542258" y="436525"/>
                    </a:cubicBezTo>
                    <a:cubicBezTo>
                      <a:pt x="627293" y="456727"/>
                      <a:pt x="708178" y="473211"/>
                      <a:pt x="784961" y="505269"/>
                    </a:cubicBezTo>
                    <a:cubicBezTo>
                      <a:pt x="776954" y="506915"/>
                      <a:pt x="769809" y="504176"/>
                      <a:pt x="762774" y="502159"/>
                    </a:cubicBezTo>
                    <a:cubicBezTo>
                      <a:pt x="695257" y="483032"/>
                      <a:pt x="627961" y="463541"/>
                      <a:pt x="560636" y="444181"/>
                    </a:cubicBezTo>
                    <a:cubicBezTo>
                      <a:pt x="539273" y="438066"/>
                      <a:pt x="499515" y="449961"/>
                      <a:pt x="486727" y="467724"/>
                    </a:cubicBezTo>
                    <a:cubicBezTo>
                      <a:pt x="485293" y="469755"/>
                      <a:pt x="485844" y="470991"/>
                      <a:pt x="487061" y="471129"/>
                    </a:cubicBezTo>
                    <a:cubicBezTo>
                      <a:pt x="456634" y="486538"/>
                      <a:pt x="444356" y="516070"/>
                      <a:pt x="428956" y="545309"/>
                    </a:cubicBezTo>
                    <a:cubicBezTo>
                      <a:pt x="458697" y="548753"/>
                      <a:pt x="486784" y="548493"/>
                      <a:pt x="508441" y="568548"/>
                    </a:cubicBezTo>
                    <a:cubicBezTo>
                      <a:pt x="484882" y="564153"/>
                      <a:pt x="461846" y="558073"/>
                      <a:pt x="438991" y="551202"/>
                    </a:cubicBezTo>
                    <a:cubicBezTo>
                      <a:pt x="430303" y="548529"/>
                      <a:pt x="424425" y="549967"/>
                      <a:pt x="420594" y="558252"/>
                    </a:cubicBezTo>
                    <a:cubicBezTo>
                      <a:pt x="415978" y="568161"/>
                      <a:pt x="401968" y="573017"/>
                      <a:pt x="405416" y="587123"/>
                    </a:cubicBezTo>
                    <a:cubicBezTo>
                      <a:pt x="386772" y="588565"/>
                      <a:pt x="380982" y="606671"/>
                      <a:pt x="367468" y="614833"/>
                    </a:cubicBezTo>
                    <a:cubicBezTo>
                      <a:pt x="371206" y="620957"/>
                      <a:pt x="380144" y="618275"/>
                      <a:pt x="382543" y="627841"/>
                    </a:cubicBezTo>
                    <a:cubicBezTo>
                      <a:pt x="350571" y="613482"/>
                      <a:pt x="343143" y="644258"/>
                      <a:pt x="319722" y="655714"/>
                    </a:cubicBezTo>
                    <a:cubicBezTo>
                      <a:pt x="333422" y="659526"/>
                      <a:pt x="341744" y="661978"/>
                      <a:pt x="354286" y="665390"/>
                    </a:cubicBezTo>
                    <a:cubicBezTo>
                      <a:pt x="334726" y="665374"/>
                      <a:pt x="320093" y="654687"/>
                      <a:pt x="304611" y="666007"/>
                    </a:cubicBezTo>
                    <a:cubicBezTo>
                      <a:pt x="250077" y="705617"/>
                      <a:pt x="204427" y="752524"/>
                      <a:pt x="170511" y="811263"/>
                    </a:cubicBezTo>
                    <a:cubicBezTo>
                      <a:pt x="116010" y="905550"/>
                      <a:pt x="88886" y="1009404"/>
                      <a:pt x="65748" y="1114026"/>
                    </a:cubicBezTo>
                    <a:cubicBezTo>
                      <a:pt x="46792" y="1199067"/>
                      <a:pt x="41414" y="1286645"/>
                      <a:pt x="26872" y="1372414"/>
                    </a:cubicBezTo>
                    <a:cubicBezTo>
                      <a:pt x="9906" y="1472476"/>
                      <a:pt x="30963" y="1563994"/>
                      <a:pt x="81648" y="1650327"/>
                    </a:cubicBezTo>
                    <a:cubicBezTo>
                      <a:pt x="86519" y="1658791"/>
                      <a:pt x="92843" y="1664531"/>
                      <a:pt x="101444" y="1669405"/>
                    </a:cubicBezTo>
                    <a:cubicBezTo>
                      <a:pt x="212824" y="1732934"/>
                      <a:pt x="329727" y="1784399"/>
                      <a:pt x="450548" y="1827184"/>
                    </a:cubicBezTo>
                    <a:cubicBezTo>
                      <a:pt x="462222" y="1831369"/>
                      <a:pt x="473217" y="1833041"/>
                      <a:pt x="485391" y="1831374"/>
                    </a:cubicBezTo>
                    <a:cubicBezTo>
                      <a:pt x="546393" y="1823069"/>
                      <a:pt x="606563" y="1811105"/>
                      <a:pt x="665170" y="1791987"/>
                    </a:cubicBezTo>
                    <a:cubicBezTo>
                      <a:pt x="789428" y="1751467"/>
                      <a:pt x="907405" y="1699528"/>
                      <a:pt x="1010795" y="1617211"/>
                    </a:cubicBezTo>
                    <a:cubicBezTo>
                      <a:pt x="1068253" y="1571467"/>
                      <a:pt x="1124471" y="1524468"/>
                      <a:pt x="1177829" y="1474182"/>
                    </a:cubicBezTo>
                    <a:cubicBezTo>
                      <a:pt x="1272478" y="1385157"/>
                      <a:pt x="1385182" y="1342977"/>
                      <a:pt x="1513762" y="1339520"/>
                    </a:cubicBezTo>
                    <a:cubicBezTo>
                      <a:pt x="1518518" y="1339354"/>
                      <a:pt x="1524078" y="1336874"/>
                      <a:pt x="1527692" y="1341720"/>
                    </a:cubicBezTo>
                    <a:cubicBezTo>
                      <a:pt x="1540893" y="1359298"/>
                      <a:pt x="1553770" y="1377077"/>
                      <a:pt x="1567756" y="1396082"/>
                    </a:cubicBezTo>
                    <a:cubicBezTo>
                      <a:pt x="1553858" y="1396801"/>
                      <a:pt x="1542662" y="1396610"/>
                      <a:pt x="1531664" y="1397990"/>
                    </a:cubicBezTo>
                    <a:cubicBezTo>
                      <a:pt x="1449504" y="1408413"/>
                      <a:pt x="1378424" y="1441481"/>
                      <a:pt x="1324698" y="1505556"/>
                    </a:cubicBezTo>
                    <a:cubicBezTo>
                      <a:pt x="1245043" y="1600636"/>
                      <a:pt x="1147089" y="1673093"/>
                      <a:pt x="1042633" y="1737547"/>
                    </a:cubicBezTo>
                    <a:cubicBezTo>
                      <a:pt x="950512" y="1794300"/>
                      <a:pt x="851005" y="1831732"/>
                      <a:pt x="747824" y="1859001"/>
                    </a:cubicBezTo>
                    <a:lnTo>
                      <a:pt x="691812" y="1872011"/>
                    </a:lnTo>
                    <a:lnTo>
                      <a:pt x="630667" y="1872012"/>
                    </a:lnTo>
                    <a:lnTo>
                      <a:pt x="714837" y="1852627"/>
                    </a:lnTo>
                    <a:cubicBezTo>
                      <a:pt x="746227" y="1843959"/>
                      <a:pt x="777315" y="1834183"/>
                      <a:pt x="808280" y="1824029"/>
                    </a:cubicBezTo>
                    <a:cubicBezTo>
                      <a:pt x="1002614" y="1760344"/>
                      <a:pt x="1168386" y="1652690"/>
                      <a:pt x="1304697" y="1500167"/>
                    </a:cubicBezTo>
                    <a:cubicBezTo>
                      <a:pt x="1332817" y="1468693"/>
                      <a:pt x="1363901" y="1440669"/>
                      <a:pt x="1401179" y="1420161"/>
                    </a:cubicBezTo>
                    <a:cubicBezTo>
                      <a:pt x="1444593" y="1396471"/>
                      <a:pt x="1491062" y="1383745"/>
                      <a:pt x="1539629" y="1381904"/>
                    </a:cubicBezTo>
                    <a:cubicBezTo>
                      <a:pt x="1533650" y="1355151"/>
                      <a:pt x="1516523" y="1355412"/>
                      <a:pt x="1493977" y="1356936"/>
                    </a:cubicBezTo>
                    <a:cubicBezTo>
                      <a:pt x="1366264" y="1365724"/>
                      <a:pt x="1258900" y="1416751"/>
                      <a:pt x="1168135" y="1506386"/>
                    </a:cubicBezTo>
                    <a:cubicBezTo>
                      <a:pt x="1134280" y="1539886"/>
                      <a:pt x="1097068" y="1569844"/>
                      <a:pt x="1060559" y="1600378"/>
                    </a:cubicBezTo>
                    <a:cubicBezTo>
                      <a:pt x="904614" y="1730668"/>
                      <a:pt x="723835" y="1803684"/>
                      <a:pt x="525046" y="1836383"/>
                    </a:cubicBezTo>
                    <a:cubicBezTo>
                      <a:pt x="515556" y="1837830"/>
                      <a:pt x="505969" y="1839113"/>
                      <a:pt x="496511" y="1840428"/>
                    </a:cubicBezTo>
                    <a:cubicBezTo>
                      <a:pt x="496505" y="1841675"/>
                      <a:pt x="496498" y="1842925"/>
                      <a:pt x="496492" y="1844170"/>
                    </a:cubicBezTo>
                    <a:cubicBezTo>
                      <a:pt x="520994" y="1852943"/>
                      <a:pt x="545721" y="1861351"/>
                      <a:pt x="569972" y="1870622"/>
                    </a:cubicBezTo>
                    <a:lnTo>
                      <a:pt x="569942" y="1870752"/>
                    </a:lnTo>
                    <a:lnTo>
                      <a:pt x="575684" y="1872012"/>
                    </a:lnTo>
                    <a:lnTo>
                      <a:pt x="506231" y="1872012"/>
                    </a:lnTo>
                    <a:lnTo>
                      <a:pt x="505471" y="1871746"/>
                    </a:lnTo>
                    <a:cubicBezTo>
                      <a:pt x="365644" y="1821025"/>
                      <a:pt x="227763" y="1766029"/>
                      <a:pt x="100230" y="1688138"/>
                    </a:cubicBezTo>
                    <a:cubicBezTo>
                      <a:pt x="74063" y="1672050"/>
                      <a:pt x="55255" y="1651669"/>
                      <a:pt x="41525" y="1623012"/>
                    </a:cubicBezTo>
                    <a:cubicBezTo>
                      <a:pt x="1699" y="1539567"/>
                      <a:pt x="-8482" y="1453301"/>
                      <a:pt x="6716" y="1362827"/>
                    </a:cubicBezTo>
                    <a:cubicBezTo>
                      <a:pt x="21865" y="1273172"/>
                      <a:pt x="28290" y="1182228"/>
                      <a:pt x="48248" y="1093390"/>
                    </a:cubicBezTo>
                    <a:cubicBezTo>
                      <a:pt x="53794" y="1068429"/>
                      <a:pt x="61878" y="1043908"/>
                      <a:pt x="68774" y="1019114"/>
                    </a:cubicBezTo>
                    <a:cubicBezTo>
                      <a:pt x="91632" y="944955"/>
                      <a:pt x="112836" y="870139"/>
                      <a:pt x="153227" y="802469"/>
                    </a:cubicBezTo>
                    <a:cubicBezTo>
                      <a:pt x="191337" y="738721"/>
                      <a:pt x="241571" y="688140"/>
                      <a:pt x="301346" y="645006"/>
                    </a:cubicBezTo>
                    <a:cubicBezTo>
                      <a:pt x="350164" y="609781"/>
                      <a:pt x="396356" y="571462"/>
                      <a:pt x="424095" y="515479"/>
                    </a:cubicBezTo>
                    <a:cubicBezTo>
                      <a:pt x="454916" y="453260"/>
                      <a:pt x="512720" y="425496"/>
                      <a:pt x="574039" y="404219"/>
                    </a:cubicBezTo>
                    <a:cubicBezTo>
                      <a:pt x="665688" y="372230"/>
                      <a:pt x="761023" y="370358"/>
                      <a:pt x="856552" y="376162"/>
                    </a:cubicBezTo>
                    <a:cubicBezTo>
                      <a:pt x="963744" y="382540"/>
                      <a:pt x="1065438" y="410007"/>
                      <a:pt x="1159648" y="462409"/>
                    </a:cubicBezTo>
                    <a:cubicBezTo>
                      <a:pt x="1171704" y="469177"/>
                      <a:pt x="1182761" y="470585"/>
                      <a:pt x="1197394" y="467259"/>
                    </a:cubicBezTo>
                    <a:cubicBezTo>
                      <a:pt x="1260041" y="452946"/>
                      <a:pt x="1323561" y="442717"/>
                      <a:pt x="1386107" y="428241"/>
                    </a:cubicBezTo>
                    <a:cubicBezTo>
                      <a:pt x="1449827" y="413480"/>
                      <a:pt x="1510986" y="389252"/>
                      <a:pt x="1569089" y="360168"/>
                    </a:cubicBezTo>
                    <a:cubicBezTo>
                      <a:pt x="1625602" y="331969"/>
                      <a:pt x="1669879" y="286831"/>
                      <a:pt x="1705321" y="233573"/>
                    </a:cubicBezTo>
                    <a:cubicBezTo>
                      <a:pt x="1738855" y="183213"/>
                      <a:pt x="1769181" y="131705"/>
                      <a:pt x="1785766" y="72905"/>
                    </a:cubicBezTo>
                    <a:cubicBezTo>
                      <a:pt x="1792001" y="51015"/>
                      <a:pt x="1807515" y="36511"/>
                      <a:pt x="1829562" y="29876"/>
                    </a:cubicBezTo>
                    <a:cubicBezTo>
                      <a:pt x="1852359" y="22998"/>
                      <a:pt x="1875760" y="18337"/>
                      <a:pt x="1899356" y="15249"/>
                    </a:cubicBezTo>
                    <a:cubicBezTo>
                      <a:pt x="1945995" y="9083"/>
                      <a:pt x="1993014" y="8555"/>
                      <a:pt x="2039571" y="1537"/>
                    </a:cubicBezTo>
                    <a:cubicBezTo>
                      <a:pt x="2051315" y="-228"/>
                      <a:pt x="2062904" y="-354"/>
                      <a:pt x="2074395" y="558"/>
                    </a:cubicBezTo>
                    <a:close/>
                  </a:path>
                </a:pathLst>
              </a:custGeom>
              <a:solidFill>
                <a:srgbClr val="441313">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5" name="标题 4"/>
          <p:cNvSpPr>
            <a:spLocks noGrp="1"/>
          </p:cNvSpPr>
          <p:nvPr>
            <p:ph type="ctrTitle" hasCustomPrompt="1"/>
          </p:nvPr>
        </p:nvSpPr>
        <p:spPr>
          <a:xfrm>
            <a:off x="870856" y="1153223"/>
            <a:ext cx="5252518" cy="2541856"/>
          </a:xfrm>
          <a:prstGeom prst="rect">
            <a:avLst/>
          </a:prstGeom>
          <a:noFill/>
          <a:ln>
            <a:noFill/>
          </a:ln>
        </p:spPr>
        <p:txBody>
          <a:bodyPr wrap="square" anchor="b">
            <a:normAutofit/>
          </a:bodyPr>
          <a:lstStyle>
            <a:lvl1pPr algn="l">
              <a:lnSpc>
                <a:spcPct val="100000"/>
              </a:lnSpc>
              <a:defRPr sz="4800">
                <a:ln w="19050">
                  <a:noFill/>
                </a:ln>
                <a:solidFill>
                  <a:schemeClr val="tx1"/>
                </a:solidFill>
              </a:defRPr>
            </a:lvl1pPr>
          </a:lstStyle>
          <a:p>
            <a:pPr lvl="0"/>
            <a:r>
              <a:rPr lang="en-US"/>
              <a:t>Click to add title</a:t>
            </a:r>
          </a:p>
        </p:txBody>
      </p:sp>
      <p:sp>
        <p:nvSpPr>
          <p:cNvPr id="9" name="副标题 8"/>
          <p:cNvSpPr>
            <a:spLocks noGrp="1"/>
          </p:cNvSpPr>
          <p:nvPr>
            <p:ph type="subTitle" sz="quarter" idx="1" hasCustomPrompt="1"/>
          </p:nvPr>
        </p:nvSpPr>
        <p:spPr>
          <a:xfrm>
            <a:off x="870856" y="3958455"/>
            <a:ext cx="5156545" cy="641464"/>
          </a:xfrm>
          <a:prstGeom prst="roundRect">
            <a:avLst>
              <a:gd name="adj" fmla="val 44670"/>
            </a:avLst>
          </a:prstGeom>
          <a:solidFill>
            <a:schemeClr val="accent2">
              <a:alpha val="70000"/>
            </a:schemeClr>
          </a:solidFill>
          <a:ln>
            <a:noFill/>
          </a:ln>
          <a:effectLst/>
        </p:spPr>
        <p:txBody>
          <a:bodyPr vert="horz" wrap="square" lIns="91440" tIns="45720" rIns="91440" bIns="45720" rtlCol="0" anchor="t" anchorCtr="0">
            <a:normAutofit/>
          </a:bodyPr>
          <a:lstStyle>
            <a:lvl1pPr marL="0" indent="0" algn="ctr">
              <a:lnSpc>
                <a:spcPct val="100000"/>
              </a:lnSpc>
              <a:buNone/>
              <a:defRPr lang="en-US" sz="2000" dirty="0">
                <a:solidFill>
                  <a:schemeClr val="bg1"/>
                </a:solidFill>
                <a:latin typeface="+mj-lt"/>
              </a:defRPr>
            </a:lvl1pPr>
          </a:lstStyle>
          <a:p>
            <a:pPr lvl="0"/>
            <a:r>
              <a:rPr lang="en-US"/>
              <a:t>Click to add subtitle</a:t>
            </a:r>
          </a:p>
        </p:txBody>
      </p:sp>
      <p:sp>
        <p:nvSpPr>
          <p:cNvPr id="4" name="文本占位符 3"/>
          <p:cNvSpPr>
            <a:spLocks noGrp="1"/>
          </p:cNvSpPr>
          <p:nvPr>
            <p:ph type="body" sz="quarter" idx="13" hasCustomPrompt="1"/>
          </p:nvPr>
        </p:nvSpPr>
        <p:spPr>
          <a:xfrm>
            <a:off x="870855" y="5760721"/>
            <a:ext cx="5001195" cy="342899"/>
          </a:xfrm>
          <a:prstGeom prst="roundRect">
            <a:avLst>
              <a:gd name="adj" fmla="val 0"/>
            </a:avLst>
          </a:prstGeom>
          <a:noFill/>
          <a:ln>
            <a:noFill/>
          </a:ln>
        </p:spPr>
        <p:txBody>
          <a:bodyPr wrap="square" lIns="90000" anchor="ctr">
            <a:normAutofit/>
          </a:bodyPr>
          <a:lstStyle>
            <a:lvl1pPr marL="0" indent="0" algn="l">
              <a:lnSpc>
                <a:spcPct val="100000"/>
              </a:lnSpc>
              <a:buNone/>
              <a:defRPr sz="1200">
                <a:solidFill>
                  <a:schemeClr val="tx1"/>
                </a:solidFill>
              </a:defRPr>
            </a:lvl1pPr>
          </a:lstStyle>
          <a:p>
            <a:pPr lvl="0"/>
            <a:r>
              <a:rPr lang="en-US"/>
              <a:t>Presenter name</a:t>
            </a:r>
          </a:p>
        </p:txBody>
      </p:sp>
      <p:sp>
        <p:nvSpPr>
          <p:cNvPr id="7" name="文本占位符 6"/>
          <p:cNvSpPr>
            <a:spLocks noGrp="1"/>
          </p:cNvSpPr>
          <p:nvPr>
            <p:ph type="body" sz="quarter" idx="14" hasCustomPrompt="1"/>
          </p:nvPr>
        </p:nvSpPr>
        <p:spPr>
          <a:xfrm>
            <a:off x="870855" y="5412452"/>
            <a:ext cx="5001195" cy="342899"/>
          </a:xfrm>
          <a:prstGeom prst="roundRect">
            <a:avLst>
              <a:gd name="adj" fmla="val 0"/>
            </a:avLst>
          </a:prstGeom>
          <a:noFill/>
          <a:ln>
            <a:noFill/>
          </a:ln>
        </p:spPr>
        <p:txBody>
          <a:bodyPr wrap="none" anchor="ctr">
            <a:normAutofit/>
          </a:bodyPr>
          <a:lstStyle>
            <a:lvl1pPr marL="0" indent="0" algn="l">
              <a:lnSpc>
                <a:spcPct val="100000"/>
              </a:lnSpc>
              <a:buNone/>
              <a:defRPr sz="1200">
                <a:solidFill>
                  <a:schemeClr val="tx1"/>
                </a:solidFill>
              </a:defRPr>
            </a:lvl1pPr>
          </a:lstStyle>
          <a:p>
            <a:pPr lvl="0"/>
            <a:r>
              <a:rPr lang="en-US"/>
              <a:t>www.officeplus.cn</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vl1pPr>
          </a:lstStyle>
          <a:p>
            <a:pPr lvl="0"/>
            <a:r>
              <a:rPr lang="en-US"/>
              <a:t>Click to add title</a:t>
            </a:r>
          </a:p>
        </p:txBody>
      </p:sp>
      <p:sp>
        <p:nvSpPr>
          <p:cNvPr id="3" name="内容占位符 2"/>
          <p:cNvSpPr>
            <a:spLocks noGrp="1"/>
          </p:cNvSpPr>
          <p:nvPr>
            <p:ph idx="1" hasCustomPrompt="1"/>
          </p:nvPr>
        </p:nvSpPr>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日期占位符 3"/>
          <p:cNvSpPr>
            <a:spLocks noGrp="1"/>
          </p:cNvSpPr>
          <p:nvPr>
            <p:ph type="dt" sz="half" idx="10"/>
          </p:nvPr>
        </p:nvSpPr>
        <p:spPr/>
        <p:txBody>
          <a:bodyPr/>
          <a:lstStyle/>
          <a:p>
            <a:endParaRPr lang="en-US"/>
          </a:p>
        </p:txBody>
      </p:sp>
      <p:sp>
        <p:nvSpPr>
          <p:cNvPr id="5" name="页脚占位符 4"/>
          <p:cNvSpPr>
            <a:spLocks noGrp="1"/>
          </p:cNvSpPr>
          <p:nvPr>
            <p:ph type="ftr" sz="quarter" idx="11"/>
          </p:nvPr>
        </p:nvSpPr>
        <p:spPr/>
        <p:txBody>
          <a:bodyPr/>
          <a:lstStyle/>
          <a:p>
            <a:endParaRPr lang="en-US" dirty="0"/>
          </a:p>
        </p:txBody>
      </p:sp>
      <p:sp>
        <p:nvSpPr>
          <p:cNvPr id="6" name="灯片编号占位符 5"/>
          <p:cNvSpPr>
            <a:spLocks noGrp="1"/>
          </p:cNvSpPr>
          <p:nvPr>
            <p:ph type="sldNum" sz="quarter" idx="12"/>
          </p:nvPr>
        </p:nvSpPr>
        <p:spPr/>
        <p:txBody>
          <a:bodyPr/>
          <a:lstStyle/>
          <a:p>
            <a:fld id="{C8BB1146-E542-4D4E-B8E9-6919A11DDD4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grpSp>
        <p:nvGrpSpPr>
          <p:cNvPr id="125" name="组合 124"/>
          <p:cNvGrpSpPr/>
          <p:nvPr/>
        </p:nvGrpSpPr>
        <p:grpSpPr>
          <a:xfrm>
            <a:off x="657114" y="468777"/>
            <a:ext cx="10213094" cy="993258"/>
            <a:chOff x="657114" y="468777"/>
            <a:chExt cx="10213094" cy="993258"/>
          </a:xfrm>
        </p:grpSpPr>
        <p:sp>
          <p:nvSpPr>
            <p:cNvPr id="8" name="矩形: 圆角 7"/>
            <p:cNvSpPr/>
            <p:nvPr/>
          </p:nvSpPr>
          <p:spPr>
            <a:xfrm>
              <a:off x="657114" y="468777"/>
              <a:ext cx="993885" cy="236387"/>
            </a:xfrm>
            <a:prstGeom prst="roundRect">
              <a:avLst>
                <a:gd name="adj" fmla="val 50000"/>
              </a:avLst>
            </a:prstGeom>
            <a:gradFill flip="none" rotWithShape="1">
              <a:gsLst>
                <a:gs pos="0">
                  <a:schemeClr val="accent2">
                    <a:lumMod val="60000"/>
                    <a:lumOff val="40000"/>
                  </a:schemeClr>
                </a:gs>
                <a:gs pos="75000">
                  <a:schemeClr val="accent2"/>
                </a:gs>
              </a:gsLst>
              <a:lin ang="2700000" scaled="1"/>
              <a:tileRect/>
            </a:gradFill>
            <a:ln w="12700">
              <a:noFill/>
            </a:ln>
            <a:effectLst>
              <a:outerShdw blurRad="127000" dist="63500" dir="2700000" algn="tl" rotWithShape="0">
                <a:schemeClr val="accent2">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lIns="91440" tIns="45720" rIns="91440" bIns="45720" rtlCol="0" anchor="ctr" anchorCtr="0">
              <a:normAutofit fontScale="25000" lnSpcReduction="20000"/>
            </a:bodyPr>
            <a:lstStyle/>
            <a:p>
              <a:pPr algn="ctr">
                <a:lnSpc>
                  <a:spcPct val="120000"/>
                </a:lnSpc>
              </a:pPr>
              <a:endParaRPr kumimoji="1" lang="zh-CN" altLang="en-US" sz="2400" b="1">
                <a:solidFill>
                  <a:srgbClr val="FFFFFF"/>
                </a:solidFill>
                <a:latin typeface="Arial" panose="020B0604020202090204" pitchFamily="34" charset="0"/>
                <a:ea typeface="微软雅黑" panose="020B0503020204020204" pitchFamily="34" charset="-122"/>
              </a:endParaRPr>
            </a:p>
          </p:txBody>
        </p:sp>
        <p:grpSp>
          <p:nvGrpSpPr>
            <p:cNvPr id="15" name="组合 14"/>
            <p:cNvGrpSpPr/>
            <p:nvPr/>
          </p:nvGrpSpPr>
          <p:grpSpPr>
            <a:xfrm>
              <a:off x="8872900" y="645871"/>
              <a:ext cx="1997308" cy="816164"/>
              <a:chOff x="-1515928" y="-6480572"/>
              <a:chExt cx="2316812" cy="946724"/>
            </a:xfrm>
            <a:solidFill>
              <a:srgbClr val="441313"/>
            </a:solidFill>
          </p:grpSpPr>
          <p:sp>
            <p:nvSpPr>
              <p:cNvPr id="17" name="任意多边形: 形状 16"/>
              <p:cNvSpPr/>
              <p:nvPr/>
            </p:nvSpPr>
            <p:spPr>
              <a:xfrm>
                <a:off x="-1515928" y="-6480572"/>
                <a:ext cx="2316812" cy="946724"/>
              </a:xfrm>
              <a:custGeom>
                <a:avLst/>
                <a:gdLst>
                  <a:gd name="connsiteX0" fmla="*/ 2258661 w 2316812"/>
                  <a:gd name="connsiteY0" fmla="*/ 41237 h 946724"/>
                  <a:gd name="connsiteX1" fmla="*/ 2236778 w 2316812"/>
                  <a:gd name="connsiteY1" fmla="*/ 39153 h 946724"/>
                  <a:gd name="connsiteX2" fmla="*/ 2197875 w 2316812"/>
                  <a:gd name="connsiteY2" fmla="*/ 25953 h 946724"/>
                  <a:gd name="connsiteX3" fmla="*/ 2091516 w 2316812"/>
                  <a:gd name="connsiteY3" fmla="*/ 944 h 946724"/>
                  <a:gd name="connsiteX4" fmla="*/ 1986616 w 2316812"/>
                  <a:gd name="connsiteY4" fmla="*/ 27690 h 946724"/>
                  <a:gd name="connsiteX5" fmla="*/ 1944170 w 2316812"/>
                  <a:gd name="connsiteY5" fmla="*/ 24772 h 946724"/>
                  <a:gd name="connsiteX6" fmla="*/ 1937292 w 2316812"/>
                  <a:gd name="connsiteY6" fmla="*/ 23313 h 946724"/>
                  <a:gd name="connsiteX7" fmla="*/ 1934236 w 2316812"/>
                  <a:gd name="connsiteY7" fmla="*/ 28524 h 946724"/>
                  <a:gd name="connsiteX8" fmla="*/ 1926386 w 2316812"/>
                  <a:gd name="connsiteY8" fmla="*/ 47558 h 946724"/>
                  <a:gd name="connsiteX9" fmla="*/ 1882758 w 2316812"/>
                  <a:gd name="connsiteY9" fmla="*/ 67983 h 946724"/>
                  <a:gd name="connsiteX10" fmla="*/ 1642531 w 2316812"/>
                  <a:gd name="connsiteY10" fmla="*/ 170312 h 946724"/>
                  <a:gd name="connsiteX11" fmla="*/ 1335195 w 2316812"/>
                  <a:gd name="connsiteY11" fmla="*/ 312934 h 946724"/>
                  <a:gd name="connsiteX12" fmla="*/ 1141096 w 2316812"/>
                  <a:gd name="connsiteY12" fmla="*/ 402134 h 946724"/>
                  <a:gd name="connsiteX13" fmla="*/ 1128869 w 2316812"/>
                  <a:gd name="connsiteY13" fmla="*/ 404843 h 946724"/>
                  <a:gd name="connsiteX14" fmla="*/ 920181 w 2316812"/>
                  <a:gd name="connsiteY14" fmla="*/ 405121 h 946724"/>
                  <a:gd name="connsiteX15" fmla="*/ 650429 w 2316812"/>
                  <a:gd name="connsiteY15" fmla="*/ 382891 h 946724"/>
                  <a:gd name="connsiteX16" fmla="*/ 486549 w 2316812"/>
                  <a:gd name="connsiteY16" fmla="*/ 371220 h 946724"/>
                  <a:gd name="connsiteX17" fmla="*/ 333506 w 2316812"/>
                  <a:gd name="connsiteY17" fmla="*/ 321062 h 946724"/>
                  <a:gd name="connsiteX18" fmla="*/ 256672 w 2316812"/>
                  <a:gd name="connsiteY18" fmla="*/ 260415 h 946724"/>
                  <a:gd name="connsiteX19" fmla="*/ 216171 w 2316812"/>
                  <a:gd name="connsiteY19" fmla="*/ 254857 h 946724"/>
                  <a:gd name="connsiteX20" fmla="*/ 212142 w 2316812"/>
                  <a:gd name="connsiteY20" fmla="*/ 267640 h 946724"/>
                  <a:gd name="connsiteX21" fmla="*/ 278277 w 2316812"/>
                  <a:gd name="connsiteY21" fmla="*/ 360035 h 946724"/>
                  <a:gd name="connsiteX22" fmla="*/ 354417 w 2316812"/>
                  <a:gd name="connsiteY22" fmla="*/ 412346 h 946724"/>
                  <a:gd name="connsiteX23" fmla="*/ 543514 w 2316812"/>
                  <a:gd name="connsiteY23" fmla="*/ 458474 h 946724"/>
                  <a:gd name="connsiteX24" fmla="*/ 624516 w 2316812"/>
                  <a:gd name="connsiteY24" fmla="*/ 469728 h 946724"/>
                  <a:gd name="connsiteX25" fmla="*/ 608330 w 2316812"/>
                  <a:gd name="connsiteY25" fmla="*/ 496752 h 946724"/>
                  <a:gd name="connsiteX26" fmla="*/ 607774 w 2316812"/>
                  <a:gd name="connsiteY26" fmla="*/ 510716 h 946724"/>
                  <a:gd name="connsiteX27" fmla="*/ 619375 w 2316812"/>
                  <a:gd name="connsiteY27" fmla="*/ 512452 h 946724"/>
                  <a:gd name="connsiteX28" fmla="*/ 672034 w 2316812"/>
                  <a:gd name="connsiteY28" fmla="*/ 494598 h 946724"/>
                  <a:gd name="connsiteX29" fmla="*/ 728374 w 2316812"/>
                  <a:gd name="connsiteY29" fmla="*/ 487026 h 946724"/>
                  <a:gd name="connsiteX30" fmla="*/ 820144 w 2316812"/>
                  <a:gd name="connsiteY30" fmla="*/ 499739 h 946724"/>
                  <a:gd name="connsiteX31" fmla="*/ 846959 w 2316812"/>
                  <a:gd name="connsiteY31" fmla="*/ 504672 h 946724"/>
                  <a:gd name="connsiteX32" fmla="*/ 835775 w 2316812"/>
                  <a:gd name="connsiteY32" fmla="*/ 521692 h 946724"/>
                  <a:gd name="connsiteX33" fmla="*/ 836192 w 2316812"/>
                  <a:gd name="connsiteY33" fmla="*/ 541421 h 946724"/>
                  <a:gd name="connsiteX34" fmla="*/ 850433 w 2316812"/>
                  <a:gd name="connsiteY34" fmla="*/ 539476 h 946724"/>
                  <a:gd name="connsiteX35" fmla="*/ 874747 w 2316812"/>
                  <a:gd name="connsiteY35" fmla="*/ 530584 h 946724"/>
                  <a:gd name="connsiteX36" fmla="*/ 868981 w 2316812"/>
                  <a:gd name="connsiteY36" fmla="*/ 534266 h 946724"/>
                  <a:gd name="connsiteX37" fmla="*/ 668005 w 2316812"/>
                  <a:gd name="connsiteY37" fmla="*/ 635762 h 946724"/>
                  <a:gd name="connsiteX38" fmla="*/ 617500 w 2316812"/>
                  <a:gd name="connsiteY38" fmla="*/ 637082 h 946724"/>
                  <a:gd name="connsiteX39" fmla="*/ 615555 w 2316812"/>
                  <a:gd name="connsiteY39" fmla="*/ 636248 h 946724"/>
                  <a:gd name="connsiteX40" fmla="*/ 452786 w 2316812"/>
                  <a:gd name="connsiteY40" fmla="*/ 543922 h 946724"/>
                  <a:gd name="connsiteX41" fmla="*/ 275429 w 2316812"/>
                  <a:gd name="connsiteY41" fmla="*/ 419015 h 946724"/>
                  <a:gd name="connsiteX42" fmla="*/ 265981 w 2316812"/>
                  <a:gd name="connsiteY42" fmla="*/ 417278 h 946724"/>
                  <a:gd name="connsiteX43" fmla="*/ 171224 w 2316812"/>
                  <a:gd name="connsiteY43" fmla="*/ 445692 h 946724"/>
                  <a:gd name="connsiteX44" fmla="*/ 165805 w 2316812"/>
                  <a:gd name="connsiteY44" fmla="*/ 459099 h 946724"/>
                  <a:gd name="connsiteX45" fmla="*/ 221034 w 2316812"/>
                  <a:gd name="connsiteY45" fmla="*/ 573864 h 946724"/>
                  <a:gd name="connsiteX46" fmla="*/ 317250 w 2316812"/>
                  <a:gd name="connsiteY46" fmla="*/ 773451 h 946724"/>
                  <a:gd name="connsiteX47" fmla="*/ 309747 w 2316812"/>
                  <a:gd name="connsiteY47" fmla="*/ 786234 h 946724"/>
                  <a:gd name="connsiteX48" fmla="*/ 124609 w 2316812"/>
                  <a:gd name="connsiteY48" fmla="*/ 796654 h 946724"/>
                  <a:gd name="connsiteX49" fmla="*/ 8594 w 2316812"/>
                  <a:gd name="connsiteY49" fmla="*/ 831320 h 946724"/>
                  <a:gd name="connsiteX50" fmla="*/ 119 w 2316812"/>
                  <a:gd name="connsiteY50" fmla="*/ 840837 h 946724"/>
                  <a:gd name="connsiteX51" fmla="*/ 11443 w 2316812"/>
                  <a:gd name="connsiteY51" fmla="*/ 846881 h 946724"/>
                  <a:gd name="connsiteX52" fmla="*/ 156427 w 2316812"/>
                  <a:gd name="connsiteY52" fmla="*/ 866472 h 946724"/>
                  <a:gd name="connsiteX53" fmla="*/ 245974 w 2316812"/>
                  <a:gd name="connsiteY53" fmla="*/ 875781 h 946724"/>
                  <a:gd name="connsiteX54" fmla="*/ 229023 w 2316812"/>
                  <a:gd name="connsiteY54" fmla="*/ 909821 h 946724"/>
                  <a:gd name="connsiteX55" fmla="*/ 249169 w 2316812"/>
                  <a:gd name="connsiteY55" fmla="*/ 942819 h 946724"/>
                  <a:gd name="connsiteX56" fmla="*/ 307733 w 2316812"/>
                  <a:gd name="connsiteY56" fmla="*/ 945251 h 946724"/>
                  <a:gd name="connsiteX57" fmla="*/ 410479 w 2316812"/>
                  <a:gd name="connsiteY57" fmla="*/ 936220 h 946724"/>
                  <a:gd name="connsiteX58" fmla="*/ 524618 w 2316812"/>
                  <a:gd name="connsiteY58" fmla="*/ 925035 h 946724"/>
                  <a:gd name="connsiteX59" fmla="*/ 725387 w 2316812"/>
                  <a:gd name="connsiteY59" fmla="*/ 884256 h 946724"/>
                  <a:gd name="connsiteX60" fmla="*/ 898923 w 2316812"/>
                  <a:gd name="connsiteY60" fmla="*/ 838892 h 946724"/>
                  <a:gd name="connsiteX61" fmla="*/ 1148321 w 2316812"/>
                  <a:gd name="connsiteY61" fmla="*/ 738091 h 946724"/>
                  <a:gd name="connsiteX62" fmla="*/ 1196602 w 2316812"/>
                  <a:gd name="connsiteY62" fmla="*/ 717875 h 946724"/>
                  <a:gd name="connsiteX63" fmla="*/ 1419601 w 2316812"/>
                  <a:gd name="connsiteY63" fmla="*/ 648892 h 946724"/>
                  <a:gd name="connsiteX64" fmla="*/ 1427382 w 2316812"/>
                  <a:gd name="connsiteY64" fmla="*/ 647363 h 946724"/>
                  <a:gd name="connsiteX65" fmla="*/ 1449821 w 2316812"/>
                  <a:gd name="connsiteY65" fmla="*/ 663967 h 946724"/>
                  <a:gd name="connsiteX66" fmla="*/ 1461631 w 2316812"/>
                  <a:gd name="connsiteY66" fmla="*/ 659451 h 946724"/>
                  <a:gd name="connsiteX67" fmla="*/ 1547149 w 2316812"/>
                  <a:gd name="connsiteY67" fmla="*/ 616241 h 946724"/>
                  <a:gd name="connsiteX68" fmla="*/ 1577924 w 2316812"/>
                  <a:gd name="connsiteY68" fmla="*/ 618811 h 946724"/>
                  <a:gd name="connsiteX69" fmla="*/ 1537839 w 2316812"/>
                  <a:gd name="connsiteY69" fmla="*/ 651392 h 946724"/>
                  <a:gd name="connsiteX70" fmla="*/ 1533949 w 2316812"/>
                  <a:gd name="connsiteY70" fmla="*/ 664244 h 946724"/>
                  <a:gd name="connsiteX71" fmla="*/ 1547357 w 2316812"/>
                  <a:gd name="connsiteY71" fmla="*/ 668552 h 946724"/>
                  <a:gd name="connsiteX72" fmla="*/ 1596333 w 2316812"/>
                  <a:gd name="connsiteY72" fmla="*/ 649656 h 946724"/>
                  <a:gd name="connsiteX73" fmla="*/ 1645032 w 2316812"/>
                  <a:gd name="connsiteY73" fmla="*/ 648475 h 946724"/>
                  <a:gd name="connsiteX74" fmla="*/ 1621759 w 2316812"/>
                  <a:gd name="connsiteY74" fmla="*/ 673484 h 946724"/>
                  <a:gd name="connsiteX75" fmla="*/ 1615993 w 2316812"/>
                  <a:gd name="connsiteY75" fmla="*/ 686683 h 946724"/>
                  <a:gd name="connsiteX76" fmla="*/ 1632041 w 2316812"/>
                  <a:gd name="connsiteY76" fmla="*/ 688281 h 946724"/>
                  <a:gd name="connsiteX77" fmla="*/ 1686853 w 2316812"/>
                  <a:gd name="connsiteY77" fmla="*/ 666537 h 946724"/>
                  <a:gd name="connsiteX78" fmla="*/ 1717559 w 2316812"/>
                  <a:gd name="connsiteY78" fmla="*/ 665009 h 946724"/>
                  <a:gd name="connsiteX79" fmla="*/ 1751182 w 2316812"/>
                  <a:gd name="connsiteY79" fmla="*/ 663619 h 946724"/>
                  <a:gd name="connsiteX80" fmla="*/ 1762923 w 2316812"/>
                  <a:gd name="connsiteY80" fmla="*/ 664939 h 946724"/>
                  <a:gd name="connsiteX81" fmla="*/ 1815720 w 2316812"/>
                  <a:gd name="connsiteY81" fmla="*/ 680014 h 946724"/>
                  <a:gd name="connsiteX82" fmla="*/ 1939307 w 2316812"/>
                  <a:gd name="connsiteY82" fmla="*/ 633678 h 946724"/>
                  <a:gd name="connsiteX83" fmla="*/ 1982656 w 2316812"/>
                  <a:gd name="connsiteY83" fmla="*/ 579977 h 946724"/>
                  <a:gd name="connsiteX84" fmla="*/ 1987241 w 2316812"/>
                  <a:gd name="connsiteY84" fmla="*/ 528083 h 946724"/>
                  <a:gd name="connsiteX85" fmla="*/ 1949311 w 2316812"/>
                  <a:gd name="connsiteY85" fmla="*/ 465560 h 946724"/>
                  <a:gd name="connsiteX86" fmla="*/ 1878799 w 2316812"/>
                  <a:gd name="connsiteY86" fmla="*/ 445553 h 946724"/>
                  <a:gd name="connsiteX87" fmla="*/ 1812038 w 2316812"/>
                  <a:gd name="connsiteY87" fmla="*/ 456181 h 946724"/>
                  <a:gd name="connsiteX88" fmla="*/ 1803771 w 2316812"/>
                  <a:gd name="connsiteY88" fmla="*/ 457640 h 946724"/>
                  <a:gd name="connsiteX89" fmla="*/ 1757712 w 2316812"/>
                  <a:gd name="connsiteY89" fmla="*/ 477509 h 946724"/>
                  <a:gd name="connsiteX90" fmla="*/ 1721866 w 2316812"/>
                  <a:gd name="connsiteY90" fmla="*/ 480079 h 946724"/>
                  <a:gd name="connsiteX91" fmla="*/ 1819749 w 2316812"/>
                  <a:gd name="connsiteY91" fmla="*/ 426935 h 946724"/>
                  <a:gd name="connsiteX92" fmla="*/ 2129238 w 2316812"/>
                  <a:gd name="connsiteY92" fmla="*/ 272919 h 946724"/>
                  <a:gd name="connsiteX93" fmla="*/ 2244837 w 2316812"/>
                  <a:gd name="connsiteY93" fmla="*/ 203866 h 946724"/>
                  <a:gd name="connsiteX94" fmla="*/ 2308054 w 2316812"/>
                  <a:gd name="connsiteY94" fmla="*/ 135369 h 946724"/>
                  <a:gd name="connsiteX95" fmla="*/ 2258592 w 2316812"/>
                  <a:gd name="connsiteY95" fmla="*/ 41098 h 946724"/>
                  <a:gd name="connsiteX96" fmla="*/ 1921314 w 2316812"/>
                  <a:gd name="connsiteY96" fmla="*/ 57215 h 946724"/>
                  <a:gd name="connsiteX97" fmla="*/ 1943962 w 2316812"/>
                  <a:gd name="connsiteY97" fmla="*/ 37207 h 946724"/>
                  <a:gd name="connsiteX98" fmla="*/ 1947852 w 2316812"/>
                  <a:gd name="connsiteY98" fmla="*/ 36165 h 946724"/>
                  <a:gd name="connsiteX99" fmla="*/ 1958898 w 2316812"/>
                  <a:gd name="connsiteY99" fmla="*/ 39430 h 946724"/>
                  <a:gd name="connsiteX100" fmla="*/ 1962510 w 2316812"/>
                  <a:gd name="connsiteY100" fmla="*/ 45891 h 946724"/>
                  <a:gd name="connsiteX101" fmla="*/ 1968901 w 2316812"/>
                  <a:gd name="connsiteY101" fmla="*/ 156210 h 946724"/>
                  <a:gd name="connsiteX102" fmla="*/ 1965220 w 2316812"/>
                  <a:gd name="connsiteY102" fmla="*/ 164893 h 946724"/>
                  <a:gd name="connsiteX103" fmla="*/ 1937015 w 2316812"/>
                  <a:gd name="connsiteY103" fmla="*/ 178996 h 946724"/>
                  <a:gd name="connsiteX104" fmla="*/ 1923398 w 2316812"/>
                  <a:gd name="connsiteY104" fmla="*/ 172952 h 946724"/>
                  <a:gd name="connsiteX105" fmla="*/ 1907768 w 2316812"/>
                  <a:gd name="connsiteY105" fmla="*/ 75624 h 946724"/>
                  <a:gd name="connsiteX106" fmla="*/ 1921314 w 2316812"/>
                  <a:gd name="connsiteY106" fmla="*/ 57145 h 946724"/>
                  <a:gd name="connsiteX107" fmla="*/ 292588 w 2316812"/>
                  <a:gd name="connsiteY107" fmla="*/ 364689 h 946724"/>
                  <a:gd name="connsiteX108" fmla="*/ 256464 w 2316812"/>
                  <a:gd name="connsiteY108" fmla="*/ 314115 h 946724"/>
                  <a:gd name="connsiteX109" fmla="*/ 219645 w 2316812"/>
                  <a:gd name="connsiteY109" fmla="*/ 263471 h 946724"/>
                  <a:gd name="connsiteX110" fmla="*/ 243264 w 2316812"/>
                  <a:gd name="connsiteY110" fmla="*/ 265139 h 946724"/>
                  <a:gd name="connsiteX111" fmla="*/ 297590 w 2316812"/>
                  <a:gd name="connsiteY111" fmla="*/ 308488 h 946724"/>
                  <a:gd name="connsiteX112" fmla="*/ 360530 w 2316812"/>
                  <a:gd name="connsiteY112" fmla="*/ 350379 h 946724"/>
                  <a:gd name="connsiteX113" fmla="*/ 362961 w 2316812"/>
                  <a:gd name="connsiteY113" fmla="*/ 354269 h 946724"/>
                  <a:gd name="connsiteX114" fmla="*/ 304398 w 2316812"/>
                  <a:gd name="connsiteY114" fmla="*/ 367677 h 946724"/>
                  <a:gd name="connsiteX115" fmla="*/ 292519 w 2316812"/>
                  <a:gd name="connsiteY115" fmla="*/ 364620 h 946724"/>
                  <a:gd name="connsiteX116" fmla="*/ 704963 w 2316812"/>
                  <a:gd name="connsiteY116" fmla="*/ 471882 h 946724"/>
                  <a:gd name="connsiteX117" fmla="*/ 622918 w 2316812"/>
                  <a:gd name="connsiteY117" fmla="*/ 500712 h 946724"/>
                  <a:gd name="connsiteX118" fmla="*/ 619028 w 2316812"/>
                  <a:gd name="connsiteY118" fmla="*/ 500295 h 946724"/>
                  <a:gd name="connsiteX119" fmla="*/ 649109 w 2316812"/>
                  <a:gd name="connsiteY119" fmla="*/ 469450 h 946724"/>
                  <a:gd name="connsiteX120" fmla="*/ 757621 w 2316812"/>
                  <a:gd name="connsiteY120" fmla="*/ 427074 h 946724"/>
                  <a:gd name="connsiteX121" fmla="*/ 704963 w 2316812"/>
                  <a:gd name="connsiteY121" fmla="*/ 471951 h 946724"/>
                  <a:gd name="connsiteX122" fmla="*/ 846612 w 2316812"/>
                  <a:gd name="connsiteY122" fmla="*/ 495432 h 946724"/>
                  <a:gd name="connsiteX123" fmla="*/ 717745 w 2316812"/>
                  <a:gd name="connsiteY123" fmla="*/ 475147 h 946724"/>
                  <a:gd name="connsiteX124" fmla="*/ 762484 w 2316812"/>
                  <a:gd name="connsiteY124" fmla="*/ 432214 h 946724"/>
                  <a:gd name="connsiteX125" fmla="*/ 770820 w 2316812"/>
                  <a:gd name="connsiteY125" fmla="*/ 421377 h 946724"/>
                  <a:gd name="connsiteX126" fmla="*/ 772349 w 2316812"/>
                  <a:gd name="connsiteY126" fmla="*/ 412832 h 946724"/>
                  <a:gd name="connsiteX127" fmla="*/ 763804 w 2316812"/>
                  <a:gd name="connsiteY127" fmla="*/ 412832 h 946724"/>
                  <a:gd name="connsiteX128" fmla="*/ 660293 w 2316812"/>
                  <a:gd name="connsiteY128" fmla="*/ 454306 h 946724"/>
                  <a:gd name="connsiteX129" fmla="*/ 634937 w 2316812"/>
                  <a:gd name="connsiteY129" fmla="*/ 464518 h 946724"/>
                  <a:gd name="connsiteX130" fmla="*/ 626878 w 2316812"/>
                  <a:gd name="connsiteY130" fmla="*/ 465629 h 946724"/>
                  <a:gd name="connsiteX131" fmla="*/ 356848 w 2316812"/>
                  <a:gd name="connsiteY131" fmla="*/ 405468 h 946724"/>
                  <a:gd name="connsiteX132" fmla="*/ 300786 w 2316812"/>
                  <a:gd name="connsiteY132" fmla="*/ 372887 h 946724"/>
                  <a:gd name="connsiteX133" fmla="*/ 374563 w 2316812"/>
                  <a:gd name="connsiteY133" fmla="*/ 359062 h 946724"/>
                  <a:gd name="connsiteX134" fmla="*/ 403254 w 2316812"/>
                  <a:gd name="connsiteY134" fmla="*/ 368302 h 946724"/>
                  <a:gd name="connsiteX135" fmla="*/ 522604 w 2316812"/>
                  <a:gd name="connsiteY135" fmla="*/ 385739 h 946724"/>
                  <a:gd name="connsiteX136" fmla="*/ 674813 w 2316812"/>
                  <a:gd name="connsiteY136" fmla="*/ 397271 h 946724"/>
                  <a:gd name="connsiteX137" fmla="*/ 736641 w 2316812"/>
                  <a:gd name="connsiteY137" fmla="*/ 400605 h 946724"/>
                  <a:gd name="connsiteX138" fmla="*/ 795343 w 2316812"/>
                  <a:gd name="connsiteY138" fmla="*/ 405399 h 946724"/>
                  <a:gd name="connsiteX139" fmla="*/ 1037377 w 2316812"/>
                  <a:gd name="connsiteY139" fmla="*/ 415264 h 946724"/>
                  <a:gd name="connsiteX140" fmla="*/ 1239674 w 2316812"/>
                  <a:gd name="connsiteY140" fmla="*/ 415264 h 946724"/>
                  <a:gd name="connsiteX141" fmla="*/ 1265586 w 2316812"/>
                  <a:gd name="connsiteY141" fmla="*/ 413944 h 946724"/>
                  <a:gd name="connsiteX142" fmla="*/ 1252804 w 2316812"/>
                  <a:gd name="connsiteY142" fmla="*/ 425545 h 946724"/>
                  <a:gd name="connsiteX143" fmla="*/ 1236478 w 2316812"/>
                  <a:gd name="connsiteY143" fmla="*/ 438814 h 946724"/>
                  <a:gd name="connsiteX144" fmla="*/ 1221820 w 2316812"/>
                  <a:gd name="connsiteY144" fmla="*/ 475911 h 946724"/>
                  <a:gd name="connsiteX145" fmla="*/ 1216471 w 2316812"/>
                  <a:gd name="connsiteY145" fmla="*/ 488068 h 946724"/>
                  <a:gd name="connsiteX146" fmla="*/ 1200771 w 2316812"/>
                  <a:gd name="connsiteY146" fmla="*/ 524749 h 946724"/>
                  <a:gd name="connsiteX147" fmla="*/ 1188544 w 2316812"/>
                  <a:gd name="connsiteY147" fmla="*/ 547187 h 946724"/>
                  <a:gd name="connsiteX148" fmla="*/ 1167355 w 2316812"/>
                  <a:gd name="connsiteY148" fmla="*/ 558719 h 946724"/>
                  <a:gd name="connsiteX149" fmla="*/ 1120811 w 2316812"/>
                  <a:gd name="connsiteY149" fmla="*/ 556218 h 946724"/>
                  <a:gd name="connsiteX150" fmla="*/ 1144778 w 2316812"/>
                  <a:gd name="connsiteY150" fmla="*/ 540449 h 946724"/>
                  <a:gd name="connsiteX151" fmla="*/ 1176039 w 2316812"/>
                  <a:gd name="connsiteY151" fmla="*/ 516343 h 946724"/>
                  <a:gd name="connsiteX152" fmla="*/ 1183056 w 2316812"/>
                  <a:gd name="connsiteY152" fmla="*/ 503421 h 946724"/>
                  <a:gd name="connsiteX153" fmla="*/ 1185001 w 2316812"/>
                  <a:gd name="connsiteY153" fmla="*/ 494737 h 946724"/>
                  <a:gd name="connsiteX154" fmla="*/ 1175484 w 2316812"/>
                  <a:gd name="connsiteY154" fmla="*/ 493001 h 946724"/>
                  <a:gd name="connsiteX155" fmla="*/ 1158255 w 2316812"/>
                  <a:gd name="connsiteY155" fmla="*/ 497586 h 946724"/>
                  <a:gd name="connsiteX156" fmla="*/ 1061483 w 2316812"/>
                  <a:gd name="connsiteY156" fmla="*/ 530167 h 946724"/>
                  <a:gd name="connsiteX157" fmla="*/ 1050646 w 2316812"/>
                  <a:gd name="connsiteY157" fmla="*/ 528847 h 946724"/>
                  <a:gd name="connsiteX158" fmla="*/ 1013549 w 2316812"/>
                  <a:gd name="connsiteY158" fmla="*/ 511271 h 946724"/>
                  <a:gd name="connsiteX159" fmla="*/ 943245 w 2316812"/>
                  <a:gd name="connsiteY159" fmla="*/ 506200 h 946724"/>
                  <a:gd name="connsiteX160" fmla="*/ 1014660 w 2316812"/>
                  <a:gd name="connsiteY160" fmla="*/ 444302 h 946724"/>
                  <a:gd name="connsiteX161" fmla="*/ 1020496 w 2316812"/>
                  <a:gd name="connsiteY161" fmla="*/ 439925 h 946724"/>
                  <a:gd name="connsiteX162" fmla="*/ 1024664 w 2316812"/>
                  <a:gd name="connsiteY162" fmla="*/ 432770 h 946724"/>
                  <a:gd name="connsiteX163" fmla="*/ 1016258 w 2316812"/>
                  <a:gd name="connsiteY163" fmla="*/ 431659 h 946724"/>
                  <a:gd name="connsiteX164" fmla="*/ 956514 w 2316812"/>
                  <a:gd name="connsiteY164" fmla="*/ 454375 h 946724"/>
                  <a:gd name="connsiteX165" fmla="*/ 862034 w 2316812"/>
                  <a:gd name="connsiteY165" fmla="*/ 494460 h 946724"/>
                  <a:gd name="connsiteX166" fmla="*/ 846682 w 2316812"/>
                  <a:gd name="connsiteY166" fmla="*/ 495293 h 946724"/>
                  <a:gd name="connsiteX167" fmla="*/ 1435579 w 2316812"/>
                  <a:gd name="connsiteY167" fmla="*/ 387267 h 946724"/>
                  <a:gd name="connsiteX168" fmla="*/ 1434676 w 2316812"/>
                  <a:gd name="connsiteY168" fmla="*/ 395881 h 946724"/>
                  <a:gd name="connsiteX169" fmla="*/ 1437038 w 2316812"/>
                  <a:gd name="connsiteY169" fmla="*/ 394423 h 946724"/>
                  <a:gd name="connsiteX170" fmla="*/ 1450446 w 2316812"/>
                  <a:gd name="connsiteY170" fmla="*/ 378236 h 946724"/>
                  <a:gd name="connsiteX171" fmla="*/ 1458783 w 2316812"/>
                  <a:gd name="connsiteY171" fmla="*/ 374068 h 946724"/>
                  <a:gd name="connsiteX172" fmla="*/ 1456004 w 2316812"/>
                  <a:gd name="connsiteY172" fmla="*/ 382543 h 946724"/>
                  <a:gd name="connsiteX173" fmla="*/ 1441693 w 2316812"/>
                  <a:gd name="connsiteY173" fmla="*/ 404565 h 946724"/>
                  <a:gd name="connsiteX174" fmla="*/ 1459269 w 2316812"/>
                  <a:gd name="connsiteY174" fmla="*/ 384141 h 946724"/>
                  <a:gd name="connsiteX175" fmla="*/ 1464618 w 2316812"/>
                  <a:gd name="connsiteY175" fmla="*/ 380668 h 946724"/>
                  <a:gd name="connsiteX176" fmla="*/ 1469898 w 2316812"/>
                  <a:gd name="connsiteY176" fmla="*/ 387128 h 946724"/>
                  <a:gd name="connsiteX177" fmla="*/ 1466772 w 2316812"/>
                  <a:gd name="connsiteY177" fmla="*/ 392616 h 946724"/>
                  <a:gd name="connsiteX178" fmla="*/ 1450446 w 2316812"/>
                  <a:gd name="connsiteY178" fmla="*/ 407622 h 946724"/>
                  <a:gd name="connsiteX179" fmla="*/ 1467397 w 2316812"/>
                  <a:gd name="connsiteY179" fmla="*/ 395743 h 946724"/>
                  <a:gd name="connsiteX180" fmla="*/ 1476081 w 2316812"/>
                  <a:gd name="connsiteY180" fmla="*/ 397410 h 946724"/>
                  <a:gd name="connsiteX181" fmla="*/ 1487474 w 2316812"/>
                  <a:gd name="connsiteY181" fmla="*/ 450138 h 946724"/>
                  <a:gd name="connsiteX182" fmla="*/ 1453433 w 2316812"/>
                  <a:gd name="connsiteY182" fmla="*/ 468339 h 946724"/>
                  <a:gd name="connsiteX183" fmla="*/ 1419671 w 2316812"/>
                  <a:gd name="connsiteY183" fmla="*/ 395881 h 946724"/>
                  <a:gd name="connsiteX184" fmla="*/ 1436552 w 2316812"/>
                  <a:gd name="connsiteY184" fmla="*/ 370803 h 946724"/>
                  <a:gd name="connsiteX185" fmla="*/ 1447042 w 2316812"/>
                  <a:gd name="connsiteY185" fmla="*/ 364759 h 946724"/>
                  <a:gd name="connsiteX186" fmla="*/ 1428841 w 2316812"/>
                  <a:gd name="connsiteY186" fmla="*/ 395187 h 946724"/>
                  <a:gd name="connsiteX187" fmla="*/ 1435510 w 2316812"/>
                  <a:gd name="connsiteY187" fmla="*/ 387267 h 946724"/>
                  <a:gd name="connsiteX188" fmla="*/ 1487613 w 2316812"/>
                  <a:gd name="connsiteY188" fmla="*/ 460905 h 946724"/>
                  <a:gd name="connsiteX189" fmla="*/ 1487613 w 2316812"/>
                  <a:gd name="connsiteY189" fmla="*/ 460905 h 946724"/>
                  <a:gd name="connsiteX190" fmla="*/ 1458088 w 2316812"/>
                  <a:gd name="connsiteY190" fmla="*/ 476050 h 946724"/>
                  <a:gd name="connsiteX191" fmla="*/ 1468925 w 2316812"/>
                  <a:gd name="connsiteY191" fmla="*/ 475703 h 946724"/>
                  <a:gd name="connsiteX192" fmla="*/ 1456143 w 2316812"/>
                  <a:gd name="connsiteY192" fmla="*/ 482650 h 946724"/>
                  <a:gd name="connsiteX193" fmla="*/ 1463784 w 2316812"/>
                  <a:gd name="connsiteY193" fmla="*/ 484108 h 946724"/>
                  <a:gd name="connsiteX194" fmla="*/ 1457046 w 2316812"/>
                  <a:gd name="connsiteY194" fmla="*/ 486332 h 946724"/>
                  <a:gd name="connsiteX195" fmla="*/ 1465521 w 2316812"/>
                  <a:gd name="connsiteY195" fmla="*/ 489805 h 946724"/>
                  <a:gd name="connsiteX196" fmla="*/ 1462464 w 2316812"/>
                  <a:gd name="connsiteY196" fmla="*/ 490152 h 946724"/>
                  <a:gd name="connsiteX197" fmla="*/ 1452391 w 2316812"/>
                  <a:gd name="connsiteY197" fmla="*/ 479732 h 946724"/>
                  <a:gd name="connsiteX198" fmla="*/ 1453433 w 2316812"/>
                  <a:gd name="connsiteY198" fmla="*/ 470562 h 946724"/>
                  <a:gd name="connsiteX199" fmla="*/ 1482889 w 2316812"/>
                  <a:gd name="connsiteY199" fmla="*/ 457293 h 946724"/>
                  <a:gd name="connsiteX200" fmla="*/ 1487613 w 2316812"/>
                  <a:gd name="connsiteY200" fmla="*/ 460975 h 946724"/>
                  <a:gd name="connsiteX201" fmla="*/ 1483444 w 2316812"/>
                  <a:gd name="connsiteY201" fmla="*/ 391227 h 946724"/>
                  <a:gd name="connsiteX202" fmla="*/ 1484764 w 2316812"/>
                  <a:gd name="connsiteY202" fmla="*/ 381640 h 946724"/>
                  <a:gd name="connsiteX203" fmla="*/ 1580772 w 2316812"/>
                  <a:gd name="connsiteY203" fmla="*/ 348017 h 946724"/>
                  <a:gd name="connsiteX204" fmla="*/ 1631416 w 2316812"/>
                  <a:gd name="connsiteY204" fmla="*/ 354408 h 946724"/>
                  <a:gd name="connsiteX205" fmla="*/ 1644407 w 2316812"/>
                  <a:gd name="connsiteY205" fmla="*/ 384905 h 946724"/>
                  <a:gd name="connsiteX206" fmla="*/ 1631138 w 2316812"/>
                  <a:gd name="connsiteY206" fmla="*/ 407552 h 946724"/>
                  <a:gd name="connsiteX207" fmla="*/ 1538743 w 2316812"/>
                  <a:gd name="connsiteY207" fmla="*/ 485567 h 946724"/>
                  <a:gd name="connsiteX208" fmla="*/ 1486987 w 2316812"/>
                  <a:gd name="connsiteY208" fmla="*/ 512383 h 946724"/>
                  <a:gd name="connsiteX209" fmla="*/ 1483444 w 2316812"/>
                  <a:gd name="connsiteY209" fmla="*/ 391227 h 946724"/>
                  <a:gd name="connsiteX210" fmla="*/ 1420574 w 2316812"/>
                  <a:gd name="connsiteY210" fmla="*/ 453611 h 946724"/>
                  <a:gd name="connsiteX211" fmla="*/ 1410640 w 2316812"/>
                  <a:gd name="connsiteY211" fmla="*/ 427143 h 946724"/>
                  <a:gd name="connsiteX212" fmla="*/ 1426757 w 2316812"/>
                  <a:gd name="connsiteY212" fmla="*/ 444233 h 946724"/>
                  <a:gd name="connsiteX213" fmla="*/ 1426340 w 2316812"/>
                  <a:gd name="connsiteY213" fmla="*/ 456668 h 946724"/>
                  <a:gd name="connsiteX214" fmla="*/ 1420574 w 2316812"/>
                  <a:gd name="connsiteY214" fmla="*/ 453681 h 946724"/>
                  <a:gd name="connsiteX215" fmla="*/ 1413696 w 2316812"/>
                  <a:gd name="connsiteY215" fmla="*/ 421099 h 946724"/>
                  <a:gd name="connsiteX216" fmla="*/ 1407583 w 2316812"/>
                  <a:gd name="connsiteY216" fmla="*/ 415958 h 946724"/>
                  <a:gd name="connsiteX217" fmla="*/ 1406263 w 2316812"/>
                  <a:gd name="connsiteY217" fmla="*/ 394770 h 946724"/>
                  <a:gd name="connsiteX218" fmla="*/ 1448918 w 2316812"/>
                  <a:gd name="connsiteY218" fmla="*/ 486470 h 946724"/>
                  <a:gd name="connsiteX219" fmla="*/ 1426618 w 2316812"/>
                  <a:gd name="connsiteY219" fmla="*/ 456459 h 946724"/>
                  <a:gd name="connsiteX220" fmla="*/ 1426409 w 2316812"/>
                  <a:gd name="connsiteY220" fmla="*/ 456598 h 946724"/>
                  <a:gd name="connsiteX221" fmla="*/ 1413696 w 2316812"/>
                  <a:gd name="connsiteY221" fmla="*/ 421169 h 946724"/>
                  <a:gd name="connsiteX222" fmla="*/ 1399038 w 2316812"/>
                  <a:gd name="connsiteY222" fmla="*/ 398799 h 946724"/>
                  <a:gd name="connsiteX223" fmla="*/ 1431411 w 2316812"/>
                  <a:gd name="connsiteY223" fmla="*/ 480288 h 946724"/>
                  <a:gd name="connsiteX224" fmla="*/ 1483931 w 2316812"/>
                  <a:gd name="connsiteY224" fmla="*/ 494737 h 946724"/>
                  <a:gd name="connsiteX225" fmla="*/ 1465730 w 2316812"/>
                  <a:gd name="connsiteY225" fmla="*/ 510785 h 946724"/>
                  <a:gd name="connsiteX226" fmla="*/ 1395009 w 2316812"/>
                  <a:gd name="connsiteY226" fmla="*/ 467088 h 946724"/>
                  <a:gd name="connsiteX227" fmla="*/ 1386256 w 2316812"/>
                  <a:gd name="connsiteY227" fmla="*/ 371567 h 946724"/>
                  <a:gd name="connsiteX228" fmla="*/ 1411196 w 2316812"/>
                  <a:gd name="connsiteY228" fmla="*/ 353088 h 946724"/>
                  <a:gd name="connsiteX229" fmla="*/ 1422519 w 2316812"/>
                  <a:gd name="connsiteY229" fmla="*/ 352185 h 946724"/>
                  <a:gd name="connsiteX230" fmla="*/ 1399108 w 2316812"/>
                  <a:gd name="connsiteY230" fmla="*/ 398730 h 946724"/>
                  <a:gd name="connsiteX231" fmla="*/ 1385769 w 2316812"/>
                  <a:gd name="connsiteY231" fmla="*/ 461322 h 946724"/>
                  <a:gd name="connsiteX232" fmla="*/ 1466911 w 2316812"/>
                  <a:gd name="connsiteY232" fmla="*/ 518913 h 946724"/>
                  <a:gd name="connsiteX233" fmla="*/ 1302822 w 2316812"/>
                  <a:gd name="connsiteY233" fmla="*/ 584284 h 946724"/>
                  <a:gd name="connsiteX234" fmla="*/ 1410292 w 2316812"/>
                  <a:gd name="connsiteY234" fmla="*/ 542880 h 946724"/>
                  <a:gd name="connsiteX235" fmla="*/ 1387506 w 2316812"/>
                  <a:gd name="connsiteY235" fmla="*/ 550244 h 946724"/>
                  <a:gd name="connsiteX236" fmla="*/ 1348603 w 2316812"/>
                  <a:gd name="connsiteY236" fmla="*/ 562540 h 946724"/>
                  <a:gd name="connsiteX237" fmla="*/ 1378267 w 2316812"/>
                  <a:gd name="connsiteY237" fmla="*/ 547674 h 946724"/>
                  <a:gd name="connsiteX238" fmla="*/ 1272950 w 2316812"/>
                  <a:gd name="connsiteY238" fmla="*/ 574698 h 946724"/>
                  <a:gd name="connsiteX239" fmla="*/ 1343254 w 2316812"/>
                  <a:gd name="connsiteY239" fmla="*/ 550383 h 946724"/>
                  <a:gd name="connsiteX240" fmla="*/ 1275381 w 2316812"/>
                  <a:gd name="connsiteY240" fmla="*/ 568098 h 946724"/>
                  <a:gd name="connsiteX241" fmla="*/ 1265378 w 2316812"/>
                  <a:gd name="connsiteY241" fmla="*/ 565736 h 946724"/>
                  <a:gd name="connsiteX242" fmla="*/ 1319356 w 2316812"/>
                  <a:gd name="connsiteY242" fmla="*/ 547396 h 946724"/>
                  <a:gd name="connsiteX243" fmla="*/ 1275729 w 2316812"/>
                  <a:gd name="connsiteY243" fmla="*/ 559067 h 946724"/>
                  <a:gd name="connsiteX244" fmla="*/ 1268782 w 2316812"/>
                  <a:gd name="connsiteY244" fmla="*/ 561290 h 946724"/>
                  <a:gd name="connsiteX245" fmla="*/ 1261696 w 2316812"/>
                  <a:gd name="connsiteY245" fmla="*/ 560526 h 946724"/>
                  <a:gd name="connsiteX246" fmla="*/ 1266698 w 2316812"/>
                  <a:gd name="connsiteY246" fmla="*/ 556010 h 946724"/>
                  <a:gd name="connsiteX247" fmla="*/ 1294903 w 2316812"/>
                  <a:gd name="connsiteY247" fmla="*/ 545103 h 946724"/>
                  <a:gd name="connsiteX248" fmla="*/ 1267323 w 2316812"/>
                  <a:gd name="connsiteY248" fmla="*/ 551494 h 946724"/>
                  <a:gd name="connsiteX249" fmla="*/ 1257736 w 2316812"/>
                  <a:gd name="connsiteY249" fmla="*/ 551911 h 946724"/>
                  <a:gd name="connsiteX250" fmla="*/ 1265656 w 2316812"/>
                  <a:gd name="connsiteY250" fmla="*/ 548021 h 946724"/>
                  <a:gd name="connsiteX251" fmla="*/ 1274756 w 2316812"/>
                  <a:gd name="connsiteY251" fmla="*/ 545034 h 946724"/>
                  <a:gd name="connsiteX252" fmla="*/ 1253915 w 2316812"/>
                  <a:gd name="connsiteY252" fmla="*/ 547326 h 946724"/>
                  <a:gd name="connsiteX253" fmla="*/ 1266976 w 2316812"/>
                  <a:gd name="connsiteY253" fmla="*/ 540518 h 946724"/>
                  <a:gd name="connsiteX254" fmla="*/ 1265447 w 2316812"/>
                  <a:gd name="connsiteY254" fmla="*/ 540101 h 946724"/>
                  <a:gd name="connsiteX255" fmla="*/ 1245648 w 2316812"/>
                  <a:gd name="connsiteY255" fmla="*/ 527666 h 946724"/>
                  <a:gd name="connsiteX256" fmla="*/ 1234116 w 2316812"/>
                  <a:gd name="connsiteY256" fmla="*/ 481816 h 946724"/>
                  <a:gd name="connsiteX257" fmla="*/ 1248080 w 2316812"/>
                  <a:gd name="connsiteY257" fmla="*/ 444788 h 946724"/>
                  <a:gd name="connsiteX258" fmla="*/ 1355619 w 2316812"/>
                  <a:gd name="connsiteY258" fmla="*/ 373026 h 946724"/>
                  <a:gd name="connsiteX259" fmla="*/ 1389799 w 2316812"/>
                  <a:gd name="connsiteY259" fmla="*/ 356631 h 946724"/>
                  <a:gd name="connsiteX260" fmla="*/ 1386047 w 2316812"/>
                  <a:gd name="connsiteY260" fmla="*/ 461322 h 946724"/>
                  <a:gd name="connsiteX261" fmla="*/ 1278299 w 2316812"/>
                  <a:gd name="connsiteY261" fmla="*/ 578240 h 946724"/>
                  <a:gd name="connsiteX262" fmla="*/ 1324219 w 2316812"/>
                  <a:gd name="connsiteY262" fmla="*/ 569904 h 946724"/>
                  <a:gd name="connsiteX263" fmla="*/ 1278299 w 2316812"/>
                  <a:gd name="connsiteY263" fmla="*/ 578240 h 946724"/>
                  <a:gd name="connsiteX264" fmla="*/ 1338113 w 2316812"/>
                  <a:gd name="connsiteY264" fmla="*/ 566292 h 946724"/>
                  <a:gd name="connsiteX265" fmla="*/ 1347491 w 2316812"/>
                  <a:gd name="connsiteY265" fmla="*/ 562888 h 946724"/>
                  <a:gd name="connsiteX266" fmla="*/ 1338113 w 2316812"/>
                  <a:gd name="connsiteY266" fmla="*/ 566292 h 946724"/>
                  <a:gd name="connsiteX267" fmla="*/ 1204939 w 2316812"/>
                  <a:gd name="connsiteY267" fmla="*/ 511341 h 946724"/>
                  <a:gd name="connsiteX268" fmla="*/ 1222584 w 2316812"/>
                  <a:gd name="connsiteY268" fmla="*/ 486193 h 946724"/>
                  <a:gd name="connsiteX269" fmla="*/ 1247524 w 2316812"/>
                  <a:gd name="connsiteY269" fmla="*/ 557955 h 946724"/>
                  <a:gd name="connsiteX270" fmla="*/ 1249261 w 2316812"/>
                  <a:gd name="connsiteY270" fmla="*/ 566569 h 946724"/>
                  <a:gd name="connsiteX271" fmla="*/ 1232171 w 2316812"/>
                  <a:gd name="connsiteY271" fmla="*/ 569209 h 946724"/>
                  <a:gd name="connsiteX272" fmla="*/ 1204939 w 2316812"/>
                  <a:gd name="connsiteY272" fmla="*/ 511410 h 946724"/>
                  <a:gd name="connsiteX273" fmla="*/ 1215707 w 2316812"/>
                  <a:gd name="connsiteY273" fmla="*/ 558858 h 946724"/>
                  <a:gd name="connsiteX274" fmla="*/ 1200215 w 2316812"/>
                  <a:gd name="connsiteY274" fmla="*/ 555593 h 946724"/>
                  <a:gd name="connsiteX275" fmla="*/ 1203480 w 2316812"/>
                  <a:gd name="connsiteY275" fmla="*/ 533293 h 946724"/>
                  <a:gd name="connsiteX276" fmla="*/ 1215707 w 2316812"/>
                  <a:gd name="connsiteY276" fmla="*/ 558858 h 946724"/>
                  <a:gd name="connsiteX277" fmla="*/ 1119213 w 2316812"/>
                  <a:gd name="connsiteY277" fmla="*/ 543089 h 946724"/>
                  <a:gd name="connsiteX278" fmla="*/ 1090105 w 2316812"/>
                  <a:gd name="connsiteY278" fmla="*/ 556705 h 946724"/>
                  <a:gd name="connsiteX279" fmla="*/ 1030222 w 2316812"/>
                  <a:gd name="connsiteY279" fmla="*/ 575045 h 946724"/>
                  <a:gd name="connsiteX280" fmla="*/ 1040225 w 2316812"/>
                  <a:gd name="connsiteY280" fmla="*/ 561637 h 946724"/>
                  <a:gd name="connsiteX281" fmla="*/ 1092536 w 2316812"/>
                  <a:gd name="connsiteY281" fmla="*/ 530376 h 946724"/>
                  <a:gd name="connsiteX282" fmla="*/ 1161242 w 2316812"/>
                  <a:gd name="connsiteY282" fmla="*/ 507173 h 946724"/>
                  <a:gd name="connsiteX283" fmla="*/ 1170273 w 2316812"/>
                  <a:gd name="connsiteY283" fmla="*/ 504811 h 946724"/>
                  <a:gd name="connsiteX284" fmla="*/ 1142138 w 2316812"/>
                  <a:gd name="connsiteY284" fmla="*/ 531279 h 946724"/>
                  <a:gd name="connsiteX285" fmla="*/ 1119213 w 2316812"/>
                  <a:gd name="connsiteY285" fmla="*/ 543158 h 946724"/>
                  <a:gd name="connsiteX286" fmla="*/ 843486 w 2316812"/>
                  <a:gd name="connsiteY286" fmla="*/ 533502 h 946724"/>
                  <a:gd name="connsiteX287" fmla="*/ 872802 w 2316812"/>
                  <a:gd name="connsiteY287" fmla="*/ 499531 h 946724"/>
                  <a:gd name="connsiteX288" fmla="*/ 1002781 w 2316812"/>
                  <a:gd name="connsiteY288" fmla="*/ 450138 h 946724"/>
                  <a:gd name="connsiteX289" fmla="*/ 986178 w 2316812"/>
                  <a:gd name="connsiteY289" fmla="*/ 465907 h 946724"/>
                  <a:gd name="connsiteX290" fmla="*/ 885932 w 2316812"/>
                  <a:gd name="connsiteY290" fmla="*/ 516204 h 946724"/>
                  <a:gd name="connsiteX291" fmla="*/ 843486 w 2316812"/>
                  <a:gd name="connsiteY291" fmla="*/ 533571 h 946724"/>
                  <a:gd name="connsiteX292" fmla="*/ 634312 w 2316812"/>
                  <a:gd name="connsiteY292" fmla="*/ 651531 h 946724"/>
                  <a:gd name="connsiteX293" fmla="*/ 551642 w 2316812"/>
                  <a:gd name="connsiteY293" fmla="*/ 692310 h 946724"/>
                  <a:gd name="connsiteX294" fmla="*/ 543445 w 2316812"/>
                  <a:gd name="connsiteY294" fmla="*/ 690504 h 946724"/>
                  <a:gd name="connsiteX295" fmla="*/ 482103 w 2316812"/>
                  <a:gd name="connsiteY295" fmla="*/ 573516 h 946724"/>
                  <a:gd name="connsiteX296" fmla="*/ 634242 w 2316812"/>
                  <a:gd name="connsiteY296" fmla="*/ 651531 h 946724"/>
                  <a:gd name="connsiteX297" fmla="*/ 609858 w 2316812"/>
                  <a:gd name="connsiteY297" fmla="*/ 678555 h 946724"/>
                  <a:gd name="connsiteX298" fmla="*/ 619445 w 2316812"/>
                  <a:gd name="connsiteY298" fmla="*/ 794918 h 946724"/>
                  <a:gd name="connsiteX299" fmla="*/ 617013 w 2316812"/>
                  <a:gd name="connsiteY299" fmla="*/ 802004 h 946724"/>
                  <a:gd name="connsiteX300" fmla="*/ 591171 w 2316812"/>
                  <a:gd name="connsiteY300" fmla="*/ 818051 h 946724"/>
                  <a:gd name="connsiteX301" fmla="*/ 579916 w 2316812"/>
                  <a:gd name="connsiteY301" fmla="*/ 815203 h 946724"/>
                  <a:gd name="connsiteX302" fmla="*/ 563174 w 2316812"/>
                  <a:gd name="connsiteY302" fmla="*/ 737813 h 946724"/>
                  <a:gd name="connsiteX303" fmla="*/ 565397 w 2316812"/>
                  <a:gd name="connsiteY303" fmla="*/ 707455 h 946724"/>
                  <a:gd name="connsiteX304" fmla="*/ 573942 w 2316812"/>
                  <a:gd name="connsiteY304" fmla="*/ 695645 h 946724"/>
                  <a:gd name="connsiteX305" fmla="*/ 609858 w 2316812"/>
                  <a:gd name="connsiteY305" fmla="*/ 678555 h 946724"/>
                  <a:gd name="connsiteX306" fmla="*/ 558033 w 2316812"/>
                  <a:gd name="connsiteY306" fmla="*/ 716069 h 946724"/>
                  <a:gd name="connsiteX307" fmla="*/ 546223 w 2316812"/>
                  <a:gd name="connsiteY307" fmla="*/ 709956 h 946724"/>
                  <a:gd name="connsiteX308" fmla="*/ 559075 w 2316812"/>
                  <a:gd name="connsiteY308" fmla="*/ 703009 h 946724"/>
                  <a:gd name="connsiteX309" fmla="*/ 558033 w 2316812"/>
                  <a:gd name="connsiteY309" fmla="*/ 716000 h 946724"/>
                  <a:gd name="connsiteX310" fmla="*/ 210405 w 2316812"/>
                  <a:gd name="connsiteY310" fmla="*/ 529056 h 946724"/>
                  <a:gd name="connsiteX311" fmla="*/ 175531 w 2316812"/>
                  <a:gd name="connsiteY311" fmla="*/ 457710 h 946724"/>
                  <a:gd name="connsiteX312" fmla="*/ 178866 w 2316812"/>
                  <a:gd name="connsiteY312" fmla="*/ 451110 h 946724"/>
                  <a:gd name="connsiteX313" fmla="*/ 180811 w 2316812"/>
                  <a:gd name="connsiteY313" fmla="*/ 450415 h 946724"/>
                  <a:gd name="connsiteX314" fmla="*/ 207418 w 2316812"/>
                  <a:gd name="connsiteY314" fmla="*/ 468478 h 946724"/>
                  <a:gd name="connsiteX315" fmla="*/ 211169 w 2316812"/>
                  <a:gd name="connsiteY315" fmla="*/ 518774 h 946724"/>
                  <a:gd name="connsiteX316" fmla="*/ 212072 w 2316812"/>
                  <a:gd name="connsiteY316" fmla="*/ 528708 h 946724"/>
                  <a:gd name="connsiteX317" fmla="*/ 210405 w 2316812"/>
                  <a:gd name="connsiteY317" fmla="*/ 529125 h 946724"/>
                  <a:gd name="connsiteX318" fmla="*/ 311762 w 2316812"/>
                  <a:gd name="connsiteY318" fmla="*/ 741634 h 946724"/>
                  <a:gd name="connsiteX319" fmla="*/ 313151 w 2316812"/>
                  <a:gd name="connsiteY319" fmla="*/ 732047 h 946724"/>
                  <a:gd name="connsiteX320" fmla="*/ 328018 w 2316812"/>
                  <a:gd name="connsiteY320" fmla="*/ 720098 h 946724"/>
                  <a:gd name="connsiteX321" fmla="*/ 326490 w 2316812"/>
                  <a:gd name="connsiteY321" fmla="*/ 717736 h 946724"/>
                  <a:gd name="connsiteX322" fmla="*/ 309122 w 2316812"/>
                  <a:gd name="connsiteY322" fmla="*/ 726351 h 946724"/>
                  <a:gd name="connsiteX323" fmla="*/ 303703 w 2316812"/>
                  <a:gd name="connsiteY323" fmla="*/ 725031 h 946724"/>
                  <a:gd name="connsiteX324" fmla="*/ 306343 w 2316812"/>
                  <a:gd name="connsiteY324" fmla="*/ 720307 h 946724"/>
                  <a:gd name="connsiteX325" fmla="*/ 320654 w 2316812"/>
                  <a:gd name="connsiteY325" fmla="*/ 706482 h 946724"/>
                  <a:gd name="connsiteX326" fmla="*/ 300508 w 2316812"/>
                  <a:gd name="connsiteY326" fmla="*/ 717320 h 946724"/>
                  <a:gd name="connsiteX327" fmla="*/ 277861 w 2316812"/>
                  <a:gd name="connsiteY327" fmla="*/ 670566 h 946724"/>
                  <a:gd name="connsiteX328" fmla="*/ 235345 w 2316812"/>
                  <a:gd name="connsiteY328" fmla="*/ 583590 h 946724"/>
                  <a:gd name="connsiteX329" fmla="*/ 214504 w 2316812"/>
                  <a:gd name="connsiteY329" fmla="*/ 496474 h 946724"/>
                  <a:gd name="connsiteX330" fmla="*/ 212281 w 2316812"/>
                  <a:gd name="connsiteY330" fmla="*/ 449096 h 946724"/>
                  <a:gd name="connsiteX331" fmla="*/ 219784 w 2316812"/>
                  <a:gd name="connsiteY331" fmla="*/ 439022 h 946724"/>
                  <a:gd name="connsiteX332" fmla="*/ 270844 w 2316812"/>
                  <a:gd name="connsiteY332" fmla="*/ 426587 h 946724"/>
                  <a:gd name="connsiteX333" fmla="*/ 280153 w 2316812"/>
                  <a:gd name="connsiteY333" fmla="*/ 429366 h 946724"/>
                  <a:gd name="connsiteX334" fmla="*/ 467236 w 2316812"/>
                  <a:gd name="connsiteY334" fmla="*/ 564207 h 946724"/>
                  <a:gd name="connsiteX335" fmla="*/ 475017 w 2316812"/>
                  <a:gd name="connsiteY335" fmla="*/ 573516 h 946724"/>
                  <a:gd name="connsiteX336" fmla="*/ 542750 w 2316812"/>
                  <a:gd name="connsiteY336" fmla="*/ 696409 h 946724"/>
                  <a:gd name="connsiteX337" fmla="*/ 436530 w 2316812"/>
                  <a:gd name="connsiteY337" fmla="*/ 747609 h 946724"/>
                  <a:gd name="connsiteX338" fmla="*/ 379565 w 2316812"/>
                  <a:gd name="connsiteY338" fmla="*/ 779217 h 946724"/>
                  <a:gd name="connsiteX339" fmla="*/ 331214 w 2316812"/>
                  <a:gd name="connsiteY339" fmla="*/ 784914 h 946724"/>
                  <a:gd name="connsiteX340" fmla="*/ 443894 w 2316812"/>
                  <a:gd name="connsiteY340" fmla="*/ 723224 h 946724"/>
                  <a:gd name="connsiteX341" fmla="*/ 402629 w 2316812"/>
                  <a:gd name="connsiteY341" fmla="*/ 740453 h 946724"/>
                  <a:gd name="connsiteX342" fmla="*/ 401865 w 2316812"/>
                  <a:gd name="connsiteY342" fmla="*/ 738994 h 946724"/>
                  <a:gd name="connsiteX343" fmla="*/ 418537 w 2316812"/>
                  <a:gd name="connsiteY343" fmla="*/ 724753 h 946724"/>
                  <a:gd name="connsiteX344" fmla="*/ 358446 w 2316812"/>
                  <a:gd name="connsiteY344" fmla="*/ 749067 h 946724"/>
                  <a:gd name="connsiteX345" fmla="*/ 384428 w 2316812"/>
                  <a:gd name="connsiteY345" fmla="*/ 724267 h 946724"/>
                  <a:gd name="connsiteX346" fmla="*/ 350457 w 2316812"/>
                  <a:gd name="connsiteY346" fmla="*/ 738022 h 946724"/>
                  <a:gd name="connsiteX347" fmla="*/ 363309 w 2316812"/>
                  <a:gd name="connsiteY347" fmla="*/ 725031 h 946724"/>
                  <a:gd name="connsiteX348" fmla="*/ 322947 w 2316812"/>
                  <a:gd name="connsiteY348" fmla="*/ 746011 h 946724"/>
                  <a:gd name="connsiteX349" fmla="*/ 311623 w 2316812"/>
                  <a:gd name="connsiteY349" fmla="*/ 741704 h 946724"/>
                  <a:gd name="connsiteX350" fmla="*/ 327184 w 2316812"/>
                  <a:gd name="connsiteY350" fmla="*/ 768936 h 946724"/>
                  <a:gd name="connsiteX351" fmla="*/ 323572 w 2316812"/>
                  <a:gd name="connsiteY351" fmla="*/ 768936 h 946724"/>
                  <a:gd name="connsiteX352" fmla="*/ 324475 w 2316812"/>
                  <a:gd name="connsiteY352" fmla="*/ 764837 h 946724"/>
                  <a:gd name="connsiteX353" fmla="*/ 337952 w 2316812"/>
                  <a:gd name="connsiteY353" fmla="*/ 758446 h 946724"/>
                  <a:gd name="connsiteX354" fmla="*/ 338647 w 2316812"/>
                  <a:gd name="connsiteY354" fmla="*/ 760252 h 946724"/>
                  <a:gd name="connsiteX355" fmla="*/ 327254 w 2316812"/>
                  <a:gd name="connsiteY355" fmla="*/ 768866 h 946724"/>
                  <a:gd name="connsiteX356" fmla="*/ 318639 w 2316812"/>
                  <a:gd name="connsiteY356" fmla="*/ 758376 h 946724"/>
                  <a:gd name="connsiteX357" fmla="*/ 320515 w 2316812"/>
                  <a:gd name="connsiteY357" fmla="*/ 753861 h 946724"/>
                  <a:gd name="connsiteX358" fmla="*/ 336007 w 2316812"/>
                  <a:gd name="connsiteY358" fmla="*/ 745941 h 946724"/>
                  <a:gd name="connsiteX359" fmla="*/ 337466 w 2316812"/>
                  <a:gd name="connsiteY359" fmla="*/ 747609 h 946724"/>
                  <a:gd name="connsiteX360" fmla="*/ 323294 w 2316812"/>
                  <a:gd name="connsiteY360" fmla="*/ 759349 h 946724"/>
                  <a:gd name="connsiteX361" fmla="*/ 318570 w 2316812"/>
                  <a:gd name="connsiteY361" fmla="*/ 758376 h 946724"/>
                  <a:gd name="connsiteX362" fmla="*/ 84456 w 2316812"/>
                  <a:gd name="connsiteY362" fmla="*/ 848201 h 946724"/>
                  <a:gd name="connsiteX363" fmla="*/ 20821 w 2316812"/>
                  <a:gd name="connsiteY363" fmla="*/ 839795 h 946724"/>
                  <a:gd name="connsiteX364" fmla="*/ 16236 w 2316812"/>
                  <a:gd name="connsiteY364" fmla="*/ 837156 h 946724"/>
                  <a:gd name="connsiteX365" fmla="*/ 96266 w 2316812"/>
                  <a:gd name="connsiteY365" fmla="*/ 808048 h 946724"/>
                  <a:gd name="connsiteX366" fmla="*/ 272720 w 2316812"/>
                  <a:gd name="connsiteY366" fmla="*/ 796376 h 946724"/>
                  <a:gd name="connsiteX367" fmla="*/ 352541 w 2316812"/>
                  <a:gd name="connsiteY367" fmla="*/ 798947 h 946724"/>
                  <a:gd name="connsiteX368" fmla="*/ 280987 w 2316812"/>
                  <a:gd name="connsiteY368" fmla="*/ 838198 h 946724"/>
                  <a:gd name="connsiteX369" fmla="*/ 347886 w 2316812"/>
                  <a:gd name="connsiteY369" fmla="*/ 809854 h 946724"/>
                  <a:gd name="connsiteX370" fmla="*/ 390958 w 2316812"/>
                  <a:gd name="connsiteY370" fmla="*/ 799294 h 946724"/>
                  <a:gd name="connsiteX371" fmla="*/ 298215 w 2316812"/>
                  <a:gd name="connsiteY371" fmla="*/ 848410 h 946724"/>
                  <a:gd name="connsiteX372" fmla="*/ 348512 w 2316812"/>
                  <a:gd name="connsiteY372" fmla="*/ 834585 h 946724"/>
                  <a:gd name="connsiteX373" fmla="*/ 390610 w 2316812"/>
                  <a:gd name="connsiteY373" fmla="*/ 806936 h 946724"/>
                  <a:gd name="connsiteX374" fmla="*/ 425137 w 2316812"/>
                  <a:gd name="connsiteY374" fmla="*/ 799572 h 946724"/>
                  <a:gd name="connsiteX375" fmla="*/ 296340 w 2316812"/>
                  <a:gd name="connsiteY375" fmla="*/ 865430 h 946724"/>
                  <a:gd name="connsiteX376" fmla="*/ 392069 w 2316812"/>
                  <a:gd name="connsiteY376" fmla="*/ 831320 h 946724"/>
                  <a:gd name="connsiteX377" fmla="*/ 427360 w 2316812"/>
                  <a:gd name="connsiteY377" fmla="*/ 806519 h 946724"/>
                  <a:gd name="connsiteX378" fmla="*/ 451953 w 2316812"/>
                  <a:gd name="connsiteY378" fmla="*/ 798600 h 946724"/>
                  <a:gd name="connsiteX379" fmla="*/ 406936 w 2316812"/>
                  <a:gd name="connsiteY379" fmla="*/ 835071 h 946724"/>
                  <a:gd name="connsiteX380" fmla="*/ 337883 w 2316812"/>
                  <a:gd name="connsiteY380" fmla="*/ 863137 h 946724"/>
                  <a:gd name="connsiteX381" fmla="*/ 246807 w 2316812"/>
                  <a:gd name="connsiteY381" fmla="*/ 866472 h 946724"/>
                  <a:gd name="connsiteX382" fmla="*/ 84595 w 2316812"/>
                  <a:gd name="connsiteY382" fmla="*/ 848201 h 946724"/>
                  <a:gd name="connsiteX383" fmla="*/ 588739 w 2316812"/>
                  <a:gd name="connsiteY383" fmla="*/ 901902 h 946724"/>
                  <a:gd name="connsiteX384" fmla="*/ 502735 w 2316812"/>
                  <a:gd name="connsiteY384" fmla="*/ 915101 h 946724"/>
                  <a:gd name="connsiteX385" fmla="*/ 355181 w 2316812"/>
                  <a:gd name="connsiteY385" fmla="*/ 930245 h 946724"/>
                  <a:gd name="connsiteX386" fmla="*/ 259520 w 2316812"/>
                  <a:gd name="connsiteY386" fmla="*/ 934552 h 946724"/>
                  <a:gd name="connsiteX387" fmla="*/ 241389 w 2316812"/>
                  <a:gd name="connsiteY387" fmla="*/ 909404 h 946724"/>
                  <a:gd name="connsiteX388" fmla="*/ 257853 w 2316812"/>
                  <a:gd name="connsiteY388" fmla="*/ 880505 h 946724"/>
                  <a:gd name="connsiteX389" fmla="*/ 267162 w 2316812"/>
                  <a:gd name="connsiteY389" fmla="*/ 877448 h 946724"/>
                  <a:gd name="connsiteX390" fmla="*/ 409298 w 2316812"/>
                  <a:gd name="connsiteY390" fmla="*/ 845353 h 946724"/>
                  <a:gd name="connsiteX391" fmla="*/ 422775 w 2316812"/>
                  <a:gd name="connsiteY391" fmla="*/ 845075 h 946724"/>
                  <a:gd name="connsiteX392" fmla="*/ 587211 w 2316812"/>
                  <a:gd name="connsiteY392" fmla="*/ 898845 h 946724"/>
                  <a:gd name="connsiteX393" fmla="*/ 588809 w 2316812"/>
                  <a:gd name="connsiteY393" fmla="*/ 899679 h 946724"/>
                  <a:gd name="connsiteX394" fmla="*/ 588809 w 2316812"/>
                  <a:gd name="connsiteY394" fmla="*/ 901971 h 946724"/>
                  <a:gd name="connsiteX395" fmla="*/ 838554 w 2316812"/>
                  <a:gd name="connsiteY395" fmla="*/ 844103 h 946724"/>
                  <a:gd name="connsiteX396" fmla="*/ 614929 w 2316812"/>
                  <a:gd name="connsiteY396" fmla="*/ 896622 h 946724"/>
                  <a:gd name="connsiteX397" fmla="*/ 586794 w 2316812"/>
                  <a:gd name="connsiteY397" fmla="*/ 894399 h 946724"/>
                  <a:gd name="connsiteX398" fmla="*/ 425207 w 2316812"/>
                  <a:gd name="connsiteY398" fmla="*/ 841393 h 946724"/>
                  <a:gd name="connsiteX399" fmla="*/ 421247 w 2316812"/>
                  <a:gd name="connsiteY399" fmla="*/ 838684 h 946724"/>
                  <a:gd name="connsiteX400" fmla="*/ 457580 w 2316812"/>
                  <a:gd name="connsiteY400" fmla="*/ 808256 h 946724"/>
                  <a:gd name="connsiteX401" fmla="*/ 466055 w 2316812"/>
                  <a:gd name="connsiteY401" fmla="*/ 793598 h 946724"/>
                  <a:gd name="connsiteX402" fmla="*/ 448410 w 2316812"/>
                  <a:gd name="connsiteY402" fmla="*/ 788040 h 946724"/>
                  <a:gd name="connsiteX403" fmla="*/ 393806 w 2316812"/>
                  <a:gd name="connsiteY403" fmla="*/ 786512 h 946724"/>
                  <a:gd name="connsiteX404" fmla="*/ 397349 w 2316812"/>
                  <a:gd name="connsiteY404" fmla="*/ 782205 h 946724"/>
                  <a:gd name="connsiteX405" fmla="*/ 531148 w 2316812"/>
                  <a:gd name="connsiteY405" fmla="*/ 716000 h 946724"/>
                  <a:gd name="connsiteX406" fmla="*/ 557200 w 2316812"/>
                  <a:gd name="connsiteY406" fmla="*/ 733715 h 946724"/>
                  <a:gd name="connsiteX407" fmla="*/ 575331 w 2316812"/>
                  <a:gd name="connsiteY407" fmla="*/ 819371 h 946724"/>
                  <a:gd name="connsiteX408" fmla="*/ 593116 w 2316812"/>
                  <a:gd name="connsiteY408" fmla="*/ 824095 h 946724"/>
                  <a:gd name="connsiteX409" fmla="*/ 622918 w 2316812"/>
                  <a:gd name="connsiteY409" fmla="*/ 806380 h 946724"/>
                  <a:gd name="connsiteX410" fmla="*/ 626461 w 2316812"/>
                  <a:gd name="connsiteY410" fmla="*/ 794570 h 946724"/>
                  <a:gd name="connsiteX411" fmla="*/ 611109 w 2316812"/>
                  <a:gd name="connsiteY411" fmla="*/ 751082 h 946724"/>
                  <a:gd name="connsiteX412" fmla="*/ 991527 w 2316812"/>
                  <a:gd name="connsiteY412" fmla="*/ 789082 h 946724"/>
                  <a:gd name="connsiteX413" fmla="*/ 838623 w 2316812"/>
                  <a:gd name="connsiteY413" fmla="*/ 844241 h 946724"/>
                  <a:gd name="connsiteX414" fmla="*/ 1146306 w 2316812"/>
                  <a:gd name="connsiteY414" fmla="*/ 728296 h 946724"/>
                  <a:gd name="connsiteX415" fmla="*/ 1054258 w 2316812"/>
                  <a:gd name="connsiteY415" fmla="*/ 766157 h 946724"/>
                  <a:gd name="connsiteX416" fmla="*/ 958390 w 2316812"/>
                  <a:gd name="connsiteY416" fmla="*/ 786998 h 946724"/>
                  <a:gd name="connsiteX417" fmla="*/ 665017 w 2316812"/>
                  <a:gd name="connsiteY417" fmla="*/ 761364 h 946724"/>
                  <a:gd name="connsiteX418" fmla="*/ 616249 w 2316812"/>
                  <a:gd name="connsiteY418" fmla="*/ 744691 h 946724"/>
                  <a:gd name="connsiteX419" fmla="*/ 608399 w 2316812"/>
                  <a:gd name="connsiteY419" fmla="*/ 733923 h 946724"/>
                  <a:gd name="connsiteX420" fmla="*/ 613887 w 2316812"/>
                  <a:gd name="connsiteY420" fmla="*/ 680709 h 946724"/>
                  <a:gd name="connsiteX421" fmla="*/ 620279 w 2316812"/>
                  <a:gd name="connsiteY421" fmla="*/ 673206 h 946724"/>
                  <a:gd name="connsiteX422" fmla="*/ 904897 w 2316812"/>
                  <a:gd name="connsiteY422" fmla="*/ 525999 h 946724"/>
                  <a:gd name="connsiteX423" fmla="*/ 974576 w 2316812"/>
                  <a:gd name="connsiteY423" fmla="*/ 507728 h 946724"/>
                  <a:gd name="connsiteX424" fmla="*/ 1017300 w 2316812"/>
                  <a:gd name="connsiteY424" fmla="*/ 521483 h 946724"/>
                  <a:gd name="connsiteX425" fmla="*/ 1019662 w 2316812"/>
                  <a:gd name="connsiteY425" fmla="*/ 531973 h 946724"/>
                  <a:gd name="connsiteX426" fmla="*/ 1026748 w 2316812"/>
                  <a:gd name="connsiteY426" fmla="*/ 545451 h 946724"/>
                  <a:gd name="connsiteX427" fmla="*/ 1039670 w 2316812"/>
                  <a:gd name="connsiteY427" fmla="*/ 537462 h 946724"/>
                  <a:gd name="connsiteX428" fmla="*/ 1044116 w 2316812"/>
                  <a:gd name="connsiteY428" fmla="*/ 534196 h 946724"/>
                  <a:gd name="connsiteX429" fmla="*/ 1046686 w 2316812"/>
                  <a:gd name="connsiteY429" fmla="*/ 540101 h 946724"/>
                  <a:gd name="connsiteX430" fmla="*/ 1039461 w 2316812"/>
                  <a:gd name="connsiteY430" fmla="*/ 550869 h 946724"/>
                  <a:gd name="connsiteX431" fmla="*/ 1018412 w 2316812"/>
                  <a:gd name="connsiteY431" fmla="*/ 573864 h 946724"/>
                  <a:gd name="connsiteX432" fmla="*/ 1017370 w 2316812"/>
                  <a:gd name="connsiteY432" fmla="*/ 583590 h 946724"/>
                  <a:gd name="connsiteX433" fmla="*/ 1027512 w 2316812"/>
                  <a:gd name="connsiteY433" fmla="*/ 586924 h 946724"/>
                  <a:gd name="connsiteX434" fmla="*/ 1097330 w 2316812"/>
                  <a:gd name="connsiteY434" fmla="*/ 567612 h 946724"/>
                  <a:gd name="connsiteX435" fmla="*/ 1140749 w 2316812"/>
                  <a:gd name="connsiteY435" fmla="*/ 573794 h 946724"/>
                  <a:gd name="connsiteX436" fmla="*/ 1077044 w 2316812"/>
                  <a:gd name="connsiteY436" fmla="*/ 619992 h 946724"/>
                  <a:gd name="connsiteX437" fmla="*/ 1054050 w 2316812"/>
                  <a:gd name="connsiteY437" fmla="*/ 671956 h 946724"/>
                  <a:gd name="connsiteX438" fmla="*/ 1089827 w 2316812"/>
                  <a:gd name="connsiteY438" fmla="*/ 718431 h 946724"/>
                  <a:gd name="connsiteX439" fmla="*/ 1140471 w 2316812"/>
                  <a:gd name="connsiteY439" fmla="*/ 724961 h 946724"/>
                  <a:gd name="connsiteX440" fmla="*/ 1151100 w 2316812"/>
                  <a:gd name="connsiteY440" fmla="*/ 724336 h 946724"/>
                  <a:gd name="connsiteX441" fmla="*/ 1146376 w 2316812"/>
                  <a:gd name="connsiteY441" fmla="*/ 728435 h 946724"/>
                  <a:gd name="connsiteX442" fmla="*/ 1077322 w 2316812"/>
                  <a:gd name="connsiteY442" fmla="*/ 698424 h 946724"/>
                  <a:gd name="connsiteX443" fmla="*/ 1099136 w 2316812"/>
                  <a:gd name="connsiteY443" fmla="*/ 694394 h 946724"/>
                  <a:gd name="connsiteX444" fmla="*/ 1085450 w 2316812"/>
                  <a:gd name="connsiteY444" fmla="*/ 701411 h 946724"/>
                  <a:gd name="connsiteX445" fmla="*/ 1077253 w 2316812"/>
                  <a:gd name="connsiteY445" fmla="*/ 698354 h 946724"/>
                  <a:gd name="connsiteX446" fmla="*/ 1559236 w 2316812"/>
                  <a:gd name="connsiteY446" fmla="*/ 598248 h 946724"/>
                  <a:gd name="connsiteX447" fmla="*/ 1455587 w 2316812"/>
                  <a:gd name="connsiteY447" fmla="*/ 650767 h 946724"/>
                  <a:gd name="connsiteX448" fmla="*/ 1446556 w 2316812"/>
                  <a:gd name="connsiteY448" fmla="*/ 653407 h 946724"/>
                  <a:gd name="connsiteX449" fmla="*/ 1436691 w 2316812"/>
                  <a:gd name="connsiteY449" fmla="*/ 651601 h 946724"/>
                  <a:gd name="connsiteX450" fmla="*/ 1442665 w 2316812"/>
                  <a:gd name="connsiteY450" fmla="*/ 639235 h 946724"/>
                  <a:gd name="connsiteX451" fmla="*/ 1573130 w 2316812"/>
                  <a:gd name="connsiteY451" fmla="*/ 571710 h 946724"/>
                  <a:gd name="connsiteX452" fmla="*/ 1591470 w 2316812"/>
                  <a:gd name="connsiteY452" fmla="*/ 560526 h 946724"/>
                  <a:gd name="connsiteX453" fmla="*/ 1559236 w 2316812"/>
                  <a:gd name="connsiteY453" fmla="*/ 598248 h 946724"/>
                  <a:gd name="connsiteX454" fmla="*/ 1544856 w 2316812"/>
                  <a:gd name="connsiteY454" fmla="*/ 658409 h 946724"/>
                  <a:gd name="connsiteX455" fmla="*/ 1659065 w 2316812"/>
                  <a:gd name="connsiteY455" fmla="*/ 583312 h 946724"/>
                  <a:gd name="connsiteX456" fmla="*/ 1544856 w 2316812"/>
                  <a:gd name="connsiteY456" fmla="*/ 658409 h 946724"/>
                  <a:gd name="connsiteX457" fmla="*/ 1625997 w 2316812"/>
                  <a:gd name="connsiteY457" fmla="*/ 680709 h 946724"/>
                  <a:gd name="connsiteX458" fmla="*/ 1701372 w 2316812"/>
                  <a:gd name="connsiteY458" fmla="*/ 623882 h 946724"/>
                  <a:gd name="connsiteX459" fmla="*/ 1625997 w 2316812"/>
                  <a:gd name="connsiteY459" fmla="*/ 680709 h 946724"/>
                  <a:gd name="connsiteX460" fmla="*/ 1947366 w 2316812"/>
                  <a:gd name="connsiteY460" fmla="*/ 570182 h 946724"/>
                  <a:gd name="connsiteX461" fmla="*/ 1958273 w 2316812"/>
                  <a:gd name="connsiteY461" fmla="*/ 570390 h 946724"/>
                  <a:gd name="connsiteX462" fmla="*/ 1946324 w 2316812"/>
                  <a:gd name="connsiteY462" fmla="*/ 577546 h 946724"/>
                  <a:gd name="connsiteX463" fmla="*/ 1941808 w 2316812"/>
                  <a:gd name="connsiteY463" fmla="*/ 573516 h 946724"/>
                  <a:gd name="connsiteX464" fmla="*/ 1945559 w 2316812"/>
                  <a:gd name="connsiteY464" fmla="*/ 566014 h 946724"/>
                  <a:gd name="connsiteX465" fmla="*/ 1982726 w 2316812"/>
                  <a:gd name="connsiteY465" fmla="*/ 549827 h 946724"/>
                  <a:gd name="connsiteX466" fmla="*/ 1947296 w 2316812"/>
                  <a:gd name="connsiteY466" fmla="*/ 570182 h 946724"/>
                  <a:gd name="connsiteX467" fmla="*/ 1978280 w 2316812"/>
                  <a:gd name="connsiteY467" fmla="*/ 570043 h 946724"/>
                  <a:gd name="connsiteX468" fmla="*/ 1978280 w 2316812"/>
                  <a:gd name="connsiteY468" fmla="*/ 570043 h 946724"/>
                  <a:gd name="connsiteX469" fmla="*/ 1980711 w 2316812"/>
                  <a:gd name="connsiteY469" fmla="*/ 566639 h 946724"/>
                  <a:gd name="connsiteX470" fmla="*/ 1978280 w 2316812"/>
                  <a:gd name="connsiteY470" fmla="*/ 570043 h 946724"/>
                  <a:gd name="connsiteX471" fmla="*/ 1983421 w 2316812"/>
                  <a:gd name="connsiteY471" fmla="*/ 540449 h 946724"/>
                  <a:gd name="connsiteX472" fmla="*/ 1965775 w 2316812"/>
                  <a:gd name="connsiteY472" fmla="*/ 550591 h 946724"/>
                  <a:gd name="connsiteX473" fmla="*/ 1979183 w 2316812"/>
                  <a:gd name="connsiteY473" fmla="*/ 538573 h 946724"/>
                  <a:gd name="connsiteX474" fmla="*/ 1983421 w 2316812"/>
                  <a:gd name="connsiteY474" fmla="*/ 540449 h 946724"/>
                  <a:gd name="connsiteX475" fmla="*/ 1943406 w 2316812"/>
                  <a:gd name="connsiteY475" fmla="*/ 473480 h 946724"/>
                  <a:gd name="connsiteX476" fmla="*/ 1949241 w 2316812"/>
                  <a:gd name="connsiteY476" fmla="*/ 479037 h 946724"/>
                  <a:gd name="connsiteX477" fmla="*/ 1951395 w 2316812"/>
                  <a:gd name="connsiteY477" fmla="*/ 497377 h 946724"/>
                  <a:gd name="connsiteX478" fmla="*/ 1933263 w 2316812"/>
                  <a:gd name="connsiteY478" fmla="*/ 511827 h 946724"/>
                  <a:gd name="connsiteX479" fmla="*/ 1955910 w 2316812"/>
                  <a:gd name="connsiteY479" fmla="*/ 498628 h 946724"/>
                  <a:gd name="connsiteX480" fmla="*/ 1963830 w 2316812"/>
                  <a:gd name="connsiteY480" fmla="*/ 495641 h 946724"/>
                  <a:gd name="connsiteX481" fmla="*/ 1963691 w 2316812"/>
                  <a:gd name="connsiteY481" fmla="*/ 503004 h 946724"/>
                  <a:gd name="connsiteX482" fmla="*/ 1963344 w 2316812"/>
                  <a:gd name="connsiteY482" fmla="*/ 503282 h 946724"/>
                  <a:gd name="connsiteX483" fmla="*/ 1963830 w 2316812"/>
                  <a:gd name="connsiteY483" fmla="*/ 503282 h 946724"/>
                  <a:gd name="connsiteX484" fmla="*/ 1963830 w 2316812"/>
                  <a:gd name="connsiteY484" fmla="*/ 503282 h 946724"/>
                  <a:gd name="connsiteX485" fmla="*/ 1963691 w 2316812"/>
                  <a:gd name="connsiteY485" fmla="*/ 503004 h 946724"/>
                  <a:gd name="connsiteX486" fmla="*/ 1971124 w 2316812"/>
                  <a:gd name="connsiteY486" fmla="*/ 508354 h 946724"/>
                  <a:gd name="connsiteX487" fmla="*/ 1968068 w 2316812"/>
                  <a:gd name="connsiteY487" fmla="*/ 514745 h 946724"/>
                  <a:gd name="connsiteX488" fmla="*/ 1943197 w 2316812"/>
                  <a:gd name="connsiteY488" fmla="*/ 533015 h 946724"/>
                  <a:gd name="connsiteX489" fmla="*/ 1967651 w 2316812"/>
                  <a:gd name="connsiteY489" fmla="*/ 518288 h 946724"/>
                  <a:gd name="connsiteX490" fmla="*/ 1975362 w 2316812"/>
                  <a:gd name="connsiteY490" fmla="*/ 521205 h 946724"/>
                  <a:gd name="connsiteX491" fmla="*/ 1974598 w 2316812"/>
                  <a:gd name="connsiteY491" fmla="*/ 522248 h 946724"/>
                  <a:gd name="connsiteX492" fmla="*/ 1976543 w 2316812"/>
                  <a:gd name="connsiteY492" fmla="*/ 522873 h 946724"/>
                  <a:gd name="connsiteX493" fmla="*/ 1974598 w 2316812"/>
                  <a:gd name="connsiteY493" fmla="*/ 533432 h 946724"/>
                  <a:gd name="connsiteX494" fmla="*/ 1954382 w 2316812"/>
                  <a:gd name="connsiteY494" fmla="*/ 545173 h 946724"/>
                  <a:gd name="connsiteX495" fmla="*/ 1969527 w 2316812"/>
                  <a:gd name="connsiteY495" fmla="*/ 542463 h 946724"/>
                  <a:gd name="connsiteX496" fmla="*/ 1955633 w 2316812"/>
                  <a:gd name="connsiteY496" fmla="*/ 551564 h 946724"/>
                  <a:gd name="connsiteX497" fmla="*/ 1966053 w 2316812"/>
                  <a:gd name="connsiteY497" fmla="*/ 550174 h 946724"/>
                  <a:gd name="connsiteX498" fmla="*/ 1940488 w 2316812"/>
                  <a:gd name="connsiteY498" fmla="*/ 564485 h 946724"/>
                  <a:gd name="connsiteX499" fmla="*/ 1909435 w 2316812"/>
                  <a:gd name="connsiteY499" fmla="*/ 496335 h 946724"/>
                  <a:gd name="connsiteX500" fmla="*/ 1904016 w 2316812"/>
                  <a:gd name="connsiteY500" fmla="*/ 487860 h 946724"/>
                  <a:gd name="connsiteX501" fmla="*/ 1937640 w 2316812"/>
                  <a:gd name="connsiteY501" fmla="*/ 464032 h 946724"/>
                  <a:gd name="connsiteX502" fmla="*/ 1913186 w 2316812"/>
                  <a:gd name="connsiteY502" fmla="*/ 486332 h 946724"/>
                  <a:gd name="connsiteX503" fmla="*/ 1943475 w 2316812"/>
                  <a:gd name="connsiteY503" fmla="*/ 473341 h 946724"/>
                  <a:gd name="connsiteX504" fmla="*/ 1933263 w 2316812"/>
                  <a:gd name="connsiteY504" fmla="*/ 574072 h 946724"/>
                  <a:gd name="connsiteX505" fmla="*/ 1929025 w 2316812"/>
                  <a:gd name="connsiteY505" fmla="*/ 551147 h 946724"/>
                  <a:gd name="connsiteX506" fmla="*/ 1933263 w 2316812"/>
                  <a:gd name="connsiteY506" fmla="*/ 574072 h 946724"/>
                  <a:gd name="connsiteX507" fmla="*/ 1918675 w 2316812"/>
                  <a:gd name="connsiteY507" fmla="*/ 556844 h 946724"/>
                  <a:gd name="connsiteX508" fmla="*/ 1899570 w 2316812"/>
                  <a:gd name="connsiteY508" fmla="*/ 512383 h 946724"/>
                  <a:gd name="connsiteX509" fmla="*/ 1918675 w 2316812"/>
                  <a:gd name="connsiteY509" fmla="*/ 556844 h 946724"/>
                  <a:gd name="connsiteX510" fmla="*/ 1897139 w 2316812"/>
                  <a:gd name="connsiteY510" fmla="*/ 488485 h 946724"/>
                  <a:gd name="connsiteX511" fmla="*/ 1917980 w 2316812"/>
                  <a:gd name="connsiteY511" fmla="*/ 519330 h 946724"/>
                  <a:gd name="connsiteX512" fmla="*/ 1897139 w 2316812"/>
                  <a:gd name="connsiteY512" fmla="*/ 488485 h 946724"/>
                  <a:gd name="connsiteX513" fmla="*/ 1914089 w 2316812"/>
                  <a:gd name="connsiteY513" fmla="*/ 468964 h 946724"/>
                  <a:gd name="connsiteX514" fmla="*/ 1934930 w 2316812"/>
                  <a:gd name="connsiteY514" fmla="*/ 459863 h 946724"/>
                  <a:gd name="connsiteX515" fmla="*/ 1903808 w 2316812"/>
                  <a:gd name="connsiteY515" fmla="*/ 487929 h 946724"/>
                  <a:gd name="connsiteX516" fmla="*/ 1897833 w 2316812"/>
                  <a:gd name="connsiteY516" fmla="*/ 483066 h 946724"/>
                  <a:gd name="connsiteX517" fmla="*/ 1903183 w 2316812"/>
                  <a:gd name="connsiteY517" fmla="*/ 479037 h 946724"/>
                  <a:gd name="connsiteX518" fmla="*/ 1914089 w 2316812"/>
                  <a:gd name="connsiteY518" fmla="*/ 468964 h 946724"/>
                  <a:gd name="connsiteX519" fmla="*/ 1900404 w 2316812"/>
                  <a:gd name="connsiteY519" fmla="*/ 448540 h 946724"/>
                  <a:gd name="connsiteX520" fmla="*/ 1923468 w 2316812"/>
                  <a:gd name="connsiteY520" fmla="*/ 574420 h 946724"/>
                  <a:gd name="connsiteX521" fmla="*/ 1972167 w 2316812"/>
                  <a:gd name="connsiteY521" fmla="*/ 591718 h 946724"/>
                  <a:gd name="connsiteX522" fmla="*/ 1940349 w 2316812"/>
                  <a:gd name="connsiteY522" fmla="*/ 605473 h 946724"/>
                  <a:gd name="connsiteX523" fmla="*/ 1867475 w 2316812"/>
                  <a:gd name="connsiteY523" fmla="*/ 510160 h 946724"/>
                  <a:gd name="connsiteX524" fmla="*/ 1874075 w 2316812"/>
                  <a:gd name="connsiteY524" fmla="*/ 464726 h 946724"/>
                  <a:gd name="connsiteX525" fmla="*/ 1900334 w 2316812"/>
                  <a:gd name="connsiteY525" fmla="*/ 448540 h 946724"/>
                  <a:gd name="connsiteX526" fmla="*/ 1873936 w 2316812"/>
                  <a:gd name="connsiteY526" fmla="*/ 454445 h 946724"/>
                  <a:gd name="connsiteX527" fmla="*/ 1871852 w 2316812"/>
                  <a:gd name="connsiteY527" fmla="*/ 553579 h 946724"/>
                  <a:gd name="connsiteX528" fmla="*/ 1951256 w 2316812"/>
                  <a:gd name="connsiteY528" fmla="*/ 615685 h 946724"/>
                  <a:gd name="connsiteX529" fmla="*/ 1835519 w 2316812"/>
                  <a:gd name="connsiteY529" fmla="*/ 667232 h 946724"/>
                  <a:gd name="connsiteX530" fmla="*/ 1877409 w 2316812"/>
                  <a:gd name="connsiteY530" fmla="*/ 646391 h 946724"/>
                  <a:gd name="connsiteX531" fmla="*/ 1820513 w 2316812"/>
                  <a:gd name="connsiteY531" fmla="*/ 664731 h 946724"/>
                  <a:gd name="connsiteX532" fmla="*/ 1847329 w 2316812"/>
                  <a:gd name="connsiteY532" fmla="*/ 650976 h 946724"/>
                  <a:gd name="connsiteX533" fmla="*/ 1796546 w 2316812"/>
                  <a:gd name="connsiteY533" fmla="*/ 663758 h 946724"/>
                  <a:gd name="connsiteX534" fmla="*/ 1823639 w 2316812"/>
                  <a:gd name="connsiteY534" fmla="*/ 651948 h 946724"/>
                  <a:gd name="connsiteX535" fmla="*/ 1823014 w 2316812"/>
                  <a:gd name="connsiteY535" fmla="*/ 650142 h 946724"/>
                  <a:gd name="connsiteX536" fmla="*/ 1784111 w 2316812"/>
                  <a:gd name="connsiteY536" fmla="*/ 663897 h 946724"/>
                  <a:gd name="connsiteX537" fmla="*/ 1773413 w 2316812"/>
                  <a:gd name="connsiteY537" fmla="*/ 661952 h 946724"/>
                  <a:gd name="connsiteX538" fmla="*/ 1772718 w 2316812"/>
                  <a:gd name="connsiteY538" fmla="*/ 656672 h 946724"/>
                  <a:gd name="connsiteX539" fmla="*/ 1781541 w 2316812"/>
                  <a:gd name="connsiteY539" fmla="*/ 652296 h 946724"/>
                  <a:gd name="connsiteX540" fmla="*/ 1767577 w 2316812"/>
                  <a:gd name="connsiteY540" fmla="*/ 654866 h 946724"/>
                  <a:gd name="connsiteX541" fmla="*/ 1764868 w 2316812"/>
                  <a:gd name="connsiteY541" fmla="*/ 651253 h 946724"/>
                  <a:gd name="connsiteX542" fmla="*/ 1756184 w 2316812"/>
                  <a:gd name="connsiteY542" fmla="*/ 644445 h 946724"/>
                  <a:gd name="connsiteX543" fmla="*/ 1737010 w 2316812"/>
                  <a:gd name="connsiteY543" fmla="*/ 609988 h 946724"/>
                  <a:gd name="connsiteX544" fmla="*/ 1734440 w 2316812"/>
                  <a:gd name="connsiteY544" fmla="*/ 594774 h 946724"/>
                  <a:gd name="connsiteX545" fmla="*/ 1751877 w 2316812"/>
                  <a:gd name="connsiteY545" fmla="*/ 583590 h 946724"/>
                  <a:gd name="connsiteX546" fmla="*/ 1736385 w 2316812"/>
                  <a:gd name="connsiteY546" fmla="*/ 589425 h 946724"/>
                  <a:gd name="connsiteX547" fmla="*/ 1729369 w 2316812"/>
                  <a:gd name="connsiteY547" fmla="*/ 590189 h 946724"/>
                  <a:gd name="connsiteX548" fmla="*/ 1732981 w 2316812"/>
                  <a:gd name="connsiteY548" fmla="*/ 582131 h 946724"/>
                  <a:gd name="connsiteX549" fmla="*/ 1759658 w 2316812"/>
                  <a:gd name="connsiteY549" fmla="*/ 566569 h 946724"/>
                  <a:gd name="connsiteX550" fmla="*/ 1735412 w 2316812"/>
                  <a:gd name="connsiteY550" fmla="*/ 575462 h 946724"/>
                  <a:gd name="connsiteX551" fmla="*/ 1726937 w 2316812"/>
                  <a:gd name="connsiteY551" fmla="*/ 577337 h 946724"/>
                  <a:gd name="connsiteX552" fmla="*/ 1733189 w 2316812"/>
                  <a:gd name="connsiteY552" fmla="*/ 569626 h 946724"/>
                  <a:gd name="connsiteX553" fmla="*/ 1749237 w 2316812"/>
                  <a:gd name="connsiteY553" fmla="*/ 561776 h 946724"/>
                  <a:gd name="connsiteX554" fmla="*/ 1772926 w 2316812"/>
                  <a:gd name="connsiteY554" fmla="*/ 546701 h 946724"/>
                  <a:gd name="connsiteX555" fmla="*/ 1733537 w 2316812"/>
                  <a:gd name="connsiteY555" fmla="*/ 564972 h 946724"/>
                  <a:gd name="connsiteX556" fmla="*/ 1725548 w 2316812"/>
                  <a:gd name="connsiteY556" fmla="*/ 564624 h 946724"/>
                  <a:gd name="connsiteX557" fmla="*/ 1797102 w 2316812"/>
                  <a:gd name="connsiteY557" fmla="*/ 521970 h 946724"/>
                  <a:gd name="connsiteX558" fmla="*/ 1787376 w 2316812"/>
                  <a:gd name="connsiteY558" fmla="*/ 525026 h 946724"/>
                  <a:gd name="connsiteX559" fmla="*/ 1731453 w 2316812"/>
                  <a:gd name="connsiteY559" fmla="*/ 556010 h 946724"/>
                  <a:gd name="connsiteX560" fmla="*/ 1727354 w 2316812"/>
                  <a:gd name="connsiteY560" fmla="*/ 553231 h 946724"/>
                  <a:gd name="connsiteX561" fmla="*/ 1811135 w 2316812"/>
                  <a:gd name="connsiteY561" fmla="*/ 506895 h 946724"/>
                  <a:gd name="connsiteX562" fmla="*/ 1823431 w 2316812"/>
                  <a:gd name="connsiteY562" fmla="*/ 499183 h 946724"/>
                  <a:gd name="connsiteX563" fmla="*/ 1762436 w 2316812"/>
                  <a:gd name="connsiteY563" fmla="*/ 521205 h 946724"/>
                  <a:gd name="connsiteX564" fmla="*/ 1842257 w 2316812"/>
                  <a:gd name="connsiteY564" fmla="*/ 475564 h 946724"/>
                  <a:gd name="connsiteX565" fmla="*/ 1762436 w 2316812"/>
                  <a:gd name="connsiteY565" fmla="*/ 511688 h 946724"/>
                  <a:gd name="connsiteX566" fmla="*/ 1873797 w 2316812"/>
                  <a:gd name="connsiteY566" fmla="*/ 454584 h 946724"/>
                  <a:gd name="connsiteX567" fmla="*/ 1748195 w 2316812"/>
                  <a:gd name="connsiteY567" fmla="*/ 491820 h 946724"/>
                  <a:gd name="connsiteX568" fmla="*/ 1798005 w 2316812"/>
                  <a:gd name="connsiteY568" fmla="*/ 469242 h 946724"/>
                  <a:gd name="connsiteX569" fmla="*/ 1818151 w 2316812"/>
                  <a:gd name="connsiteY569" fmla="*/ 464935 h 946724"/>
                  <a:gd name="connsiteX570" fmla="*/ 1750765 w 2316812"/>
                  <a:gd name="connsiteY570" fmla="*/ 507173 h 946724"/>
                  <a:gd name="connsiteX571" fmla="*/ 1723533 w 2316812"/>
                  <a:gd name="connsiteY571" fmla="*/ 603667 h 946724"/>
                  <a:gd name="connsiteX572" fmla="*/ 1750001 w 2316812"/>
                  <a:gd name="connsiteY572" fmla="*/ 651323 h 946724"/>
                  <a:gd name="connsiteX573" fmla="*/ 1747709 w 2316812"/>
                  <a:gd name="connsiteY573" fmla="*/ 659034 h 946724"/>
                  <a:gd name="connsiteX574" fmla="*/ 1727007 w 2316812"/>
                  <a:gd name="connsiteY574" fmla="*/ 660215 h 946724"/>
                  <a:gd name="connsiteX575" fmla="*/ 1693939 w 2316812"/>
                  <a:gd name="connsiteY575" fmla="*/ 656116 h 946724"/>
                  <a:gd name="connsiteX576" fmla="*/ 1710751 w 2316812"/>
                  <a:gd name="connsiteY576" fmla="*/ 623743 h 946724"/>
                  <a:gd name="connsiteX577" fmla="*/ 1708736 w 2316812"/>
                  <a:gd name="connsiteY577" fmla="*/ 615060 h 946724"/>
                  <a:gd name="connsiteX578" fmla="*/ 1701303 w 2316812"/>
                  <a:gd name="connsiteY578" fmla="*/ 616866 h 946724"/>
                  <a:gd name="connsiteX579" fmla="*/ 1667262 w 2316812"/>
                  <a:gd name="connsiteY579" fmla="*/ 637498 h 946724"/>
                  <a:gd name="connsiteX580" fmla="*/ 1649131 w 2316812"/>
                  <a:gd name="connsiteY580" fmla="*/ 640277 h 946724"/>
                  <a:gd name="connsiteX581" fmla="*/ 1628637 w 2316812"/>
                  <a:gd name="connsiteY581" fmla="*/ 630343 h 946724"/>
                  <a:gd name="connsiteX582" fmla="*/ 1668374 w 2316812"/>
                  <a:gd name="connsiteY582" fmla="*/ 583659 h 946724"/>
                  <a:gd name="connsiteX583" fmla="*/ 1671708 w 2316812"/>
                  <a:gd name="connsiteY583" fmla="*/ 569418 h 946724"/>
                  <a:gd name="connsiteX584" fmla="*/ 1658231 w 2316812"/>
                  <a:gd name="connsiteY584" fmla="*/ 574211 h 946724"/>
                  <a:gd name="connsiteX585" fmla="*/ 1598626 w 2316812"/>
                  <a:gd name="connsiteY585" fmla="*/ 609224 h 946724"/>
                  <a:gd name="connsiteX586" fmla="*/ 1581606 w 2316812"/>
                  <a:gd name="connsiteY586" fmla="*/ 607904 h 946724"/>
                  <a:gd name="connsiteX587" fmla="*/ 1570977 w 2316812"/>
                  <a:gd name="connsiteY587" fmla="*/ 600262 h 946724"/>
                  <a:gd name="connsiteX588" fmla="*/ 1600710 w 2316812"/>
                  <a:gd name="connsiteY588" fmla="*/ 557608 h 946724"/>
                  <a:gd name="connsiteX589" fmla="*/ 1608282 w 2316812"/>
                  <a:gd name="connsiteY589" fmla="*/ 549410 h 946724"/>
                  <a:gd name="connsiteX590" fmla="*/ 1705957 w 2316812"/>
                  <a:gd name="connsiteY590" fmla="*/ 489736 h 946724"/>
                  <a:gd name="connsiteX591" fmla="*/ 1717281 w 2316812"/>
                  <a:gd name="connsiteY591" fmla="*/ 490083 h 946724"/>
                  <a:gd name="connsiteX592" fmla="*/ 1748403 w 2316812"/>
                  <a:gd name="connsiteY592" fmla="*/ 491611 h 946724"/>
                  <a:gd name="connsiteX593" fmla="*/ 2298467 w 2316812"/>
                  <a:gd name="connsiteY593" fmla="*/ 132659 h 946724"/>
                  <a:gd name="connsiteX594" fmla="*/ 2214895 w 2316812"/>
                  <a:gd name="connsiteY594" fmla="*/ 213036 h 946724"/>
                  <a:gd name="connsiteX595" fmla="*/ 1979114 w 2316812"/>
                  <a:gd name="connsiteY595" fmla="*/ 335998 h 946724"/>
                  <a:gd name="connsiteX596" fmla="*/ 1836352 w 2316812"/>
                  <a:gd name="connsiteY596" fmla="*/ 405260 h 946724"/>
                  <a:gd name="connsiteX597" fmla="*/ 1665456 w 2316812"/>
                  <a:gd name="connsiteY597" fmla="*/ 505853 h 946724"/>
                  <a:gd name="connsiteX598" fmla="*/ 1444333 w 2316812"/>
                  <a:gd name="connsiteY598" fmla="*/ 627425 h 946724"/>
                  <a:gd name="connsiteX599" fmla="*/ 1240577 w 2316812"/>
                  <a:gd name="connsiteY599" fmla="*/ 697868 h 946724"/>
                  <a:gd name="connsiteX600" fmla="*/ 1229601 w 2316812"/>
                  <a:gd name="connsiteY600" fmla="*/ 698702 h 946724"/>
                  <a:gd name="connsiteX601" fmla="*/ 1241619 w 2316812"/>
                  <a:gd name="connsiteY601" fmla="*/ 692102 h 946724"/>
                  <a:gd name="connsiteX602" fmla="*/ 1156935 w 2316812"/>
                  <a:gd name="connsiteY602" fmla="*/ 707455 h 946724"/>
                  <a:gd name="connsiteX603" fmla="*/ 1197853 w 2316812"/>
                  <a:gd name="connsiteY603" fmla="*/ 690365 h 946724"/>
                  <a:gd name="connsiteX604" fmla="*/ 1130745 w 2316812"/>
                  <a:gd name="connsiteY604" fmla="*/ 705440 h 946724"/>
                  <a:gd name="connsiteX605" fmla="*/ 1148251 w 2316812"/>
                  <a:gd name="connsiteY605" fmla="*/ 694950 h 946724"/>
                  <a:gd name="connsiteX606" fmla="*/ 1110598 w 2316812"/>
                  <a:gd name="connsiteY606" fmla="*/ 700577 h 946724"/>
                  <a:gd name="connsiteX607" fmla="*/ 1129703 w 2316812"/>
                  <a:gd name="connsiteY607" fmla="*/ 688073 h 946724"/>
                  <a:gd name="connsiteX608" fmla="*/ 1100317 w 2316812"/>
                  <a:gd name="connsiteY608" fmla="*/ 693908 h 946724"/>
                  <a:gd name="connsiteX609" fmla="*/ 1114072 w 2316812"/>
                  <a:gd name="connsiteY609" fmla="*/ 683488 h 946724"/>
                  <a:gd name="connsiteX610" fmla="*/ 1072112 w 2316812"/>
                  <a:gd name="connsiteY610" fmla="*/ 694881 h 946724"/>
                  <a:gd name="connsiteX611" fmla="*/ 1098163 w 2316812"/>
                  <a:gd name="connsiteY611" fmla="*/ 677930 h 946724"/>
                  <a:gd name="connsiteX612" fmla="*/ 1079615 w 2316812"/>
                  <a:gd name="connsiteY612" fmla="*/ 681473 h 946724"/>
                  <a:gd name="connsiteX613" fmla="*/ 1082324 w 2316812"/>
                  <a:gd name="connsiteY613" fmla="*/ 673623 h 946724"/>
                  <a:gd name="connsiteX614" fmla="*/ 1062803 w 2316812"/>
                  <a:gd name="connsiteY614" fmla="*/ 678903 h 946724"/>
                  <a:gd name="connsiteX615" fmla="*/ 1078364 w 2316812"/>
                  <a:gd name="connsiteY615" fmla="*/ 664175 h 946724"/>
                  <a:gd name="connsiteX616" fmla="*/ 1069194 w 2316812"/>
                  <a:gd name="connsiteY616" fmla="*/ 657367 h 946724"/>
                  <a:gd name="connsiteX617" fmla="*/ 1077600 w 2316812"/>
                  <a:gd name="connsiteY617" fmla="*/ 649030 h 946724"/>
                  <a:gd name="connsiteX618" fmla="*/ 1065026 w 2316812"/>
                  <a:gd name="connsiteY618" fmla="*/ 650559 h 946724"/>
                  <a:gd name="connsiteX619" fmla="*/ 1104694 w 2316812"/>
                  <a:gd name="connsiteY619" fmla="*/ 624369 h 946724"/>
                  <a:gd name="connsiteX620" fmla="*/ 1081143 w 2316812"/>
                  <a:gd name="connsiteY620" fmla="*/ 629787 h 946724"/>
                  <a:gd name="connsiteX621" fmla="*/ 1191253 w 2316812"/>
                  <a:gd name="connsiteY621" fmla="*/ 551078 h 946724"/>
                  <a:gd name="connsiteX622" fmla="*/ 1213970 w 2316812"/>
                  <a:gd name="connsiteY622" fmla="*/ 566292 h 946724"/>
                  <a:gd name="connsiteX623" fmla="*/ 1223765 w 2316812"/>
                  <a:gd name="connsiteY623" fmla="*/ 569626 h 946724"/>
                  <a:gd name="connsiteX624" fmla="*/ 1247385 w 2316812"/>
                  <a:gd name="connsiteY624" fmla="*/ 574420 h 946724"/>
                  <a:gd name="connsiteX625" fmla="*/ 1261279 w 2316812"/>
                  <a:gd name="connsiteY625" fmla="*/ 577198 h 946724"/>
                  <a:gd name="connsiteX626" fmla="*/ 1268296 w 2316812"/>
                  <a:gd name="connsiteY626" fmla="*/ 608877 h 946724"/>
                  <a:gd name="connsiteX627" fmla="*/ 1273436 w 2316812"/>
                  <a:gd name="connsiteY627" fmla="*/ 647016 h 946724"/>
                  <a:gd name="connsiteX628" fmla="*/ 1273367 w 2316812"/>
                  <a:gd name="connsiteY628" fmla="*/ 626314 h 946724"/>
                  <a:gd name="connsiteX629" fmla="*/ 1273367 w 2316812"/>
                  <a:gd name="connsiteY629" fmla="*/ 609571 h 946724"/>
                  <a:gd name="connsiteX630" fmla="*/ 1290318 w 2316812"/>
                  <a:gd name="connsiteY630" fmla="*/ 596650 h 946724"/>
                  <a:gd name="connsiteX631" fmla="*/ 1338183 w 2316812"/>
                  <a:gd name="connsiteY631" fmla="*/ 590189 h 946724"/>
                  <a:gd name="connsiteX632" fmla="*/ 1454545 w 2316812"/>
                  <a:gd name="connsiteY632" fmla="*/ 540449 h 946724"/>
                  <a:gd name="connsiteX633" fmla="*/ 1527072 w 2316812"/>
                  <a:gd name="connsiteY633" fmla="*/ 503630 h 946724"/>
                  <a:gd name="connsiteX634" fmla="*/ 1598001 w 2316812"/>
                  <a:gd name="connsiteY634" fmla="*/ 459030 h 946724"/>
                  <a:gd name="connsiteX635" fmla="*/ 1649825 w 2316812"/>
                  <a:gd name="connsiteY635" fmla="*/ 399841 h 946724"/>
                  <a:gd name="connsiteX636" fmla="*/ 1624608 w 2316812"/>
                  <a:gd name="connsiteY636" fmla="*/ 340653 h 946724"/>
                  <a:gd name="connsiteX637" fmla="*/ 1557013 w 2316812"/>
                  <a:gd name="connsiteY637" fmla="*/ 341764 h 946724"/>
                  <a:gd name="connsiteX638" fmla="*/ 1482125 w 2316812"/>
                  <a:gd name="connsiteY638" fmla="*/ 374763 h 946724"/>
                  <a:gd name="connsiteX639" fmla="*/ 1470106 w 2316812"/>
                  <a:gd name="connsiteY639" fmla="*/ 373582 h 946724"/>
                  <a:gd name="connsiteX640" fmla="*/ 1410084 w 2316812"/>
                  <a:gd name="connsiteY640" fmla="*/ 338152 h 946724"/>
                  <a:gd name="connsiteX641" fmla="*/ 1402929 w 2316812"/>
                  <a:gd name="connsiteY641" fmla="*/ 338638 h 946724"/>
                  <a:gd name="connsiteX642" fmla="*/ 1285663 w 2316812"/>
                  <a:gd name="connsiteY642" fmla="*/ 401161 h 946724"/>
                  <a:gd name="connsiteX643" fmla="*/ 1261487 w 2316812"/>
                  <a:gd name="connsiteY643" fmla="*/ 408456 h 946724"/>
                  <a:gd name="connsiteX644" fmla="*/ 1163604 w 2316812"/>
                  <a:gd name="connsiteY644" fmla="*/ 404079 h 946724"/>
                  <a:gd name="connsiteX645" fmla="*/ 1895263 w 2316812"/>
                  <a:gd name="connsiteY645" fmla="*/ 70970 h 946724"/>
                  <a:gd name="connsiteX646" fmla="*/ 1904433 w 2316812"/>
                  <a:gd name="connsiteY646" fmla="*/ 148985 h 946724"/>
                  <a:gd name="connsiteX647" fmla="*/ 1917216 w 2316812"/>
                  <a:gd name="connsiteY647" fmla="*/ 187888 h 946724"/>
                  <a:gd name="connsiteX648" fmla="*/ 1933194 w 2316812"/>
                  <a:gd name="connsiteY648" fmla="*/ 193168 h 946724"/>
                  <a:gd name="connsiteX649" fmla="*/ 1976682 w 2316812"/>
                  <a:gd name="connsiteY649" fmla="*/ 171840 h 946724"/>
                  <a:gd name="connsiteX650" fmla="*/ 1982518 w 2316812"/>
                  <a:gd name="connsiteY650" fmla="*/ 161698 h 946724"/>
                  <a:gd name="connsiteX651" fmla="*/ 1969388 w 2316812"/>
                  <a:gd name="connsiteY651" fmla="*/ 66802 h 946724"/>
                  <a:gd name="connsiteX652" fmla="*/ 1971680 w 2316812"/>
                  <a:gd name="connsiteY652" fmla="*/ 42209 h 946724"/>
                  <a:gd name="connsiteX653" fmla="*/ 1994744 w 2316812"/>
                  <a:gd name="connsiteY653" fmla="*/ 34290 h 946724"/>
                  <a:gd name="connsiteX654" fmla="*/ 2086306 w 2316812"/>
                  <a:gd name="connsiteY654" fmla="*/ 10392 h 946724"/>
                  <a:gd name="connsiteX655" fmla="*/ 2157930 w 2316812"/>
                  <a:gd name="connsiteY655" fmla="*/ 18242 h 946724"/>
                  <a:gd name="connsiteX656" fmla="*/ 2136047 w 2316812"/>
                  <a:gd name="connsiteY656" fmla="*/ 20812 h 946724"/>
                  <a:gd name="connsiteX657" fmla="*/ 2128683 w 2316812"/>
                  <a:gd name="connsiteY657" fmla="*/ 31858 h 946724"/>
                  <a:gd name="connsiteX658" fmla="*/ 2085542 w 2316812"/>
                  <a:gd name="connsiteY658" fmla="*/ 43529 h 946724"/>
                  <a:gd name="connsiteX659" fmla="*/ 2075816 w 2316812"/>
                  <a:gd name="connsiteY659" fmla="*/ 34012 h 946724"/>
                  <a:gd name="connsiteX660" fmla="*/ 2044137 w 2316812"/>
                  <a:gd name="connsiteY660" fmla="*/ 68886 h 946724"/>
                  <a:gd name="connsiteX661" fmla="*/ 2053933 w 2316812"/>
                  <a:gd name="connsiteY661" fmla="*/ 76527 h 946724"/>
                  <a:gd name="connsiteX662" fmla="*/ 2084083 w 2316812"/>
                  <a:gd name="connsiteY662" fmla="*/ 45613 h 946724"/>
                  <a:gd name="connsiteX663" fmla="*/ 2085750 w 2316812"/>
                  <a:gd name="connsiteY663" fmla="*/ 43251 h 946724"/>
                  <a:gd name="connsiteX664" fmla="*/ 2085472 w 2316812"/>
                  <a:gd name="connsiteY664" fmla="*/ 43599 h 946724"/>
                  <a:gd name="connsiteX665" fmla="*/ 2085472 w 2316812"/>
                  <a:gd name="connsiteY665" fmla="*/ 43599 h 946724"/>
                  <a:gd name="connsiteX666" fmla="*/ 2085750 w 2316812"/>
                  <a:gd name="connsiteY666" fmla="*/ 43251 h 946724"/>
                  <a:gd name="connsiteX667" fmla="*/ 2085333 w 2316812"/>
                  <a:gd name="connsiteY667" fmla="*/ 53672 h 946724"/>
                  <a:gd name="connsiteX668" fmla="*/ 2095962 w 2316812"/>
                  <a:gd name="connsiteY668" fmla="*/ 62703 h 946724"/>
                  <a:gd name="connsiteX669" fmla="*/ 2126946 w 2316812"/>
                  <a:gd name="connsiteY669" fmla="*/ 53741 h 946724"/>
                  <a:gd name="connsiteX670" fmla="*/ 2137714 w 2316812"/>
                  <a:gd name="connsiteY670" fmla="*/ 41931 h 946724"/>
                  <a:gd name="connsiteX671" fmla="*/ 2163765 w 2316812"/>
                  <a:gd name="connsiteY671" fmla="*/ 45544 h 946724"/>
                  <a:gd name="connsiteX672" fmla="*/ 2220939 w 2316812"/>
                  <a:gd name="connsiteY672" fmla="*/ 46447 h 946724"/>
                  <a:gd name="connsiteX673" fmla="*/ 2257550 w 2316812"/>
                  <a:gd name="connsiteY673" fmla="*/ 50754 h 946724"/>
                  <a:gd name="connsiteX674" fmla="*/ 2298398 w 2316812"/>
                  <a:gd name="connsiteY674" fmla="*/ 132659 h 9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Lst>
                <a:rect l="l" t="t" r="r" b="b"/>
                <a:pathLst>
                  <a:path w="2316812" h="946724">
                    <a:moveTo>
                      <a:pt x="2258661" y="41237"/>
                    </a:moveTo>
                    <a:cubicBezTo>
                      <a:pt x="2251297" y="40542"/>
                      <a:pt x="2243794" y="38041"/>
                      <a:pt x="2236778" y="39153"/>
                    </a:cubicBezTo>
                    <a:cubicBezTo>
                      <a:pt x="2221078" y="41515"/>
                      <a:pt x="2210449" y="35123"/>
                      <a:pt x="2197875" y="25953"/>
                    </a:cubicBezTo>
                    <a:cubicBezTo>
                      <a:pt x="2166544" y="3098"/>
                      <a:pt x="2129238" y="-2529"/>
                      <a:pt x="2091516" y="944"/>
                    </a:cubicBezTo>
                    <a:cubicBezTo>
                      <a:pt x="2055392" y="4279"/>
                      <a:pt x="2021212" y="17339"/>
                      <a:pt x="1986616" y="27690"/>
                    </a:cubicBezTo>
                    <a:cubicBezTo>
                      <a:pt x="1971680" y="32136"/>
                      <a:pt x="1957856" y="32136"/>
                      <a:pt x="1944170" y="24772"/>
                    </a:cubicBezTo>
                    <a:cubicBezTo>
                      <a:pt x="1941947" y="23591"/>
                      <a:pt x="1939724" y="22202"/>
                      <a:pt x="1937292" y="23313"/>
                    </a:cubicBezTo>
                    <a:cubicBezTo>
                      <a:pt x="1935347" y="24217"/>
                      <a:pt x="1932152" y="24981"/>
                      <a:pt x="1934236" y="28524"/>
                    </a:cubicBezTo>
                    <a:cubicBezTo>
                      <a:pt x="1940002" y="38319"/>
                      <a:pt x="1933680" y="43807"/>
                      <a:pt x="1926386" y="47558"/>
                    </a:cubicBezTo>
                    <a:cubicBezTo>
                      <a:pt x="1912144" y="54853"/>
                      <a:pt x="1897417" y="61383"/>
                      <a:pt x="1882758" y="67983"/>
                    </a:cubicBezTo>
                    <a:cubicBezTo>
                      <a:pt x="1803424" y="103899"/>
                      <a:pt x="1722422" y="135924"/>
                      <a:pt x="1642531" y="170312"/>
                    </a:cubicBezTo>
                    <a:cubicBezTo>
                      <a:pt x="1538812" y="215051"/>
                      <a:pt x="1436691" y="263194"/>
                      <a:pt x="1335195" y="312934"/>
                    </a:cubicBezTo>
                    <a:cubicBezTo>
                      <a:pt x="1271352" y="344265"/>
                      <a:pt x="1205564" y="371845"/>
                      <a:pt x="1141096" y="402134"/>
                    </a:cubicBezTo>
                    <a:cubicBezTo>
                      <a:pt x="1137205" y="403940"/>
                      <a:pt x="1133176" y="404843"/>
                      <a:pt x="1128869" y="404843"/>
                    </a:cubicBezTo>
                    <a:cubicBezTo>
                      <a:pt x="1059330" y="405399"/>
                      <a:pt x="989790" y="408039"/>
                      <a:pt x="920181" y="405121"/>
                    </a:cubicBezTo>
                    <a:cubicBezTo>
                      <a:pt x="829939" y="401370"/>
                      <a:pt x="740392" y="389629"/>
                      <a:pt x="650429" y="382891"/>
                    </a:cubicBezTo>
                    <a:cubicBezTo>
                      <a:pt x="595825" y="378792"/>
                      <a:pt x="541222" y="374485"/>
                      <a:pt x="486549" y="371220"/>
                    </a:cubicBezTo>
                    <a:cubicBezTo>
                      <a:pt x="430973" y="367885"/>
                      <a:pt x="379704" y="352602"/>
                      <a:pt x="333506" y="321062"/>
                    </a:cubicBezTo>
                    <a:cubicBezTo>
                      <a:pt x="306482" y="302583"/>
                      <a:pt x="282237" y="280631"/>
                      <a:pt x="256672" y="260415"/>
                    </a:cubicBezTo>
                    <a:cubicBezTo>
                      <a:pt x="243612" y="250064"/>
                      <a:pt x="231524" y="247563"/>
                      <a:pt x="216171" y="254857"/>
                    </a:cubicBezTo>
                    <a:cubicBezTo>
                      <a:pt x="208251" y="258609"/>
                      <a:pt x="208182" y="261040"/>
                      <a:pt x="212142" y="267640"/>
                    </a:cubicBezTo>
                    <a:cubicBezTo>
                      <a:pt x="231524" y="300360"/>
                      <a:pt x="254380" y="330580"/>
                      <a:pt x="278277" y="360035"/>
                    </a:cubicBezTo>
                    <a:cubicBezTo>
                      <a:pt x="298563" y="384905"/>
                      <a:pt x="323641" y="402481"/>
                      <a:pt x="354417" y="412346"/>
                    </a:cubicBezTo>
                    <a:cubicBezTo>
                      <a:pt x="416384" y="432214"/>
                      <a:pt x="479532" y="447150"/>
                      <a:pt x="543514" y="458474"/>
                    </a:cubicBezTo>
                    <a:cubicBezTo>
                      <a:pt x="569982" y="463128"/>
                      <a:pt x="596589" y="466810"/>
                      <a:pt x="624516" y="469728"/>
                    </a:cubicBezTo>
                    <a:cubicBezTo>
                      <a:pt x="618681" y="479454"/>
                      <a:pt x="613470" y="488138"/>
                      <a:pt x="608330" y="496752"/>
                    </a:cubicBezTo>
                    <a:cubicBezTo>
                      <a:pt x="605620" y="501268"/>
                      <a:pt x="605134" y="506339"/>
                      <a:pt x="607774" y="510716"/>
                    </a:cubicBezTo>
                    <a:cubicBezTo>
                      <a:pt x="610483" y="515092"/>
                      <a:pt x="615277" y="513494"/>
                      <a:pt x="619375" y="512452"/>
                    </a:cubicBezTo>
                    <a:cubicBezTo>
                      <a:pt x="637368" y="507728"/>
                      <a:pt x="655430" y="503004"/>
                      <a:pt x="672034" y="494598"/>
                    </a:cubicBezTo>
                    <a:cubicBezTo>
                      <a:pt x="690165" y="485359"/>
                      <a:pt x="708853" y="485150"/>
                      <a:pt x="728374" y="487026"/>
                    </a:cubicBezTo>
                    <a:cubicBezTo>
                      <a:pt x="759149" y="490083"/>
                      <a:pt x="789230" y="497655"/>
                      <a:pt x="820144" y="499739"/>
                    </a:cubicBezTo>
                    <a:cubicBezTo>
                      <a:pt x="828967" y="500364"/>
                      <a:pt x="838137" y="500712"/>
                      <a:pt x="846959" y="504672"/>
                    </a:cubicBezTo>
                    <a:cubicBezTo>
                      <a:pt x="843000" y="510646"/>
                      <a:pt x="838970" y="515926"/>
                      <a:pt x="835775" y="521692"/>
                    </a:cubicBezTo>
                    <a:cubicBezTo>
                      <a:pt x="832162" y="528152"/>
                      <a:pt x="831954" y="535864"/>
                      <a:pt x="836192" y="541421"/>
                    </a:cubicBezTo>
                    <a:cubicBezTo>
                      <a:pt x="840221" y="546701"/>
                      <a:pt x="845778" y="541004"/>
                      <a:pt x="850433" y="539476"/>
                    </a:cubicBezTo>
                    <a:cubicBezTo>
                      <a:pt x="858561" y="536697"/>
                      <a:pt x="865994" y="531834"/>
                      <a:pt x="874747" y="530584"/>
                    </a:cubicBezTo>
                    <a:cubicBezTo>
                      <a:pt x="872941" y="532112"/>
                      <a:pt x="870996" y="533293"/>
                      <a:pt x="868981" y="534266"/>
                    </a:cubicBezTo>
                    <a:cubicBezTo>
                      <a:pt x="801943" y="567959"/>
                      <a:pt x="734487" y="600957"/>
                      <a:pt x="668005" y="635762"/>
                    </a:cubicBezTo>
                    <a:cubicBezTo>
                      <a:pt x="650081" y="645140"/>
                      <a:pt x="634589" y="645557"/>
                      <a:pt x="617500" y="637082"/>
                    </a:cubicBezTo>
                    <a:cubicBezTo>
                      <a:pt x="616875" y="636804"/>
                      <a:pt x="616249" y="636456"/>
                      <a:pt x="615555" y="636248"/>
                    </a:cubicBezTo>
                    <a:cubicBezTo>
                      <a:pt x="557478" y="612211"/>
                      <a:pt x="504194" y="579282"/>
                      <a:pt x="452786" y="543922"/>
                    </a:cubicBezTo>
                    <a:cubicBezTo>
                      <a:pt x="393250" y="502935"/>
                      <a:pt x="335034" y="460002"/>
                      <a:pt x="275429" y="419015"/>
                    </a:cubicBezTo>
                    <a:cubicBezTo>
                      <a:pt x="272164" y="416792"/>
                      <a:pt x="269871" y="416306"/>
                      <a:pt x="265981" y="417278"/>
                    </a:cubicBezTo>
                    <a:cubicBezTo>
                      <a:pt x="233886" y="425128"/>
                      <a:pt x="202208" y="433951"/>
                      <a:pt x="171224" y="445692"/>
                    </a:cubicBezTo>
                    <a:cubicBezTo>
                      <a:pt x="162957" y="448818"/>
                      <a:pt x="162610" y="451805"/>
                      <a:pt x="165805" y="459099"/>
                    </a:cubicBezTo>
                    <a:cubicBezTo>
                      <a:pt x="183034" y="497933"/>
                      <a:pt x="201930" y="535933"/>
                      <a:pt x="221034" y="573864"/>
                    </a:cubicBezTo>
                    <a:cubicBezTo>
                      <a:pt x="254241" y="639860"/>
                      <a:pt x="287100" y="705996"/>
                      <a:pt x="317250" y="773451"/>
                    </a:cubicBezTo>
                    <a:cubicBezTo>
                      <a:pt x="322808" y="785887"/>
                      <a:pt x="322669" y="786026"/>
                      <a:pt x="309747" y="786234"/>
                    </a:cubicBezTo>
                    <a:cubicBezTo>
                      <a:pt x="247919" y="787415"/>
                      <a:pt x="186160" y="790194"/>
                      <a:pt x="124609" y="796654"/>
                    </a:cubicBezTo>
                    <a:cubicBezTo>
                      <a:pt x="83692" y="800892"/>
                      <a:pt x="42635" y="804157"/>
                      <a:pt x="8594" y="831320"/>
                    </a:cubicBezTo>
                    <a:cubicBezTo>
                      <a:pt x="5121" y="834099"/>
                      <a:pt x="-923" y="835697"/>
                      <a:pt x="119" y="840837"/>
                    </a:cubicBezTo>
                    <a:cubicBezTo>
                      <a:pt x="1092" y="845631"/>
                      <a:pt x="6788" y="846256"/>
                      <a:pt x="11443" y="846881"/>
                    </a:cubicBezTo>
                    <a:cubicBezTo>
                      <a:pt x="59794" y="853411"/>
                      <a:pt x="108076" y="860358"/>
                      <a:pt x="156427" y="866472"/>
                    </a:cubicBezTo>
                    <a:cubicBezTo>
                      <a:pt x="185882" y="870223"/>
                      <a:pt x="215546" y="872655"/>
                      <a:pt x="245974" y="875781"/>
                    </a:cubicBezTo>
                    <a:cubicBezTo>
                      <a:pt x="239721" y="887313"/>
                      <a:pt x="231593" y="897247"/>
                      <a:pt x="229023" y="909821"/>
                    </a:cubicBezTo>
                    <a:cubicBezTo>
                      <a:pt x="225897" y="924827"/>
                      <a:pt x="234442" y="938860"/>
                      <a:pt x="249169" y="942819"/>
                    </a:cubicBezTo>
                    <a:cubicBezTo>
                      <a:pt x="268552" y="948030"/>
                      <a:pt x="288073" y="947127"/>
                      <a:pt x="307733" y="945251"/>
                    </a:cubicBezTo>
                    <a:cubicBezTo>
                      <a:pt x="341981" y="941986"/>
                      <a:pt x="376230" y="938999"/>
                      <a:pt x="410479" y="936220"/>
                    </a:cubicBezTo>
                    <a:cubicBezTo>
                      <a:pt x="448549" y="933094"/>
                      <a:pt x="486757" y="930732"/>
                      <a:pt x="524618" y="925035"/>
                    </a:cubicBezTo>
                    <a:cubicBezTo>
                      <a:pt x="592282" y="914892"/>
                      <a:pt x="658696" y="899123"/>
                      <a:pt x="725387" y="884256"/>
                    </a:cubicBezTo>
                    <a:cubicBezTo>
                      <a:pt x="783811" y="871196"/>
                      <a:pt x="842722" y="859872"/>
                      <a:pt x="898923" y="838892"/>
                    </a:cubicBezTo>
                    <a:cubicBezTo>
                      <a:pt x="982982" y="807631"/>
                      <a:pt x="1066138" y="774077"/>
                      <a:pt x="1148321" y="738091"/>
                    </a:cubicBezTo>
                    <a:cubicBezTo>
                      <a:pt x="1164299" y="731075"/>
                      <a:pt x="1179860" y="721349"/>
                      <a:pt x="1196602" y="717875"/>
                    </a:cubicBezTo>
                    <a:cubicBezTo>
                      <a:pt x="1273159" y="701897"/>
                      <a:pt x="1346936" y="677235"/>
                      <a:pt x="1419601" y="648892"/>
                    </a:cubicBezTo>
                    <a:cubicBezTo>
                      <a:pt x="1422033" y="647988"/>
                      <a:pt x="1424325" y="645626"/>
                      <a:pt x="1427382" y="647363"/>
                    </a:cubicBezTo>
                    <a:cubicBezTo>
                      <a:pt x="1426826" y="666467"/>
                      <a:pt x="1431759" y="670149"/>
                      <a:pt x="1449821" y="663967"/>
                    </a:cubicBezTo>
                    <a:cubicBezTo>
                      <a:pt x="1453781" y="662577"/>
                      <a:pt x="1457810" y="661257"/>
                      <a:pt x="1461631" y="659451"/>
                    </a:cubicBezTo>
                    <a:cubicBezTo>
                      <a:pt x="1490530" y="645765"/>
                      <a:pt x="1519708" y="632774"/>
                      <a:pt x="1547149" y="616241"/>
                    </a:cubicBezTo>
                    <a:cubicBezTo>
                      <a:pt x="1561181" y="607765"/>
                      <a:pt x="1564030" y="608043"/>
                      <a:pt x="1577924" y="618811"/>
                    </a:cubicBezTo>
                    <a:cubicBezTo>
                      <a:pt x="1562779" y="627773"/>
                      <a:pt x="1550622" y="639999"/>
                      <a:pt x="1537839" y="651392"/>
                    </a:cubicBezTo>
                    <a:cubicBezTo>
                      <a:pt x="1533810" y="654935"/>
                      <a:pt x="1531240" y="658965"/>
                      <a:pt x="1533949" y="664244"/>
                    </a:cubicBezTo>
                    <a:cubicBezTo>
                      <a:pt x="1536867" y="669941"/>
                      <a:pt x="1541452" y="670219"/>
                      <a:pt x="1547357" y="668552"/>
                    </a:cubicBezTo>
                    <a:cubicBezTo>
                      <a:pt x="1564308" y="663897"/>
                      <a:pt x="1580980" y="658339"/>
                      <a:pt x="1596333" y="649656"/>
                    </a:cubicBezTo>
                    <a:cubicBezTo>
                      <a:pt x="1613215" y="640208"/>
                      <a:pt x="1629957" y="634025"/>
                      <a:pt x="1645032" y="648475"/>
                    </a:cubicBezTo>
                    <a:cubicBezTo>
                      <a:pt x="1637529" y="656533"/>
                      <a:pt x="1629679" y="665078"/>
                      <a:pt x="1621759" y="673484"/>
                    </a:cubicBezTo>
                    <a:cubicBezTo>
                      <a:pt x="1618216" y="677305"/>
                      <a:pt x="1612589" y="680987"/>
                      <a:pt x="1615993" y="686683"/>
                    </a:cubicBezTo>
                    <a:cubicBezTo>
                      <a:pt x="1619884" y="693075"/>
                      <a:pt x="1626275" y="690643"/>
                      <a:pt x="1632041" y="688281"/>
                    </a:cubicBezTo>
                    <a:cubicBezTo>
                      <a:pt x="1650242" y="680917"/>
                      <a:pt x="1668513" y="673623"/>
                      <a:pt x="1686853" y="666537"/>
                    </a:cubicBezTo>
                    <a:cubicBezTo>
                      <a:pt x="1696856" y="662647"/>
                      <a:pt x="1706791" y="661118"/>
                      <a:pt x="1717559" y="665009"/>
                    </a:cubicBezTo>
                    <a:cubicBezTo>
                      <a:pt x="1728604" y="669038"/>
                      <a:pt x="1740484" y="670010"/>
                      <a:pt x="1751182" y="663619"/>
                    </a:cubicBezTo>
                    <a:cubicBezTo>
                      <a:pt x="1756114" y="660701"/>
                      <a:pt x="1758963" y="661466"/>
                      <a:pt x="1762923" y="664939"/>
                    </a:cubicBezTo>
                    <a:cubicBezTo>
                      <a:pt x="1778067" y="678277"/>
                      <a:pt x="1795712" y="683279"/>
                      <a:pt x="1815720" y="680014"/>
                    </a:cubicBezTo>
                    <a:cubicBezTo>
                      <a:pt x="1859972" y="672789"/>
                      <a:pt x="1900334" y="655213"/>
                      <a:pt x="1939307" y="633678"/>
                    </a:cubicBezTo>
                    <a:cubicBezTo>
                      <a:pt x="1961121" y="621590"/>
                      <a:pt x="1971889" y="601027"/>
                      <a:pt x="1982656" y="579977"/>
                    </a:cubicBezTo>
                    <a:cubicBezTo>
                      <a:pt x="1991340" y="563026"/>
                      <a:pt x="1993424" y="545867"/>
                      <a:pt x="1987241" y="528083"/>
                    </a:cubicBezTo>
                    <a:cubicBezTo>
                      <a:pt x="1979114" y="504602"/>
                      <a:pt x="1966956" y="483275"/>
                      <a:pt x="1949311" y="465560"/>
                    </a:cubicBezTo>
                    <a:cubicBezTo>
                      <a:pt x="1929651" y="445761"/>
                      <a:pt x="1905336" y="439509"/>
                      <a:pt x="1878799" y="445553"/>
                    </a:cubicBezTo>
                    <a:cubicBezTo>
                      <a:pt x="1856707" y="450624"/>
                      <a:pt x="1835310" y="458682"/>
                      <a:pt x="1812038" y="456181"/>
                    </a:cubicBezTo>
                    <a:cubicBezTo>
                      <a:pt x="1809398" y="455904"/>
                      <a:pt x="1806550" y="457085"/>
                      <a:pt x="1803771" y="457640"/>
                    </a:cubicBezTo>
                    <a:cubicBezTo>
                      <a:pt x="1786959" y="460836"/>
                      <a:pt x="1772648" y="469867"/>
                      <a:pt x="1757712" y="477509"/>
                    </a:cubicBezTo>
                    <a:cubicBezTo>
                      <a:pt x="1743540" y="484803"/>
                      <a:pt x="1732981" y="485567"/>
                      <a:pt x="1721866" y="480079"/>
                    </a:cubicBezTo>
                    <a:cubicBezTo>
                      <a:pt x="1753544" y="460141"/>
                      <a:pt x="1786890" y="444024"/>
                      <a:pt x="1819749" y="426935"/>
                    </a:cubicBezTo>
                    <a:cubicBezTo>
                      <a:pt x="1922009" y="373790"/>
                      <a:pt x="2027604" y="327245"/>
                      <a:pt x="2129238" y="272919"/>
                    </a:cubicBezTo>
                    <a:cubicBezTo>
                      <a:pt x="2168836" y="251800"/>
                      <a:pt x="2209199" y="231585"/>
                      <a:pt x="2244837" y="203866"/>
                    </a:cubicBezTo>
                    <a:cubicBezTo>
                      <a:pt x="2269637" y="184623"/>
                      <a:pt x="2292424" y="163157"/>
                      <a:pt x="2308054" y="135369"/>
                    </a:cubicBezTo>
                    <a:cubicBezTo>
                      <a:pt x="2331396" y="93964"/>
                      <a:pt x="2305762" y="45405"/>
                      <a:pt x="2258592" y="41098"/>
                    </a:cubicBezTo>
                    <a:close/>
                    <a:moveTo>
                      <a:pt x="1921314" y="57215"/>
                    </a:moveTo>
                    <a:cubicBezTo>
                      <a:pt x="1930345" y="53463"/>
                      <a:pt x="1942711" y="50962"/>
                      <a:pt x="1943962" y="37207"/>
                    </a:cubicBezTo>
                    <a:cubicBezTo>
                      <a:pt x="1944239" y="34220"/>
                      <a:pt x="1946532" y="35818"/>
                      <a:pt x="1947852" y="36165"/>
                    </a:cubicBezTo>
                    <a:cubicBezTo>
                      <a:pt x="1951534" y="37138"/>
                      <a:pt x="1955146" y="38666"/>
                      <a:pt x="1958898" y="39430"/>
                    </a:cubicBezTo>
                    <a:cubicBezTo>
                      <a:pt x="1962996" y="40264"/>
                      <a:pt x="1963274" y="41792"/>
                      <a:pt x="1962510" y="45891"/>
                    </a:cubicBezTo>
                    <a:cubicBezTo>
                      <a:pt x="1955563" y="83127"/>
                      <a:pt x="1958759" y="119946"/>
                      <a:pt x="1968901" y="156210"/>
                    </a:cubicBezTo>
                    <a:cubicBezTo>
                      <a:pt x="1970221" y="161003"/>
                      <a:pt x="1969666" y="162879"/>
                      <a:pt x="1965220" y="164893"/>
                    </a:cubicBezTo>
                    <a:cubicBezTo>
                      <a:pt x="1955633" y="169201"/>
                      <a:pt x="1945976" y="173647"/>
                      <a:pt x="1937015" y="178996"/>
                    </a:cubicBezTo>
                    <a:cubicBezTo>
                      <a:pt x="1928748" y="183928"/>
                      <a:pt x="1925899" y="180872"/>
                      <a:pt x="1923398" y="172952"/>
                    </a:cubicBezTo>
                    <a:cubicBezTo>
                      <a:pt x="1913534" y="142316"/>
                      <a:pt x="1909435" y="110776"/>
                      <a:pt x="1907768" y="75624"/>
                    </a:cubicBezTo>
                    <a:cubicBezTo>
                      <a:pt x="1905475" y="67218"/>
                      <a:pt x="1910269" y="61661"/>
                      <a:pt x="1921314" y="57145"/>
                    </a:cubicBezTo>
                    <a:close/>
                    <a:moveTo>
                      <a:pt x="292588" y="364689"/>
                    </a:moveTo>
                    <a:cubicBezTo>
                      <a:pt x="280778" y="347669"/>
                      <a:pt x="269107" y="330580"/>
                      <a:pt x="256464" y="314115"/>
                    </a:cubicBezTo>
                    <a:cubicBezTo>
                      <a:pt x="243890" y="297720"/>
                      <a:pt x="231732" y="280978"/>
                      <a:pt x="219645" y="263471"/>
                    </a:cubicBezTo>
                    <a:cubicBezTo>
                      <a:pt x="228259" y="259442"/>
                      <a:pt x="235762" y="259095"/>
                      <a:pt x="243264" y="265139"/>
                    </a:cubicBezTo>
                    <a:cubicBezTo>
                      <a:pt x="261257" y="279727"/>
                      <a:pt x="279667" y="293830"/>
                      <a:pt x="297590" y="308488"/>
                    </a:cubicBezTo>
                    <a:cubicBezTo>
                      <a:pt x="317181" y="324605"/>
                      <a:pt x="338022" y="338847"/>
                      <a:pt x="360530" y="350379"/>
                    </a:cubicBezTo>
                    <a:cubicBezTo>
                      <a:pt x="361711" y="351004"/>
                      <a:pt x="363170" y="351351"/>
                      <a:pt x="362961" y="354269"/>
                    </a:cubicBezTo>
                    <a:cubicBezTo>
                      <a:pt x="343093" y="357603"/>
                      <a:pt x="323502" y="361702"/>
                      <a:pt x="304398" y="367677"/>
                    </a:cubicBezTo>
                    <a:cubicBezTo>
                      <a:pt x="299605" y="369205"/>
                      <a:pt x="295853" y="369483"/>
                      <a:pt x="292519" y="364620"/>
                    </a:cubicBezTo>
                    <a:close/>
                    <a:moveTo>
                      <a:pt x="704963" y="471882"/>
                    </a:moveTo>
                    <a:cubicBezTo>
                      <a:pt x="677383" y="480913"/>
                      <a:pt x="651679" y="495154"/>
                      <a:pt x="622918" y="500712"/>
                    </a:cubicBezTo>
                    <a:cubicBezTo>
                      <a:pt x="622015" y="500920"/>
                      <a:pt x="620973" y="500503"/>
                      <a:pt x="619028" y="500295"/>
                    </a:cubicBezTo>
                    <a:cubicBezTo>
                      <a:pt x="625975" y="486470"/>
                      <a:pt x="633964" y="475077"/>
                      <a:pt x="649109" y="469450"/>
                    </a:cubicBezTo>
                    <a:cubicBezTo>
                      <a:pt x="684469" y="456112"/>
                      <a:pt x="719482" y="442010"/>
                      <a:pt x="757621" y="427074"/>
                    </a:cubicBezTo>
                    <a:cubicBezTo>
                      <a:pt x="740670" y="446108"/>
                      <a:pt x="726081" y="465004"/>
                      <a:pt x="704963" y="471951"/>
                    </a:cubicBezTo>
                    <a:close/>
                    <a:moveTo>
                      <a:pt x="846612" y="495432"/>
                    </a:moveTo>
                    <a:cubicBezTo>
                      <a:pt x="804027" y="488832"/>
                      <a:pt x="761442" y="482024"/>
                      <a:pt x="717745" y="475147"/>
                    </a:cubicBezTo>
                    <a:cubicBezTo>
                      <a:pt x="734001" y="461531"/>
                      <a:pt x="749771" y="448401"/>
                      <a:pt x="762484" y="432214"/>
                    </a:cubicBezTo>
                    <a:cubicBezTo>
                      <a:pt x="765332" y="428602"/>
                      <a:pt x="768250" y="425128"/>
                      <a:pt x="770820" y="421377"/>
                    </a:cubicBezTo>
                    <a:cubicBezTo>
                      <a:pt x="772557" y="418876"/>
                      <a:pt x="774988" y="416097"/>
                      <a:pt x="772349" y="412832"/>
                    </a:cubicBezTo>
                    <a:cubicBezTo>
                      <a:pt x="769639" y="409498"/>
                      <a:pt x="766583" y="411582"/>
                      <a:pt x="763804" y="412832"/>
                    </a:cubicBezTo>
                    <a:cubicBezTo>
                      <a:pt x="730041" y="428532"/>
                      <a:pt x="694681" y="440273"/>
                      <a:pt x="660293" y="454306"/>
                    </a:cubicBezTo>
                    <a:cubicBezTo>
                      <a:pt x="651818" y="457779"/>
                      <a:pt x="643343" y="461044"/>
                      <a:pt x="634937" y="464518"/>
                    </a:cubicBezTo>
                    <a:cubicBezTo>
                      <a:pt x="632297" y="465629"/>
                      <a:pt x="629865" y="466116"/>
                      <a:pt x="626878" y="465629"/>
                    </a:cubicBezTo>
                    <a:cubicBezTo>
                      <a:pt x="535525" y="451597"/>
                      <a:pt x="444936" y="434229"/>
                      <a:pt x="356848" y="405468"/>
                    </a:cubicBezTo>
                    <a:cubicBezTo>
                      <a:pt x="336424" y="398799"/>
                      <a:pt x="317181" y="389768"/>
                      <a:pt x="300786" y="372887"/>
                    </a:cubicBezTo>
                    <a:cubicBezTo>
                      <a:pt x="325725" y="366148"/>
                      <a:pt x="349901" y="360174"/>
                      <a:pt x="374563" y="359062"/>
                    </a:cubicBezTo>
                    <a:cubicBezTo>
                      <a:pt x="383941" y="358646"/>
                      <a:pt x="393667" y="365106"/>
                      <a:pt x="403254" y="368302"/>
                    </a:cubicBezTo>
                    <a:cubicBezTo>
                      <a:pt x="441949" y="381293"/>
                      <a:pt x="482519" y="382196"/>
                      <a:pt x="522604" y="385739"/>
                    </a:cubicBezTo>
                    <a:cubicBezTo>
                      <a:pt x="573317" y="390254"/>
                      <a:pt x="624238" y="390185"/>
                      <a:pt x="674813" y="397271"/>
                    </a:cubicBezTo>
                    <a:cubicBezTo>
                      <a:pt x="695028" y="400119"/>
                      <a:pt x="715592" y="402203"/>
                      <a:pt x="736641" y="400605"/>
                    </a:cubicBezTo>
                    <a:cubicBezTo>
                      <a:pt x="755954" y="399147"/>
                      <a:pt x="775753" y="403384"/>
                      <a:pt x="795343" y="405399"/>
                    </a:cubicBezTo>
                    <a:cubicBezTo>
                      <a:pt x="875790" y="413944"/>
                      <a:pt x="956514" y="417487"/>
                      <a:pt x="1037377" y="415264"/>
                    </a:cubicBezTo>
                    <a:cubicBezTo>
                      <a:pt x="1104832" y="413388"/>
                      <a:pt x="1172218" y="419084"/>
                      <a:pt x="1239674" y="415264"/>
                    </a:cubicBezTo>
                    <a:cubicBezTo>
                      <a:pt x="1248080" y="414777"/>
                      <a:pt x="1256486" y="414430"/>
                      <a:pt x="1265586" y="413944"/>
                    </a:cubicBezTo>
                    <a:cubicBezTo>
                      <a:pt x="1262668" y="419640"/>
                      <a:pt x="1257111" y="422002"/>
                      <a:pt x="1252804" y="425545"/>
                    </a:cubicBezTo>
                    <a:cubicBezTo>
                      <a:pt x="1247455" y="430061"/>
                      <a:pt x="1241827" y="434229"/>
                      <a:pt x="1236478" y="438814"/>
                    </a:cubicBezTo>
                    <a:cubicBezTo>
                      <a:pt x="1225155" y="448540"/>
                      <a:pt x="1218833" y="460628"/>
                      <a:pt x="1221820" y="475911"/>
                    </a:cubicBezTo>
                    <a:cubicBezTo>
                      <a:pt x="1222932" y="481747"/>
                      <a:pt x="1220709" y="484664"/>
                      <a:pt x="1216471" y="488068"/>
                    </a:cubicBezTo>
                    <a:cubicBezTo>
                      <a:pt x="1204869" y="497377"/>
                      <a:pt x="1195908" y="507103"/>
                      <a:pt x="1200771" y="524749"/>
                    </a:cubicBezTo>
                    <a:cubicBezTo>
                      <a:pt x="1202924" y="532668"/>
                      <a:pt x="1196950" y="542185"/>
                      <a:pt x="1188544" y="547187"/>
                    </a:cubicBezTo>
                    <a:cubicBezTo>
                      <a:pt x="1181666" y="551356"/>
                      <a:pt x="1173330" y="553579"/>
                      <a:pt x="1167355" y="558719"/>
                    </a:cubicBezTo>
                    <a:cubicBezTo>
                      <a:pt x="1150683" y="573030"/>
                      <a:pt x="1136094" y="565666"/>
                      <a:pt x="1120811" y="556218"/>
                    </a:cubicBezTo>
                    <a:cubicBezTo>
                      <a:pt x="1127063" y="547952"/>
                      <a:pt x="1134218" y="541491"/>
                      <a:pt x="1144778" y="540449"/>
                    </a:cubicBezTo>
                    <a:cubicBezTo>
                      <a:pt x="1160339" y="538920"/>
                      <a:pt x="1170551" y="530862"/>
                      <a:pt x="1176039" y="516343"/>
                    </a:cubicBezTo>
                    <a:cubicBezTo>
                      <a:pt x="1177776" y="511758"/>
                      <a:pt x="1180485" y="507589"/>
                      <a:pt x="1183056" y="503421"/>
                    </a:cubicBezTo>
                    <a:cubicBezTo>
                      <a:pt x="1184723" y="500642"/>
                      <a:pt x="1186946" y="498002"/>
                      <a:pt x="1185001" y="494737"/>
                    </a:cubicBezTo>
                    <a:cubicBezTo>
                      <a:pt x="1182639" y="490847"/>
                      <a:pt x="1178818" y="492236"/>
                      <a:pt x="1175484" y="493001"/>
                    </a:cubicBezTo>
                    <a:cubicBezTo>
                      <a:pt x="1169718" y="494321"/>
                      <a:pt x="1163882" y="495710"/>
                      <a:pt x="1158255" y="497586"/>
                    </a:cubicBezTo>
                    <a:cubicBezTo>
                      <a:pt x="1125951" y="508354"/>
                      <a:pt x="1093717" y="519191"/>
                      <a:pt x="1061483" y="530167"/>
                    </a:cubicBezTo>
                    <a:cubicBezTo>
                      <a:pt x="1057315" y="531557"/>
                      <a:pt x="1054258" y="530653"/>
                      <a:pt x="1050646" y="528847"/>
                    </a:cubicBezTo>
                    <a:cubicBezTo>
                      <a:pt x="1038419" y="522734"/>
                      <a:pt x="1025984" y="516968"/>
                      <a:pt x="1013549" y="511271"/>
                    </a:cubicBezTo>
                    <a:cubicBezTo>
                      <a:pt x="991040" y="500920"/>
                      <a:pt x="968115" y="494251"/>
                      <a:pt x="943245" y="506200"/>
                    </a:cubicBezTo>
                    <a:cubicBezTo>
                      <a:pt x="970686" y="489527"/>
                      <a:pt x="994236" y="468756"/>
                      <a:pt x="1014660" y="444302"/>
                    </a:cubicBezTo>
                    <a:cubicBezTo>
                      <a:pt x="1016189" y="442496"/>
                      <a:pt x="1018481" y="441315"/>
                      <a:pt x="1020496" y="439925"/>
                    </a:cubicBezTo>
                    <a:cubicBezTo>
                      <a:pt x="1023066" y="438189"/>
                      <a:pt x="1026748" y="436660"/>
                      <a:pt x="1024664" y="432770"/>
                    </a:cubicBezTo>
                    <a:cubicBezTo>
                      <a:pt x="1022719" y="429227"/>
                      <a:pt x="1019384" y="430408"/>
                      <a:pt x="1016258" y="431659"/>
                    </a:cubicBezTo>
                    <a:cubicBezTo>
                      <a:pt x="996320" y="439300"/>
                      <a:pt x="976382" y="446734"/>
                      <a:pt x="956514" y="454375"/>
                    </a:cubicBezTo>
                    <a:cubicBezTo>
                      <a:pt x="924558" y="466672"/>
                      <a:pt x="892671" y="479107"/>
                      <a:pt x="862034" y="494460"/>
                    </a:cubicBezTo>
                    <a:cubicBezTo>
                      <a:pt x="856685" y="497169"/>
                      <a:pt x="851753" y="496057"/>
                      <a:pt x="846682" y="495293"/>
                    </a:cubicBezTo>
                    <a:close/>
                    <a:moveTo>
                      <a:pt x="1435579" y="387267"/>
                    </a:moveTo>
                    <a:cubicBezTo>
                      <a:pt x="1437594" y="390671"/>
                      <a:pt x="1432801" y="392894"/>
                      <a:pt x="1434676" y="395881"/>
                    </a:cubicBezTo>
                    <a:cubicBezTo>
                      <a:pt x="1435510" y="395395"/>
                      <a:pt x="1436552" y="395048"/>
                      <a:pt x="1437038" y="394423"/>
                    </a:cubicBezTo>
                    <a:cubicBezTo>
                      <a:pt x="1441554" y="389004"/>
                      <a:pt x="1445722" y="383377"/>
                      <a:pt x="1450446" y="378236"/>
                    </a:cubicBezTo>
                    <a:cubicBezTo>
                      <a:pt x="1452530" y="375944"/>
                      <a:pt x="1453364" y="369552"/>
                      <a:pt x="1458783" y="374068"/>
                    </a:cubicBezTo>
                    <a:cubicBezTo>
                      <a:pt x="1464410" y="378722"/>
                      <a:pt x="1457949" y="380320"/>
                      <a:pt x="1456004" y="382543"/>
                    </a:cubicBezTo>
                    <a:cubicBezTo>
                      <a:pt x="1450238" y="389073"/>
                      <a:pt x="1444472" y="395534"/>
                      <a:pt x="1441693" y="404565"/>
                    </a:cubicBezTo>
                    <a:cubicBezTo>
                      <a:pt x="1447528" y="397757"/>
                      <a:pt x="1453294" y="390880"/>
                      <a:pt x="1459269" y="384141"/>
                    </a:cubicBezTo>
                    <a:cubicBezTo>
                      <a:pt x="1460658" y="382543"/>
                      <a:pt x="1461492" y="378792"/>
                      <a:pt x="1464618" y="380668"/>
                    </a:cubicBezTo>
                    <a:cubicBezTo>
                      <a:pt x="1466841" y="382057"/>
                      <a:pt x="1468439" y="384766"/>
                      <a:pt x="1469898" y="387128"/>
                    </a:cubicBezTo>
                    <a:cubicBezTo>
                      <a:pt x="1471773" y="390324"/>
                      <a:pt x="1468578" y="391435"/>
                      <a:pt x="1466772" y="392616"/>
                    </a:cubicBezTo>
                    <a:cubicBezTo>
                      <a:pt x="1461145" y="396298"/>
                      <a:pt x="1456490" y="401022"/>
                      <a:pt x="1450446" y="407622"/>
                    </a:cubicBezTo>
                    <a:cubicBezTo>
                      <a:pt x="1459408" y="405677"/>
                      <a:pt x="1463298" y="400258"/>
                      <a:pt x="1467397" y="395743"/>
                    </a:cubicBezTo>
                    <a:cubicBezTo>
                      <a:pt x="1471843" y="390880"/>
                      <a:pt x="1473719" y="392269"/>
                      <a:pt x="1476081" y="397410"/>
                    </a:cubicBezTo>
                    <a:cubicBezTo>
                      <a:pt x="1483653" y="414222"/>
                      <a:pt x="1487196" y="431797"/>
                      <a:pt x="1487474" y="450138"/>
                    </a:cubicBezTo>
                    <a:cubicBezTo>
                      <a:pt x="1476150" y="456251"/>
                      <a:pt x="1465660" y="463893"/>
                      <a:pt x="1453433" y="468339"/>
                    </a:cubicBezTo>
                    <a:cubicBezTo>
                      <a:pt x="1454406" y="438536"/>
                      <a:pt x="1440234" y="415750"/>
                      <a:pt x="1419671" y="395881"/>
                    </a:cubicBezTo>
                    <a:cubicBezTo>
                      <a:pt x="1425784" y="387892"/>
                      <a:pt x="1432245" y="380112"/>
                      <a:pt x="1436552" y="370803"/>
                    </a:cubicBezTo>
                    <a:cubicBezTo>
                      <a:pt x="1439053" y="367746"/>
                      <a:pt x="1440859" y="363578"/>
                      <a:pt x="1447042" y="364759"/>
                    </a:cubicBezTo>
                    <a:cubicBezTo>
                      <a:pt x="1439331" y="374554"/>
                      <a:pt x="1431481" y="383238"/>
                      <a:pt x="1428841" y="395187"/>
                    </a:cubicBezTo>
                    <a:cubicBezTo>
                      <a:pt x="1430925" y="392755"/>
                      <a:pt x="1433009" y="390254"/>
                      <a:pt x="1435510" y="387267"/>
                    </a:cubicBezTo>
                    <a:close/>
                    <a:moveTo>
                      <a:pt x="1487613" y="460905"/>
                    </a:moveTo>
                    <a:lnTo>
                      <a:pt x="1487613" y="460905"/>
                    </a:lnTo>
                    <a:cubicBezTo>
                      <a:pt x="1477887" y="465977"/>
                      <a:pt x="1468092" y="470909"/>
                      <a:pt x="1458088" y="476050"/>
                    </a:cubicBezTo>
                    <a:cubicBezTo>
                      <a:pt x="1462048" y="478134"/>
                      <a:pt x="1465104" y="474105"/>
                      <a:pt x="1468925" y="475703"/>
                    </a:cubicBezTo>
                    <a:cubicBezTo>
                      <a:pt x="1465591" y="479940"/>
                      <a:pt x="1459755" y="479037"/>
                      <a:pt x="1456143" y="482650"/>
                    </a:cubicBezTo>
                    <a:cubicBezTo>
                      <a:pt x="1458296" y="483066"/>
                      <a:pt x="1460519" y="483483"/>
                      <a:pt x="1463784" y="484108"/>
                    </a:cubicBezTo>
                    <a:cubicBezTo>
                      <a:pt x="1460936" y="485081"/>
                      <a:pt x="1459060" y="485706"/>
                      <a:pt x="1457046" y="486332"/>
                    </a:cubicBezTo>
                    <a:cubicBezTo>
                      <a:pt x="1459130" y="489666"/>
                      <a:pt x="1463993" y="485567"/>
                      <a:pt x="1465521" y="489805"/>
                    </a:cubicBezTo>
                    <a:cubicBezTo>
                      <a:pt x="1464479" y="489944"/>
                      <a:pt x="1463506" y="489944"/>
                      <a:pt x="1462464" y="490152"/>
                    </a:cubicBezTo>
                    <a:cubicBezTo>
                      <a:pt x="1454198" y="491472"/>
                      <a:pt x="1448154" y="490847"/>
                      <a:pt x="1452391" y="479732"/>
                    </a:cubicBezTo>
                    <a:cubicBezTo>
                      <a:pt x="1453433" y="476953"/>
                      <a:pt x="1453155" y="473619"/>
                      <a:pt x="1453433" y="470562"/>
                    </a:cubicBezTo>
                    <a:cubicBezTo>
                      <a:pt x="1463993" y="467852"/>
                      <a:pt x="1473927" y="463476"/>
                      <a:pt x="1482889" y="457293"/>
                    </a:cubicBezTo>
                    <a:cubicBezTo>
                      <a:pt x="1489836" y="452430"/>
                      <a:pt x="1486918" y="458682"/>
                      <a:pt x="1487613" y="460975"/>
                    </a:cubicBezTo>
                    <a:close/>
                    <a:moveTo>
                      <a:pt x="1483444" y="391227"/>
                    </a:moveTo>
                    <a:cubicBezTo>
                      <a:pt x="1481708" y="387615"/>
                      <a:pt x="1477748" y="384488"/>
                      <a:pt x="1484764" y="381640"/>
                    </a:cubicBezTo>
                    <a:cubicBezTo>
                      <a:pt x="1516234" y="368927"/>
                      <a:pt x="1546523" y="352949"/>
                      <a:pt x="1580772" y="348017"/>
                    </a:cubicBezTo>
                    <a:cubicBezTo>
                      <a:pt x="1598279" y="345516"/>
                      <a:pt x="1615160" y="348433"/>
                      <a:pt x="1631416" y="354408"/>
                    </a:cubicBezTo>
                    <a:cubicBezTo>
                      <a:pt x="1645865" y="359688"/>
                      <a:pt x="1650034" y="370664"/>
                      <a:pt x="1644407" y="384905"/>
                    </a:cubicBezTo>
                    <a:cubicBezTo>
                      <a:pt x="1641142" y="393103"/>
                      <a:pt x="1636557" y="400605"/>
                      <a:pt x="1631138" y="407552"/>
                    </a:cubicBezTo>
                    <a:cubicBezTo>
                      <a:pt x="1605920" y="440134"/>
                      <a:pt x="1576534" y="467714"/>
                      <a:pt x="1538743" y="485567"/>
                    </a:cubicBezTo>
                    <a:cubicBezTo>
                      <a:pt x="1521514" y="493695"/>
                      <a:pt x="1504772" y="503074"/>
                      <a:pt x="1486987" y="512383"/>
                    </a:cubicBezTo>
                    <a:cubicBezTo>
                      <a:pt x="1503869" y="470145"/>
                      <a:pt x="1502479" y="430408"/>
                      <a:pt x="1483444" y="391227"/>
                    </a:cubicBezTo>
                    <a:close/>
                    <a:moveTo>
                      <a:pt x="1420574" y="453611"/>
                    </a:moveTo>
                    <a:cubicBezTo>
                      <a:pt x="1416406" y="445136"/>
                      <a:pt x="1412863" y="436383"/>
                      <a:pt x="1410640" y="427143"/>
                    </a:cubicBezTo>
                    <a:cubicBezTo>
                      <a:pt x="1422241" y="428810"/>
                      <a:pt x="1426409" y="433117"/>
                      <a:pt x="1426757" y="444233"/>
                    </a:cubicBezTo>
                    <a:cubicBezTo>
                      <a:pt x="1426896" y="448401"/>
                      <a:pt x="1426479" y="452500"/>
                      <a:pt x="1426340" y="456668"/>
                    </a:cubicBezTo>
                    <a:cubicBezTo>
                      <a:pt x="1423005" y="458752"/>
                      <a:pt x="1421824" y="456112"/>
                      <a:pt x="1420574" y="453681"/>
                    </a:cubicBezTo>
                    <a:close/>
                    <a:moveTo>
                      <a:pt x="1413696" y="421099"/>
                    </a:moveTo>
                    <a:cubicBezTo>
                      <a:pt x="1410154" y="420474"/>
                      <a:pt x="1408208" y="420057"/>
                      <a:pt x="1407583" y="415958"/>
                    </a:cubicBezTo>
                    <a:cubicBezTo>
                      <a:pt x="1406541" y="409150"/>
                      <a:pt x="1405221" y="402412"/>
                      <a:pt x="1406263" y="394770"/>
                    </a:cubicBezTo>
                    <a:cubicBezTo>
                      <a:pt x="1437247" y="418320"/>
                      <a:pt x="1453155" y="447706"/>
                      <a:pt x="1448918" y="486470"/>
                    </a:cubicBezTo>
                    <a:cubicBezTo>
                      <a:pt x="1437386" y="481747"/>
                      <a:pt x="1425645" y="465907"/>
                      <a:pt x="1426618" y="456459"/>
                    </a:cubicBezTo>
                    <a:cubicBezTo>
                      <a:pt x="1426548" y="456459"/>
                      <a:pt x="1426479" y="456459"/>
                      <a:pt x="1426409" y="456598"/>
                    </a:cubicBezTo>
                    <a:cubicBezTo>
                      <a:pt x="1437247" y="441871"/>
                      <a:pt x="1431064" y="424156"/>
                      <a:pt x="1413696" y="421169"/>
                    </a:cubicBezTo>
                    <a:close/>
                    <a:moveTo>
                      <a:pt x="1399038" y="398799"/>
                    </a:moveTo>
                    <a:cubicBezTo>
                      <a:pt x="1400775" y="429297"/>
                      <a:pt x="1410918" y="457015"/>
                      <a:pt x="1431411" y="480288"/>
                    </a:cubicBezTo>
                    <a:cubicBezTo>
                      <a:pt x="1448293" y="499461"/>
                      <a:pt x="1460311" y="502588"/>
                      <a:pt x="1483931" y="494737"/>
                    </a:cubicBezTo>
                    <a:cubicBezTo>
                      <a:pt x="1481152" y="508354"/>
                      <a:pt x="1478234" y="511202"/>
                      <a:pt x="1465730" y="510785"/>
                    </a:cubicBezTo>
                    <a:cubicBezTo>
                      <a:pt x="1433843" y="509743"/>
                      <a:pt x="1410154" y="494529"/>
                      <a:pt x="1395009" y="467088"/>
                    </a:cubicBezTo>
                    <a:cubicBezTo>
                      <a:pt x="1378406" y="436799"/>
                      <a:pt x="1375766" y="404843"/>
                      <a:pt x="1386256" y="371567"/>
                    </a:cubicBezTo>
                    <a:cubicBezTo>
                      <a:pt x="1390424" y="358437"/>
                      <a:pt x="1397857" y="352532"/>
                      <a:pt x="1411196" y="353088"/>
                    </a:cubicBezTo>
                    <a:cubicBezTo>
                      <a:pt x="1413835" y="353227"/>
                      <a:pt x="1416475" y="352671"/>
                      <a:pt x="1422519" y="352185"/>
                    </a:cubicBezTo>
                    <a:cubicBezTo>
                      <a:pt x="1399733" y="362536"/>
                      <a:pt x="1398066" y="380598"/>
                      <a:pt x="1399108" y="398730"/>
                    </a:cubicBezTo>
                    <a:close/>
                    <a:moveTo>
                      <a:pt x="1385769" y="461322"/>
                    </a:moveTo>
                    <a:cubicBezTo>
                      <a:pt x="1400428" y="497099"/>
                      <a:pt x="1428007" y="516273"/>
                      <a:pt x="1466911" y="518913"/>
                    </a:cubicBezTo>
                    <a:cubicBezTo>
                      <a:pt x="1448362" y="545034"/>
                      <a:pt x="1347978" y="585326"/>
                      <a:pt x="1302822" y="584284"/>
                    </a:cubicBezTo>
                    <a:cubicBezTo>
                      <a:pt x="1340892" y="573655"/>
                      <a:pt x="1377641" y="563791"/>
                      <a:pt x="1410292" y="542880"/>
                    </a:cubicBezTo>
                    <a:cubicBezTo>
                      <a:pt x="1402720" y="545312"/>
                      <a:pt x="1395148" y="547952"/>
                      <a:pt x="1387506" y="550244"/>
                    </a:cubicBezTo>
                    <a:cubicBezTo>
                      <a:pt x="1374515" y="554134"/>
                      <a:pt x="1362427" y="561081"/>
                      <a:pt x="1348603" y="562540"/>
                    </a:cubicBezTo>
                    <a:cubicBezTo>
                      <a:pt x="1358468" y="557608"/>
                      <a:pt x="1368402" y="552606"/>
                      <a:pt x="1378267" y="547674"/>
                    </a:cubicBezTo>
                    <a:cubicBezTo>
                      <a:pt x="1342906" y="555802"/>
                      <a:pt x="1309144" y="569904"/>
                      <a:pt x="1272950" y="574698"/>
                    </a:cubicBezTo>
                    <a:cubicBezTo>
                      <a:pt x="1296084" y="565527"/>
                      <a:pt x="1321023" y="562054"/>
                      <a:pt x="1343254" y="550383"/>
                    </a:cubicBezTo>
                    <a:cubicBezTo>
                      <a:pt x="1319912" y="553579"/>
                      <a:pt x="1297890" y="561915"/>
                      <a:pt x="1275381" y="568098"/>
                    </a:cubicBezTo>
                    <a:cubicBezTo>
                      <a:pt x="1271630" y="569140"/>
                      <a:pt x="1268018" y="571432"/>
                      <a:pt x="1265378" y="565736"/>
                    </a:cubicBezTo>
                    <a:cubicBezTo>
                      <a:pt x="1283232" y="560942"/>
                      <a:pt x="1301641" y="558025"/>
                      <a:pt x="1319356" y="547396"/>
                    </a:cubicBezTo>
                    <a:cubicBezTo>
                      <a:pt x="1302961" y="549202"/>
                      <a:pt x="1289484" y="554690"/>
                      <a:pt x="1275729" y="559067"/>
                    </a:cubicBezTo>
                    <a:cubicBezTo>
                      <a:pt x="1273436" y="559831"/>
                      <a:pt x="1271074" y="560526"/>
                      <a:pt x="1268782" y="561290"/>
                    </a:cubicBezTo>
                    <a:cubicBezTo>
                      <a:pt x="1266281" y="562054"/>
                      <a:pt x="1263085" y="564555"/>
                      <a:pt x="1261696" y="560526"/>
                    </a:cubicBezTo>
                    <a:cubicBezTo>
                      <a:pt x="1260098" y="556079"/>
                      <a:pt x="1264405" y="556844"/>
                      <a:pt x="1266698" y="556010"/>
                    </a:cubicBezTo>
                    <a:cubicBezTo>
                      <a:pt x="1275937" y="552884"/>
                      <a:pt x="1285733" y="551286"/>
                      <a:pt x="1294903" y="545103"/>
                    </a:cubicBezTo>
                    <a:cubicBezTo>
                      <a:pt x="1284482" y="544686"/>
                      <a:pt x="1276215" y="549410"/>
                      <a:pt x="1267323" y="551494"/>
                    </a:cubicBezTo>
                    <a:cubicBezTo>
                      <a:pt x="1264127" y="552259"/>
                      <a:pt x="1259403" y="557191"/>
                      <a:pt x="1257736" y="551911"/>
                    </a:cubicBezTo>
                    <a:cubicBezTo>
                      <a:pt x="1256416" y="547813"/>
                      <a:pt x="1262807" y="549271"/>
                      <a:pt x="1265656" y="548021"/>
                    </a:cubicBezTo>
                    <a:cubicBezTo>
                      <a:pt x="1268504" y="546771"/>
                      <a:pt x="1271561" y="546006"/>
                      <a:pt x="1274756" y="545034"/>
                    </a:cubicBezTo>
                    <a:cubicBezTo>
                      <a:pt x="1267670" y="542741"/>
                      <a:pt x="1261487" y="547674"/>
                      <a:pt x="1253915" y="547326"/>
                    </a:cubicBezTo>
                    <a:cubicBezTo>
                      <a:pt x="1257389" y="541630"/>
                      <a:pt x="1264058" y="544895"/>
                      <a:pt x="1266976" y="540518"/>
                    </a:cubicBezTo>
                    <a:cubicBezTo>
                      <a:pt x="1266489" y="540379"/>
                      <a:pt x="1265934" y="540032"/>
                      <a:pt x="1265447" y="540101"/>
                    </a:cubicBezTo>
                    <a:cubicBezTo>
                      <a:pt x="1250581" y="542394"/>
                      <a:pt x="1250511" y="542463"/>
                      <a:pt x="1245648" y="527666"/>
                    </a:cubicBezTo>
                    <a:cubicBezTo>
                      <a:pt x="1240716" y="512661"/>
                      <a:pt x="1236617" y="497447"/>
                      <a:pt x="1234116" y="481816"/>
                    </a:cubicBezTo>
                    <a:cubicBezTo>
                      <a:pt x="1231615" y="466533"/>
                      <a:pt x="1235506" y="454306"/>
                      <a:pt x="1248080" y="444788"/>
                    </a:cubicBezTo>
                    <a:cubicBezTo>
                      <a:pt x="1282467" y="418737"/>
                      <a:pt x="1316369" y="391922"/>
                      <a:pt x="1355619" y="373026"/>
                    </a:cubicBezTo>
                    <a:cubicBezTo>
                      <a:pt x="1366248" y="367885"/>
                      <a:pt x="1376947" y="362814"/>
                      <a:pt x="1389799" y="356631"/>
                    </a:cubicBezTo>
                    <a:cubicBezTo>
                      <a:pt x="1372431" y="392408"/>
                      <a:pt x="1372014" y="427074"/>
                      <a:pt x="1386047" y="461322"/>
                    </a:cubicBezTo>
                    <a:close/>
                    <a:moveTo>
                      <a:pt x="1278299" y="578240"/>
                    </a:moveTo>
                    <a:cubicBezTo>
                      <a:pt x="1294625" y="577615"/>
                      <a:pt x="1308588" y="572822"/>
                      <a:pt x="1324219" y="569904"/>
                    </a:cubicBezTo>
                    <a:cubicBezTo>
                      <a:pt x="1309978" y="579769"/>
                      <a:pt x="1286080" y="584423"/>
                      <a:pt x="1278299" y="578240"/>
                    </a:cubicBezTo>
                    <a:close/>
                    <a:moveTo>
                      <a:pt x="1338113" y="566292"/>
                    </a:moveTo>
                    <a:cubicBezTo>
                      <a:pt x="1340822" y="564138"/>
                      <a:pt x="1343671" y="562193"/>
                      <a:pt x="1347491" y="562888"/>
                    </a:cubicBezTo>
                    <a:cubicBezTo>
                      <a:pt x="1345407" y="566431"/>
                      <a:pt x="1341517" y="565805"/>
                      <a:pt x="1338113" y="566292"/>
                    </a:cubicBezTo>
                    <a:close/>
                    <a:moveTo>
                      <a:pt x="1204939" y="511341"/>
                    </a:moveTo>
                    <a:cubicBezTo>
                      <a:pt x="1203897" y="501059"/>
                      <a:pt x="1214665" y="495224"/>
                      <a:pt x="1222584" y="486193"/>
                    </a:cubicBezTo>
                    <a:cubicBezTo>
                      <a:pt x="1226891" y="512939"/>
                      <a:pt x="1234742" y="536350"/>
                      <a:pt x="1247524" y="557955"/>
                    </a:cubicBezTo>
                    <a:cubicBezTo>
                      <a:pt x="1248983" y="560387"/>
                      <a:pt x="1254054" y="563999"/>
                      <a:pt x="1249261" y="566569"/>
                    </a:cubicBezTo>
                    <a:cubicBezTo>
                      <a:pt x="1244259" y="569209"/>
                      <a:pt x="1237868" y="575323"/>
                      <a:pt x="1232171" y="569209"/>
                    </a:cubicBezTo>
                    <a:cubicBezTo>
                      <a:pt x="1216957" y="552953"/>
                      <a:pt x="1207231" y="533432"/>
                      <a:pt x="1204939" y="511410"/>
                    </a:cubicBezTo>
                    <a:close/>
                    <a:moveTo>
                      <a:pt x="1215707" y="558858"/>
                    </a:moveTo>
                    <a:cubicBezTo>
                      <a:pt x="1209315" y="559275"/>
                      <a:pt x="1203202" y="560873"/>
                      <a:pt x="1200215" y="555593"/>
                    </a:cubicBezTo>
                    <a:cubicBezTo>
                      <a:pt x="1196186" y="548438"/>
                      <a:pt x="1201187" y="541908"/>
                      <a:pt x="1203480" y="533293"/>
                    </a:cubicBezTo>
                    <a:cubicBezTo>
                      <a:pt x="1208065" y="542880"/>
                      <a:pt x="1211747" y="550591"/>
                      <a:pt x="1215707" y="558858"/>
                    </a:cubicBezTo>
                    <a:close/>
                    <a:moveTo>
                      <a:pt x="1119213" y="543089"/>
                    </a:moveTo>
                    <a:cubicBezTo>
                      <a:pt x="1111432" y="551842"/>
                      <a:pt x="1099761" y="552189"/>
                      <a:pt x="1090105" y="556705"/>
                    </a:cubicBezTo>
                    <a:cubicBezTo>
                      <a:pt x="1071348" y="565527"/>
                      <a:pt x="1051757" y="571780"/>
                      <a:pt x="1030222" y="575045"/>
                    </a:cubicBezTo>
                    <a:cubicBezTo>
                      <a:pt x="1032375" y="568654"/>
                      <a:pt x="1036196" y="564972"/>
                      <a:pt x="1040225" y="561637"/>
                    </a:cubicBezTo>
                    <a:cubicBezTo>
                      <a:pt x="1056134" y="548785"/>
                      <a:pt x="1072112" y="536280"/>
                      <a:pt x="1092536" y="530376"/>
                    </a:cubicBezTo>
                    <a:cubicBezTo>
                      <a:pt x="1115739" y="523637"/>
                      <a:pt x="1138317" y="514953"/>
                      <a:pt x="1161242" y="507173"/>
                    </a:cubicBezTo>
                    <a:cubicBezTo>
                      <a:pt x="1163743" y="506339"/>
                      <a:pt x="1166383" y="505853"/>
                      <a:pt x="1170273" y="504811"/>
                    </a:cubicBezTo>
                    <a:cubicBezTo>
                      <a:pt x="1164160" y="518635"/>
                      <a:pt x="1158047" y="529820"/>
                      <a:pt x="1142138" y="531279"/>
                    </a:cubicBezTo>
                    <a:cubicBezTo>
                      <a:pt x="1133176" y="532112"/>
                      <a:pt x="1125326" y="536280"/>
                      <a:pt x="1119213" y="543158"/>
                    </a:cubicBezTo>
                    <a:close/>
                    <a:moveTo>
                      <a:pt x="843486" y="533502"/>
                    </a:moveTo>
                    <a:cubicBezTo>
                      <a:pt x="847863" y="515995"/>
                      <a:pt x="858144" y="506130"/>
                      <a:pt x="872802" y="499531"/>
                    </a:cubicBezTo>
                    <a:cubicBezTo>
                      <a:pt x="914971" y="480635"/>
                      <a:pt x="958251" y="464726"/>
                      <a:pt x="1002781" y="450138"/>
                    </a:cubicBezTo>
                    <a:cubicBezTo>
                      <a:pt x="997293" y="455417"/>
                      <a:pt x="992082" y="461114"/>
                      <a:pt x="986178" y="465907"/>
                    </a:cubicBezTo>
                    <a:cubicBezTo>
                      <a:pt x="956444" y="489944"/>
                      <a:pt x="924071" y="508631"/>
                      <a:pt x="885932" y="516204"/>
                    </a:cubicBezTo>
                    <a:cubicBezTo>
                      <a:pt x="871205" y="519121"/>
                      <a:pt x="858561" y="527875"/>
                      <a:pt x="843486" y="533571"/>
                    </a:cubicBezTo>
                    <a:close/>
                    <a:moveTo>
                      <a:pt x="634312" y="651531"/>
                    </a:moveTo>
                    <a:cubicBezTo>
                      <a:pt x="605481" y="665773"/>
                      <a:pt x="578527" y="678972"/>
                      <a:pt x="551642" y="692310"/>
                    </a:cubicBezTo>
                    <a:cubicBezTo>
                      <a:pt x="548238" y="693978"/>
                      <a:pt x="545737" y="693491"/>
                      <a:pt x="543445" y="690504"/>
                    </a:cubicBezTo>
                    <a:cubicBezTo>
                      <a:pt x="516768" y="655839"/>
                      <a:pt x="495649" y="618255"/>
                      <a:pt x="482103" y="573516"/>
                    </a:cubicBezTo>
                    <a:cubicBezTo>
                      <a:pt x="532746" y="601721"/>
                      <a:pt x="578249" y="634511"/>
                      <a:pt x="634242" y="651531"/>
                    </a:cubicBezTo>
                    <a:close/>
                    <a:moveTo>
                      <a:pt x="609858" y="678555"/>
                    </a:moveTo>
                    <a:cubicBezTo>
                      <a:pt x="597006" y="720237"/>
                      <a:pt x="601313" y="758307"/>
                      <a:pt x="619445" y="794918"/>
                    </a:cubicBezTo>
                    <a:cubicBezTo>
                      <a:pt x="621390" y="798808"/>
                      <a:pt x="620487" y="800058"/>
                      <a:pt x="617013" y="802004"/>
                    </a:cubicBezTo>
                    <a:cubicBezTo>
                      <a:pt x="608191" y="807005"/>
                      <a:pt x="599229" y="811938"/>
                      <a:pt x="591171" y="818051"/>
                    </a:cubicBezTo>
                    <a:cubicBezTo>
                      <a:pt x="585266" y="822567"/>
                      <a:pt x="582904" y="821455"/>
                      <a:pt x="579916" y="815203"/>
                    </a:cubicBezTo>
                    <a:cubicBezTo>
                      <a:pt x="568107" y="790680"/>
                      <a:pt x="563522" y="764768"/>
                      <a:pt x="563174" y="737813"/>
                    </a:cubicBezTo>
                    <a:cubicBezTo>
                      <a:pt x="563035" y="727601"/>
                      <a:pt x="564286" y="717528"/>
                      <a:pt x="565397" y="707455"/>
                    </a:cubicBezTo>
                    <a:cubicBezTo>
                      <a:pt x="566092" y="701550"/>
                      <a:pt x="568523" y="698076"/>
                      <a:pt x="573942" y="695645"/>
                    </a:cubicBezTo>
                    <a:cubicBezTo>
                      <a:pt x="585335" y="690574"/>
                      <a:pt x="596589" y="684947"/>
                      <a:pt x="609858" y="678555"/>
                    </a:cubicBezTo>
                    <a:close/>
                    <a:moveTo>
                      <a:pt x="558033" y="716069"/>
                    </a:moveTo>
                    <a:cubicBezTo>
                      <a:pt x="553518" y="713777"/>
                      <a:pt x="550253" y="712109"/>
                      <a:pt x="546223" y="709956"/>
                    </a:cubicBezTo>
                    <a:cubicBezTo>
                      <a:pt x="550044" y="706135"/>
                      <a:pt x="554421" y="705023"/>
                      <a:pt x="559075" y="703009"/>
                    </a:cubicBezTo>
                    <a:cubicBezTo>
                      <a:pt x="560326" y="707524"/>
                      <a:pt x="558936" y="711206"/>
                      <a:pt x="558033" y="716000"/>
                    </a:cubicBezTo>
                    <a:close/>
                    <a:moveTo>
                      <a:pt x="210405" y="529056"/>
                    </a:moveTo>
                    <a:cubicBezTo>
                      <a:pt x="198804" y="505227"/>
                      <a:pt x="187202" y="481469"/>
                      <a:pt x="175531" y="457710"/>
                    </a:cubicBezTo>
                    <a:cubicBezTo>
                      <a:pt x="173655" y="453889"/>
                      <a:pt x="174628" y="451805"/>
                      <a:pt x="178866" y="451110"/>
                    </a:cubicBezTo>
                    <a:cubicBezTo>
                      <a:pt x="179560" y="450971"/>
                      <a:pt x="180186" y="450624"/>
                      <a:pt x="180811" y="450415"/>
                    </a:cubicBezTo>
                    <a:cubicBezTo>
                      <a:pt x="207140" y="441037"/>
                      <a:pt x="206723" y="441037"/>
                      <a:pt x="207418" y="468478"/>
                    </a:cubicBezTo>
                    <a:cubicBezTo>
                      <a:pt x="207904" y="485289"/>
                      <a:pt x="209919" y="502032"/>
                      <a:pt x="211169" y="518774"/>
                    </a:cubicBezTo>
                    <a:cubicBezTo>
                      <a:pt x="211447" y="522109"/>
                      <a:pt x="211725" y="525374"/>
                      <a:pt x="212072" y="528708"/>
                    </a:cubicBezTo>
                    <a:cubicBezTo>
                      <a:pt x="211517" y="528847"/>
                      <a:pt x="210961" y="528986"/>
                      <a:pt x="210405" y="529125"/>
                    </a:cubicBezTo>
                    <a:close/>
                    <a:moveTo>
                      <a:pt x="311762" y="741634"/>
                    </a:moveTo>
                    <a:cubicBezTo>
                      <a:pt x="308844" y="738022"/>
                      <a:pt x="307663" y="735243"/>
                      <a:pt x="313151" y="732047"/>
                    </a:cubicBezTo>
                    <a:cubicBezTo>
                      <a:pt x="318570" y="728852"/>
                      <a:pt x="323086" y="724128"/>
                      <a:pt x="328018" y="720098"/>
                    </a:cubicBezTo>
                    <a:cubicBezTo>
                      <a:pt x="327462" y="719334"/>
                      <a:pt x="326976" y="718570"/>
                      <a:pt x="326490" y="717736"/>
                    </a:cubicBezTo>
                    <a:cubicBezTo>
                      <a:pt x="320654" y="720585"/>
                      <a:pt x="314610" y="723016"/>
                      <a:pt x="309122" y="726351"/>
                    </a:cubicBezTo>
                    <a:cubicBezTo>
                      <a:pt x="306204" y="728087"/>
                      <a:pt x="305093" y="728157"/>
                      <a:pt x="303703" y="725031"/>
                    </a:cubicBezTo>
                    <a:cubicBezTo>
                      <a:pt x="302314" y="721905"/>
                      <a:pt x="303703" y="721488"/>
                      <a:pt x="306343" y="720307"/>
                    </a:cubicBezTo>
                    <a:cubicBezTo>
                      <a:pt x="312248" y="717597"/>
                      <a:pt x="318292" y="714471"/>
                      <a:pt x="320654" y="706482"/>
                    </a:cubicBezTo>
                    <a:cubicBezTo>
                      <a:pt x="312596" y="707802"/>
                      <a:pt x="307038" y="712665"/>
                      <a:pt x="300508" y="717320"/>
                    </a:cubicBezTo>
                    <a:cubicBezTo>
                      <a:pt x="292936" y="701689"/>
                      <a:pt x="285433" y="686127"/>
                      <a:pt x="277861" y="670566"/>
                    </a:cubicBezTo>
                    <a:cubicBezTo>
                      <a:pt x="263828" y="641528"/>
                      <a:pt x="250906" y="611795"/>
                      <a:pt x="235345" y="583590"/>
                    </a:cubicBezTo>
                    <a:cubicBezTo>
                      <a:pt x="220200" y="556149"/>
                      <a:pt x="216796" y="526555"/>
                      <a:pt x="214504" y="496474"/>
                    </a:cubicBezTo>
                    <a:cubicBezTo>
                      <a:pt x="213323" y="480704"/>
                      <a:pt x="213253" y="464935"/>
                      <a:pt x="212281" y="449096"/>
                    </a:cubicBezTo>
                    <a:cubicBezTo>
                      <a:pt x="211933" y="443191"/>
                      <a:pt x="213670" y="440342"/>
                      <a:pt x="219784" y="439022"/>
                    </a:cubicBezTo>
                    <a:cubicBezTo>
                      <a:pt x="236873" y="435271"/>
                      <a:pt x="253963" y="431172"/>
                      <a:pt x="270844" y="426587"/>
                    </a:cubicBezTo>
                    <a:cubicBezTo>
                      <a:pt x="275151" y="425406"/>
                      <a:pt x="277305" y="427282"/>
                      <a:pt x="280153" y="429366"/>
                    </a:cubicBezTo>
                    <a:cubicBezTo>
                      <a:pt x="342190" y="474799"/>
                      <a:pt x="404018" y="520372"/>
                      <a:pt x="467236" y="564207"/>
                    </a:cubicBezTo>
                    <a:cubicBezTo>
                      <a:pt x="470709" y="566639"/>
                      <a:pt x="473766" y="568862"/>
                      <a:pt x="475017" y="573516"/>
                    </a:cubicBezTo>
                    <a:cubicBezTo>
                      <a:pt x="487869" y="619575"/>
                      <a:pt x="510377" y="660424"/>
                      <a:pt x="542750" y="696409"/>
                    </a:cubicBezTo>
                    <a:cubicBezTo>
                      <a:pt x="507181" y="713568"/>
                      <a:pt x="471821" y="730449"/>
                      <a:pt x="436530" y="747609"/>
                    </a:cubicBezTo>
                    <a:cubicBezTo>
                      <a:pt x="417009" y="757126"/>
                      <a:pt x="397141" y="766365"/>
                      <a:pt x="379565" y="779217"/>
                    </a:cubicBezTo>
                    <a:cubicBezTo>
                      <a:pt x="364003" y="790610"/>
                      <a:pt x="347470" y="784358"/>
                      <a:pt x="331214" y="784914"/>
                    </a:cubicBezTo>
                    <a:cubicBezTo>
                      <a:pt x="369283" y="766504"/>
                      <a:pt x="408742" y="751568"/>
                      <a:pt x="443894" y="723224"/>
                    </a:cubicBezTo>
                    <a:cubicBezTo>
                      <a:pt x="428680" y="729616"/>
                      <a:pt x="415689" y="735034"/>
                      <a:pt x="402629" y="740453"/>
                    </a:cubicBezTo>
                    <a:cubicBezTo>
                      <a:pt x="402351" y="739967"/>
                      <a:pt x="402142" y="739480"/>
                      <a:pt x="401865" y="738994"/>
                    </a:cubicBezTo>
                    <a:cubicBezTo>
                      <a:pt x="406728" y="734826"/>
                      <a:pt x="411660" y="730658"/>
                      <a:pt x="418537" y="724753"/>
                    </a:cubicBezTo>
                    <a:cubicBezTo>
                      <a:pt x="396238" y="731630"/>
                      <a:pt x="377758" y="741356"/>
                      <a:pt x="358446" y="749067"/>
                    </a:cubicBezTo>
                    <a:cubicBezTo>
                      <a:pt x="366643" y="740800"/>
                      <a:pt x="378036" y="736146"/>
                      <a:pt x="384428" y="724267"/>
                    </a:cubicBezTo>
                    <a:cubicBezTo>
                      <a:pt x="371992" y="727949"/>
                      <a:pt x="362128" y="734687"/>
                      <a:pt x="350457" y="738022"/>
                    </a:cubicBezTo>
                    <a:cubicBezTo>
                      <a:pt x="354069" y="734340"/>
                      <a:pt x="357682" y="730727"/>
                      <a:pt x="363309" y="725031"/>
                    </a:cubicBezTo>
                    <a:cubicBezTo>
                      <a:pt x="346150" y="729338"/>
                      <a:pt x="334687" y="738161"/>
                      <a:pt x="322947" y="746011"/>
                    </a:cubicBezTo>
                    <a:cubicBezTo>
                      <a:pt x="315513" y="750943"/>
                      <a:pt x="313082" y="749276"/>
                      <a:pt x="311623" y="741704"/>
                    </a:cubicBezTo>
                    <a:close/>
                    <a:moveTo>
                      <a:pt x="327184" y="768936"/>
                    </a:moveTo>
                    <a:cubicBezTo>
                      <a:pt x="325934" y="769908"/>
                      <a:pt x="324822" y="771715"/>
                      <a:pt x="323572" y="768936"/>
                    </a:cubicBezTo>
                    <a:cubicBezTo>
                      <a:pt x="322877" y="767338"/>
                      <a:pt x="321974" y="765949"/>
                      <a:pt x="324475" y="764837"/>
                    </a:cubicBezTo>
                    <a:cubicBezTo>
                      <a:pt x="328990" y="762822"/>
                      <a:pt x="333437" y="760599"/>
                      <a:pt x="337952" y="758446"/>
                    </a:cubicBezTo>
                    <a:cubicBezTo>
                      <a:pt x="338230" y="759071"/>
                      <a:pt x="338438" y="759696"/>
                      <a:pt x="338647" y="760252"/>
                    </a:cubicBezTo>
                    <a:cubicBezTo>
                      <a:pt x="334826" y="763100"/>
                      <a:pt x="331005" y="765949"/>
                      <a:pt x="327254" y="768866"/>
                    </a:cubicBezTo>
                    <a:close/>
                    <a:moveTo>
                      <a:pt x="318639" y="758376"/>
                    </a:moveTo>
                    <a:cubicBezTo>
                      <a:pt x="317458" y="756153"/>
                      <a:pt x="317806" y="755042"/>
                      <a:pt x="320515" y="753861"/>
                    </a:cubicBezTo>
                    <a:cubicBezTo>
                      <a:pt x="325864" y="751638"/>
                      <a:pt x="330866" y="748651"/>
                      <a:pt x="336007" y="745941"/>
                    </a:cubicBezTo>
                    <a:cubicBezTo>
                      <a:pt x="336493" y="746497"/>
                      <a:pt x="336980" y="747053"/>
                      <a:pt x="337466" y="747609"/>
                    </a:cubicBezTo>
                    <a:cubicBezTo>
                      <a:pt x="332742" y="751499"/>
                      <a:pt x="327879" y="755250"/>
                      <a:pt x="323294" y="759349"/>
                    </a:cubicBezTo>
                    <a:cubicBezTo>
                      <a:pt x="321001" y="761364"/>
                      <a:pt x="319682" y="760599"/>
                      <a:pt x="318570" y="758376"/>
                    </a:cubicBezTo>
                    <a:close/>
                    <a:moveTo>
                      <a:pt x="84456" y="848201"/>
                    </a:moveTo>
                    <a:cubicBezTo>
                      <a:pt x="63198" y="845770"/>
                      <a:pt x="42010" y="842644"/>
                      <a:pt x="20821" y="839795"/>
                    </a:cubicBezTo>
                    <a:cubicBezTo>
                      <a:pt x="19154" y="839587"/>
                      <a:pt x="17278" y="839448"/>
                      <a:pt x="16236" y="837156"/>
                    </a:cubicBezTo>
                    <a:cubicBezTo>
                      <a:pt x="39161" y="817356"/>
                      <a:pt x="66741" y="810409"/>
                      <a:pt x="96266" y="808048"/>
                    </a:cubicBezTo>
                    <a:cubicBezTo>
                      <a:pt x="155037" y="803254"/>
                      <a:pt x="213601" y="796376"/>
                      <a:pt x="272720" y="796376"/>
                    </a:cubicBezTo>
                    <a:cubicBezTo>
                      <a:pt x="299257" y="796376"/>
                      <a:pt x="325725" y="798461"/>
                      <a:pt x="352541" y="798947"/>
                    </a:cubicBezTo>
                    <a:cubicBezTo>
                      <a:pt x="329477" y="812216"/>
                      <a:pt x="305023" y="822497"/>
                      <a:pt x="280987" y="838198"/>
                    </a:cubicBezTo>
                    <a:cubicBezTo>
                      <a:pt x="307316" y="834307"/>
                      <a:pt x="329824" y="826110"/>
                      <a:pt x="347886" y="809854"/>
                    </a:cubicBezTo>
                    <a:cubicBezTo>
                      <a:pt x="360530" y="798461"/>
                      <a:pt x="373938" y="796654"/>
                      <a:pt x="390958" y="799294"/>
                    </a:cubicBezTo>
                    <a:cubicBezTo>
                      <a:pt x="360669" y="818537"/>
                      <a:pt x="328921" y="832293"/>
                      <a:pt x="298215" y="848410"/>
                    </a:cubicBezTo>
                    <a:cubicBezTo>
                      <a:pt x="316486" y="848965"/>
                      <a:pt x="332742" y="842574"/>
                      <a:pt x="348512" y="834585"/>
                    </a:cubicBezTo>
                    <a:cubicBezTo>
                      <a:pt x="363587" y="826943"/>
                      <a:pt x="378453" y="818607"/>
                      <a:pt x="390610" y="806936"/>
                    </a:cubicBezTo>
                    <a:cubicBezTo>
                      <a:pt x="400684" y="797280"/>
                      <a:pt x="411451" y="798461"/>
                      <a:pt x="425137" y="799572"/>
                    </a:cubicBezTo>
                    <a:cubicBezTo>
                      <a:pt x="384219" y="826665"/>
                      <a:pt x="340800" y="844450"/>
                      <a:pt x="296340" y="865430"/>
                    </a:cubicBezTo>
                    <a:cubicBezTo>
                      <a:pt x="333159" y="862790"/>
                      <a:pt x="363100" y="848479"/>
                      <a:pt x="392069" y="831320"/>
                    </a:cubicBezTo>
                    <a:cubicBezTo>
                      <a:pt x="404435" y="823956"/>
                      <a:pt x="416592" y="816106"/>
                      <a:pt x="427360" y="806519"/>
                    </a:cubicBezTo>
                    <a:cubicBezTo>
                      <a:pt x="434377" y="800197"/>
                      <a:pt x="441532" y="796446"/>
                      <a:pt x="451953" y="798600"/>
                    </a:cubicBezTo>
                    <a:cubicBezTo>
                      <a:pt x="439448" y="814161"/>
                      <a:pt x="423887" y="825484"/>
                      <a:pt x="406936" y="835071"/>
                    </a:cubicBezTo>
                    <a:cubicBezTo>
                      <a:pt x="385122" y="847368"/>
                      <a:pt x="360947" y="853828"/>
                      <a:pt x="337883" y="863137"/>
                    </a:cubicBezTo>
                    <a:cubicBezTo>
                      <a:pt x="307385" y="875364"/>
                      <a:pt x="277305" y="869945"/>
                      <a:pt x="246807" y="866472"/>
                    </a:cubicBezTo>
                    <a:cubicBezTo>
                      <a:pt x="192760" y="860428"/>
                      <a:pt x="138642" y="854453"/>
                      <a:pt x="84595" y="848201"/>
                    </a:cubicBezTo>
                    <a:close/>
                    <a:moveTo>
                      <a:pt x="588739" y="901902"/>
                    </a:moveTo>
                    <a:cubicBezTo>
                      <a:pt x="560117" y="906348"/>
                      <a:pt x="531426" y="911002"/>
                      <a:pt x="502735" y="915101"/>
                    </a:cubicBezTo>
                    <a:cubicBezTo>
                      <a:pt x="453759" y="922117"/>
                      <a:pt x="404504" y="926563"/>
                      <a:pt x="355181" y="930245"/>
                    </a:cubicBezTo>
                    <a:cubicBezTo>
                      <a:pt x="323363" y="932677"/>
                      <a:pt x="291546" y="935664"/>
                      <a:pt x="259520" y="934552"/>
                    </a:cubicBezTo>
                    <a:cubicBezTo>
                      <a:pt x="245418" y="934066"/>
                      <a:pt x="237568" y="923159"/>
                      <a:pt x="241389" y="909404"/>
                    </a:cubicBezTo>
                    <a:cubicBezTo>
                      <a:pt x="244445" y="898359"/>
                      <a:pt x="251045" y="889397"/>
                      <a:pt x="257853" y="880505"/>
                    </a:cubicBezTo>
                    <a:cubicBezTo>
                      <a:pt x="260424" y="877170"/>
                      <a:pt x="263480" y="876892"/>
                      <a:pt x="267162" y="877448"/>
                    </a:cubicBezTo>
                    <a:cubicBezTo>
                      <a:pt x="318709" y="885437"/>
                      <a:pt x="364768" y="868417"/>
                      <a:pt x="409298" y="845353"/>
                    </a:cubicBezTo>
                    <a:cubicBezTo>
                      <a:pt x="414161" y="842852"/>
                      <a:pt x="417843" y="842574"/>
                      <a:pt x="422775" y="845075"/>
                    </a:cubicBezTo>
                    <a:cubicBezTo>
                      <a:pt x="474739" y="871543"/>
                      <a:pt x="529967" y="888216"/>
                      <a:pt x="587211" y="898845"/>
                    </a:cubicBezTo>
                    <a:cubicBezTo>
                      <a:pt x="587767" y="898914"/>
                      <a:pt x="588322" y="899401"/>
                      <a:pt x="588809" y="899679"/>
                    </a:cubicBezTo>
                    <a:cubicBezTo>
                      <a:pt x="588809" y="900443"/>
                      <a:pt x="588809" y="901207"/>
                      <a:pt x="588809" y="901971"/>
                    </a:cubicBezTo>
                    <a:close/>
                    <a:moveTo>
                      <a:pt x="838554" y="844103"/>
                    </a:moveTo>
                    <a:cubicBezTo>
                      <a:pt x="765193" y="866819"/>
                      <a:pt x="690374" y="883075"/>
                      <a:pt x="614929" y="896622"/>
                    </a:cubicBezTo>
                    <a:cubicBezTo>
                      <a:pt x="605273" y="898359"/>
                      <a:pt x="596034" y="896275"/>
                      <a:pt x="586794" y="894399"/>
                    </a:cubicBezTo>
                    <a:cubicBezTo>
                      <a:pt x="530940" y="883006"/>
                      <a:pt x="476892" y="865708"/>
                      <a:pt x="425207" y="841393"/>
                    </a:cubicBezTo>
                    <a:cubicBezTo>
                      <a:pt x="423956" y="840837"/>
                      <a:pt x="422914" y="839865"/>
                      <a:pt x="421247" y="838684"/>
                    </a:cubicBezTo>
                    <a:cubicBezTo>
                      <a:pt x="434307" y="829236"/>
                      <a:pt x="447090" y="820066"/>
                      <a:pt x="457580" y="808256"/>
                    </a:cubicBezTo>
                    <a:cubicBezTo>
                      <a:pt x="461470" y="803879"/>
                      <a:pt x="468278" y="798322"/>
                      <a:pt x="466055" y="793598"/>
                    </a:cubicBezTo>
                    <a:cubicBezTo>
                      <a:pt x="463554" y="788179"/>
                      <a:pt x="454662" y="788387"/>
                      <a:pt x="448410" y="788040"/>
                    </a:cubicBezTo>
                    <a:cubicBezTo>
                      <a:pt x="430208" y="787068"/>
                      <a:pt x="412007" y="786929"/>
                      <a:pt x="393806" y="786512"/>
                    </a:cubicBezTo>
                    <a:cubicBezTo>
                      <a:pt x="392833" y="782969"/>
                      <a:pt x="395821" y="782969"/>
                      <a:pt x="397349" y="782205"/>
                    </a:cubicBezTo>
                    <a:cubicBezTo>
                      <a:pt x="441254" y="758724"/>
                      <a:pt x="485923" y="736841"/>
                      <a:pt x="531148" y="716000"/>
                    </a:cubicBezTo>
                    <a:cubicBezTo>
                      <a:pt x="541569" y="711206"/>
                      <a:pt x="557339" y="722044"/>
                      <a:pt x="557200" y="733715"/>
                    </a:cubicBezTo>
                    <a:cubicBezTo>
                      <a:pt x="556783" y="763656"/>
                      <a:pt x="561646" y="792486"/>
                      <a:pt x="575331" y="819371"/>
                    </a:cubicBezTo>
                    <a:cubicBezTo>
                      <a:pt x="581862" y="832084"/>
                      <a:pt x="582001" y="831945"/>
                      <a:pt x="593116" y="824095"/>
                    </a:cubicBezTo>
                    <a:cubicBezTo>
                      <a:pt x="602564" y="817426"/>
                      <a:pt x="612012" y="810548"/>
                      <a:pt x="622918" y="806380"/>
                    </a:cubicBezTo>
                    <a:cubicBezTo>
                      <a:pt x="629935" y="803671"/>
                      <a:pt x="629865" y="800545"/>
                      <a:pt x="626461" y="794570"/>
                    </a:cubicBezTo>
                    <a:cubicBezTo>
                      <a:pt x="618820" y="781232"/>
                      <a:pt x="614096" y="766713"/>
                      <a:pt x="611109" y="751082"/>
                    </a:cubicBezTo>
                    <a:cubicBezTo>
                      <a:pt x="735391" y="795126"/>
                      <a:pt x="862243" y="802976"/>
                      <a:pt x="991527" y="789082"/>
                    </a:cubicBezTo>
                    <a:cubicBezTo>
                      <a:pt x="940813" y="808395"/>
                      <a:pt x="890448" y="828194"/>
                      <a:pt x="838623" y="844241"/>
                    </a:cubicBezTo>
                    <a:close/>
                    <a:moveTo>
                      <a:pt x="1146306" y="728296"/>
                    </a:moveTo>
                    <a:cubicBezTo>
                      <a:pt x="1115392" y="740384"/>
                      <a:pt x="1084269" y="751985"/>
                      <a:pt x="1054258" y="766157"/>
                    </a:cubicBezTo>
                    <a:cubicBezTo>
                      <a:pt x="1023761" y="780468"/>
                      <a:pt x="991388" y="784497"/>
                      <a:pt x="958390" y="786998"/>
                    </a:cubicBezTo>
                    <a:cubicBezTo>
                      <a:pt x="859186" y="794431"/>
                      <a:pt x="761303" y="786998"/>
                      <a:pt x="665017" y="761364"/>
                    </a:cubicBezTo>
                    <a:cubicBezTo>
                      <a:pt x="648414" y="756918"/>
                      <a:pt x="632297" y="750874"/>
                      <a:pt x="616249" y="744691"/>
                    </a:cubicBezTo>
                    <a:cubicBezTo>
                      <a:pt x="610900" y="742676"/>
                      <a:pt x="608885" y="739689"/>
                      <a:pt x="608399" y="733923"/>
                    </a:cubicBezTo>
                    <a:cubicBezTo>
                      <a:pt x="606940" y="715791"/>
                      <a:pt x="609997" y="698285"/>
                      <a:pt x="613887" y="680709"/>
                    </a:cubicBezTo>
                    <a:cubicBezTo>
                      <a:pt x="614721" y="676888"/>
                      <a:pt x="616875" y="674873"/>
                      <a:pt x="620279" y="673206"/>
                    </a:cubicBezTo>
                    <a:cubicBezTo>
                      <a:pt x="716008" y="625758"/>
                      <a:pt x="808195" y="571502"/>
                      <a:pt x="904897" y="525999"/>
                    </a:cubicBezTo>
                    <a:cubicBezTo>
                      <a:pt x="929212" y="523776"/>
                      <a:pt x="950192" y="508284"/>
                      <a:pt x="974576" y="507728"/>
                    </a:cubicBezTo>
                    <a:cubicBezTo>
                      <a:pt x="989790" y="507381"/>
                      <a:pt x="1003545" y="515301"/>
                      <a:pt x="1017300" y="521483"/>
                    </a:cubicBezTo>
                    <a:cubicBezTo>
                      <a:pt x="1021955" y="523568"/>
                      <a:pt x="1019384" y="528361"/>
                      <a:pt x="1019662" y="531973"/>
                    </a:cubicBezTo>
                    <a:cubicBezTo>
                      <a:pt x="1020009" y="537600"/>
                      <a:pt x="1019454" y="543227"/>
                      <a:pt x="1026748" y="545451"/>
                    </a:cubicBezTo>
                    <a:cubicBezTo>
                      <a:pt x="1034320" y="547743"/>
                      <a:pt x="1036474" y="541630"/>
                      <a:pt x="1039670" y="537462"/>
                    </a:cubicBezTo>
                    <a:cubicBezTo>
                      <a:pt x="1040989" y="535794"/>
                      <a:pt x="1040156" y="532182"/>
                      <a:pt x="1044116" y="534196"/>
                    </a:cubicBezTo>
                    <a:cubicBezTo>
                      <a:pt x="1046755" y="535516"/>
                      <a:pt x="1047033" y="537114"/>
                      <a:pt x="1046686" y="540101"/>
                    </a:cubicBezTo>
                    <a:cubicBezTo>
                      <a:pt x="1046130" y="545242"/>
                      <a:pt x="1043560" y="548855"/>
                      <a:pt x="1039461" y="550869"/>
                    </a:cubicBezTo>
                    <a:cubicBezTo>
                      <a:pt x="1029457" y="555941"/>
                      <a:pt x="1024456" y="565319"/>
                      <a:pt x="1018412" y="573864"/>
                    </a:cubicBezTo>
                    <a:cubicBezTo>
                      <a:pt x="1016328" y="576782"/>
                      <a:pt x="1014799" y="580116"/>
                      <a:pt x="1017370" y="583590"/>
                    </a:cubicBezTo>
                    <a:cubicBezTo>
                      <a:pt x="1019870" y="587063"/>
                      <a:pt x="1023136" y="588244"/>
                      <a:pt x="1027512" y="586924"/>
                    </a:cubicBezTo>
                    <a:cubicBezTo>
                      <a:pt x="1050646" y="579977"/>
                      <a:pt x="1074821" y="576365"/>
                      <a:pt x="1097330" y="567612"/>
                    </a:cubicBezTo>
                    <a:cubicBezTo>
                      <a:pt x="1113030" y="561498"/>
                      <a:pt x="1126646" y="564207"/>
                      <a:pt x="1140749" y="573794"/>
                    </a:cubicBezTo>
                    <a:cubicBezTo>
                      <a:pt x="1117337" y="587341"/>
                      <a:pt x="1095454" y="601235"/>
                      <a:pt x="1077044" y="619992"/>
                    </a:cubicBezTo>
                    <a:cubicBezTo>
                      <a:pt x="1062942" y="634372"/>
                      <a:pt x="1051688" y="650003"/>
                      <a:pt x="1054050" y="671956"/>
                    </a:cubicBezTo>
                    <a:cubicBezTo>
                      <a:pt x="1056551" y="694950"/>
                      <a:pt x="1068778" y="710234"/>
                      <a:pt x="1089827" y="718431"/>
                    </a:cubicBezTo>
                    <a:cubicBezTo>
                      <a:pt x="1106013" y="724753"/>
                      <a:pt x="1122964" y="727462"/>
                      <a:pt x="1140471" y="724961"/>
                    </a:cubicBezTo>
                    <a:cubicBezTo>
                      <a:pt x="1143875" y="724475"/>
                      <a:pt x="1147418" y="724544"/>
                      <a:pt x="1151100" y="724336"/>
                    </a:cubicBezTo>
                    <a:cubicBezTo>
                      <a:pt x="1151308" y="728226"/>
                      <a:pt x="1147904" y="727810"/>
                      <a:pt x="1146376" y="728435"/>
                    </a:cubicBezTo>
                    <a:close/>
                    <a:moveTo>
                      <a:pt x="1077322" y="698424"/>
                    </a:moveTo>
                    <a:cubicBezTo>
                      <a:pt x="1084756" y="697104"/>
                      <a:pt x="1091911" y="695714"/>
                      <a:pt x="1099136" y="694394"/>
                    </a:cubicBezTo>
                    <a:cubicBezTo>
                      <a:pt x="1094551" y="696756"/>
                      <a:pt x="1089966" y="698980"/>
                      <a:pt x="1085450" y="701411"/>
                    </a:cubicBezTo>
                    <a:cubicBezTo>
                      <a:pt x="1081838" y="703426"/>
                      <a:pt x="1078990" y="703564"/>
                      <a:pt x="1077253" y="698354"/>
                    </a:cubicBezTo>
                    <a:close/>
                    <a:moveTo>
                      <a:pt x="1559236" y="598248"/>
                    </a:moveTo>
                    <a:cubicBezTo>
                      <a:pt x="1526655" y="619575"/>
                      <a:pt x="1491433" y="635901"/>
                      <a:pt x="1455587" y="650767"/>
                    </a:cubicBezTo>
                    <a:cubicBezTo>
                      <a:pt x="1452669" y="651948"/>
                      <a:pt x="1449612" y="653060"/>
                      <a:pt x="1446556" y="653407"/>
                    </a:cubicBezTo>
                    <a:cubicBezTo>
                      <a:pt x="1443152" y="653824"/>
                      <a:pt x="1438219" y="656881"/>
                      <a:pt x="1436691" y="651601"/>
                    </a:cubicBezTo>
                    <a:cubicBezTo>
                      <a:pt x="1435232" y="646599"/>
                      <a:pt x="1435996" y="642014"/>
                      <a:pt x="1442665" y="639235"/>
                    </a:cubicBezTo>
                    <a:cubicBezTo>
                      <a:pt x="1488168" y="620687"/>
                      <a:pt x="1531031" y="596858"/>
                      <a:pt x="1573130" y="571710"/>
                    </a:cubicBezTo>
                    <a:cubicBezTo>
                      <a:pt x="1579244" y="568028"/>
                      <a:pt x="1585357" y="564207"/>
                      <a:pt x="1591470" y="560526"/>
                    </a:cubicBezTo>
                    <a:cubicBezTo>
                      <a:pt x="1583690" y="575948"/>
                      <a:pt x="1573339" y="589078"/>
                      <a:pt x="1559236" y="598248"/>
                    </a:cubicBezTo>
                    <a:close/>
                    <a:moveTo>
                      <a:pt x="1544856" y="658409"/>
                    </a:moveTo>
                    <a:cubicBezTo>
                      <a:pt x="1576048" y="622979"/>
                      <a:pt x="1621065" y="608460"/>
                      <a:pt x="1659065" y="583312"/>
                    </a:cubicBezTo>
                    <a:cubicBezTo>
                      <a:pt x="1634195" y="628328"/>
                      <a:pt x="1589525" y="643264"/>
                      <a:pt x="1544856" y="658409"/>
                    </a:cubicBezTo>
                    <a:close/>
                    <a:moveTo>
                      <a:pt x="1625997" y="680709"/>
                    </a:moveTo>
                    <a:cubicBezTo>
                      <a:pt x="1647950" y="656672"/>
                      <a:pt x="1674557" y="640416"/>
                      <a:pt x="1701372" y="623882"/>
                    </a:cubicBezTo>
                    <a:cubicBezTo>
                      <a:pt x="1705054" y="646321"/>
                      <a:pt x="1670458" y="669663"/>
                      <a:pt x="1625997" y="680709"/>
                    </a:cubicBezTo>
                    <a:close/>
                    <a:moveTo>
                      <a:pt x="1947366" y="570182"/>
                    </a:moveTo>
                    <a:cubicBezTo>
                      <a:pt x="1950978" y="573169"/>
                      <a:pt x="1954452" y="568584"/>
                      <a:pt x="1958273" y="570390"/>
                    </a:cubicBezTo>
                    <a:cubicBezTo>
                      <a:pt x="1954104" y="572891"/>
                      <a:pt x="1950214" y="575184"/>
                      <a:pt x="1946324" y="577546"/>
                    </a:cubicBezTo>
                    <a:cubicBezTo>
                      <a:pt x="1943128" y="578101"/>
                      <a:pt x="1942155" y="576156"/>
                      <a:pt x="1941808" y="573516"/>
                    </a:cubicBezTo>
                    <a:cubicBezTo>
                      <a:pt x="1942503" y="570738"/>
                      <a:pt x="1941113" y="567195"/>
                      <a:pt x="1945559" y="566014"/>
                    </a:cubicBezTo>
                    <a:cubicBezTo>
                      <a:pt x="1958759" y="562540"/>
                      <a:pt x="1970291" y="555246"/>
                      <a:pt x="1982726" y="549827"/>
                    </a:cubicBezTo>
                    <a:cubicBezTo>
                      <a:pt x="1972444" y="558997"/>
                      <a:pt x="1959592" y="563860"/>
                      <a:pt x="1947296" y="570182"/>
                    </a:cubicBezTo>
                    <a:close/>
                    <a:moveTo>
                      <a:pt x="1978280" y="570043"/>
                    </a:moveTo>
                    <a:lnTo>
                      <a:pt x="1978280" y="570043"/>
                    </a:lnTo>
                    <a:cubicBezTo>
                      <a:pt x="1979183" y="568931"/>
                      <a:pt x="1979947" y="567820"/>
                      <a:pt x="1980711" y="566639"/>
                    </a:cubicBezTo>
                    <a:cubicBezTo>
                      <a:pt x="1979947" y="567820"/>
                      <a:pt x="1979183" y="568931"/>
                      <a:pt x="1978280" y="570043"/>
                    </a:cubicBezTo>
                    <a:close/>
                    <a:moveTo>
                      <a:pt x="1983421" y="540449"/>
                    </a:moveTo>
                    <a:cubicBezTo>
                      <a:pt x="1979461" y="547118"/>
                      <a:pt x="1972583" y="548855"/>
                      <a:pt x="1965775" y="550591"/>
                    </a:cubicBezTo>
                    <a:cubicBezTo>
                      <a:pt x="1969179" y="545451"/>
                      <a:pt x="1976196" y="544478"/>
                      <a:pt x="1979183" y="538573"/>
                    </a:cubicBezTo>
                    <a:cubicBezTo>
                      <a:pt x="1980225" y="536558"/>
                      <a:pt x="1982795" y="537739"/>
                      <a:pt x="1983421" y="540449"/>
                    </a:cubicBezTo>
                    <a:close/>
                    <a:moveTo>
                      <a:pt x="1943406" y="473480"/>
                    </a:moveTo>
                    <a:cubicBezTo>
                      <a:pt x="1949867" y="469172"/>
                      <a:pt x="1947713" y="476606"/>
                      <a:pt x="1949241" y="479037"/>
                    </a:cubicBezTo>
                    <a:cubicBezTo>
                      <a:pt x="1961537" y="485428"/>
                      <a:pt x="1962024" y="490222"/>
                      <a:pt x="1951395" y="497377"/>
                    </a:cubicBezTo>
                    <a:cubicBezTo>
                      <a:pt x="1945351" y="501476"/>
                      <a:pt x="1938960" y="505158"/>
                      <a:pt x="1933263" y="511827"/>
                    </a:cubicBezTo>
                    <a:cubicBezTo>
                      <a:pt x="1942711" y="508979"/>
                      <a:pt x="1948686" y="502657"/>
                      <a:pt x="1955910" y="498628"/>
                    </a:cubicBezTo>
                    <a:cubicBezTo>
                      <a:pt x="1958342" y="497308"/>
                      <a:pt x="1959870" y="493417"/>
                      <a:pt x="1963830" y="495641"/>
                    </a:cubicBezTo>
                    <a:cubicBezTo>
                      <a:pt x="1968276" y="498141"/>
                      <a:pt x="1961399" y="500573"/>
                      <a:pt x="1963691" y="503004"/>
                    </a:cubicBezTo>
                    <a:cubicBezTo>
                      <a:pt x="1963552" y="503004"/>
                      <a:pt x="1963483" y="503143"/>
                      <a:pt x="1963344" y="503282"/>
                    </a:cubicBezTo>
                    <a:cubicBezTo>
                      <a:pt x="1963552" y="503282"/>
                      <a:pt x="1963691" y="503282"/>
                      <a:pt x="1963830" y="503282"/>
                    </a:cubicBezTo>
                    <a:cubicBezTo>
                      <a:pt x="1963830" y="503282"/>
                      <a:pt x="1963830" y="503282"/>
                      <a:pt x="1963830" y="503282"/>
                    </a:cubicBezTo>
                    <a:lnTo>
                      <a:pt x="1963691" y="503004"/>
                    </a:lnTo>
                    <a:cubicBezTo>
                      <a:pt x="1969735" y="499739"/>
                      <a:pt x="1969318" y="505922"/>
                      <a:pt x="1971124" y="508354"/>
                    </a:cubicBezTo>
                    <a:cubicBezTo>
                      <a:pt x="1973556" y="511688"/>
                      <a:pt x="1970360" y="513355"/>
                      <a:pt x="1968068" y="514745"/>
                    </a:cubicBezTo>
                    <a:cubicBezTo>
                      <a:pt x="1959801" y="519886"/>
                      <a:pt x="1951464" y="525026"/>
                      <a:pt x="1943197" y="533015"/>
                    </a:cubicBezTo>
                    <a:cubicBezTo>
                      <a:pt x="1953618" y="529889"/>
                      <a:pt x="1960148" y="523220"/>
                      <a:pt x="1967651" y="518288"/>
                    </a:cubicBezTo>
                    <a:cubicBezTo>
                      <a:pt x="1974320" y="513842"/>
                      <a:pt x="1974251" y="513633"/>
                      <a:pt x="1975362" y="521205"/>
                    </a:cubicBezTo>
                    <a:cubicBezTo>
                      <a:pt x="1975362" y="521483"/>
                      <a:pt x="1974876" y="521900"/>
                      <a:pt x="1974598" y="522248"/>
                    </a:cubicBezTo>
                    <a:cubicBezTo>
                      <a:pt x="1975223" y="522456"/>
                      <a:pt x="1975987" y="522525"/>
                      <a:pt x="1976543" y="522873"/>
                    </a:cubicBezTo>
                    <a:cubicBezTo>
                      <a:pt x="1982587" y="527597"/>
                      <a:pt x="1979878" y="530584"/>
                      <a:pt x="1974598" y="533432"/>
                    </a:cubicBezTo>
                    <a:cubicBezTo>
                      <a:pt x="1968137" y="536906"/>
                      <a:pt x="1961954" y="540727"/>
                      <a:pt x="1954382" y="545173"/>
                    </a:cubicBezTo>
                    <a:cubicBezTo>
                      <a:pt x="1960635" y="546909"/>
                      <a:pt x="1963344" y="541421"/>
                      <a:pt x="1969527" y="542463"/>
                    </a:cubicBezTo>
                    <a:cubicBezTo>
                      <a:pt x="1964247" y="545937"/>
                      <a:pt x="1960079" y="548716"/>
                      <a:pt x="1955633" y="551564"/>
                    </a:cubicBezTo>
                    <a:cubicBezTo>
                      <a:pt x="1959801" y="553579"/>
                      <a:pt x="1962441" y="548924"/>
                      <a:pt x="1966053" y="550174"/>
                    </a:cubicBezTo>
                    <a:cubicBezTo>
                      <a:pt x="1958898" y="557399"/>
                      <a:pt x="1950006" y="561429"/>
                      <a:pt x="1940488" y="564485"/>
                    </a:cubicBezTo>
                    <a:cubicBezTo>
                      <a:pt x="1937292" y="538504"/>
                      <a:pt x="1927428" y="515578"/>
                      <a:pt x="1909435" y="496335"/>
                    </a:cubicBezTo>
                    <a:cubicBezTo>
                      <a:pt x="1907142" y="493904"/>
                      <a:pt x="1903808" y="491959"/>
                      <a:pt x="1904016" y="487860"/>
                    </a:cubicBezTo>
                    <a:cubicBezTo>
                      <a:pt x="1914645" y="479176"/>
                      <a:pt x="1923398" y="467714"/>
                      <a:pt x="1937640" y="464032"/>
                    </a:cubicBezTo>
                    <a:cubicBezTo>
                      <a:pt x="1929303" y="471326"/>
                      <a:pt x="1919300" y="476745"/>
                      <a:pt x="1913186" y="486332"/>
                    </a:cubicBezTo>
                    <a:cubicBezTo>
                      <a:pt x="1924371" y="483831"/>
                      <a:pt x="1934236" y="479523"/>
                      <a:pt x="1943475" y="473341"/>
                    </a:cubicBezTo>
                    <a:close/>
                    <a:moveTo>
                      <a:pt x="1933263" y="574072"/>
                    </a:moveTo>
                    <a:cubicBezTo>
                      <a:pt x="1922426" y="568237"/>
                      <a:pt x="1922634" y="561012"/>
                      <a:pt x="1929025" y="551147"/>
                    </a:cubicBezTo>
                    <a:cubicBezTo>
                      <a:pt x="1930554" y="559484"/>
                      <a:pt x="1931804" y="566361"/>
                      <a:pt x="1933263" y="574072"/>
                    </a:cubicBezTo>
                    <a:close/>
                    <a:moveTo>
                      <a:pt x="1918675" y="556844"/>
                    </a:moveTo>
                    <a:cubicBezTo>
                      <a:pt x="1908532" y="541282"/>
                      <a:pt x="1903530" y="527041"/>
                      <a:pt x="1899570" y="512383"/>
                    </a:cubicBezTo>
                    <a:cubicBezTo>
                      <a:pt x="1912908" y="523012"/>
                      <a:pt x="1920411" y="536280"/>
                      <a:pt x="1918675" y="556844"/>
                    </a:cubicBezTo>
                    <a:close/>
                    <a:moveTo>
                      <a:pt x="1897139" y="488485"/>
                    </a:moveTo>
                    <a:cubicBezTo>
                      <a:pt x="1904155" y="498906"/>
                      <a:pt x="1911102" y="509118"/>
                      <a:pt x="1917980" y="519330"/>
                    </a:cubicBezTo>
                    <a:cubicBezTo>
                      <a:pt x="1907907" y="511480"/>
                      <a:pt x="1891234" y="507520"/>
                      <a:pt x="1897139" y="488485"/>
                    </a:cubicBezTo>
                    <a:close/>
                    <a:moveTo>
                      <a:pt x="1914089" y="468964"/>
                    </a:moveTo>
                    <a:cubicBezTo>
                      <a:pt x="1919300" y="464448"/>
                      <a:pt x="1924302" y="459308"/>
                      <a:pt x="1934930" y="459863"/>
                    </a:cubicBezTo>
                    <a:cubicBezTo>
                      <a:pt x="1921870" y="468825"/>
                      <a:pt x="1909782" y="475286"/>
                      <a:pt x="1903808" y="487929"/>
                    </a:cubicBezTo>
                    <a:cubicBezTo>
                      <a:pt x="1900195" y="488207"/>
                      <a:pt x="1897417" y="486818"/>
                      <a:pt x="1897833" y="483066"/>
                    </a:cubicBezTo>
                    <a:cubicBezTo>
                      <a:pt x="1897972" y="481399"/>
                      <a:pt x="1898806" y="478968"/>
                      <a:pt x="1903183" y="479037"/>
                    </a:cubicBezTo>
                    <a:cubicBezTo>
                      <a:pt x="1906726" y="479037"/>
                      <a:pt x="1910199" y="472299"/>
                      <a:pt x="1914089" y="468964"/>
                    </a:cubicBezTo>
                    <a:close/>
                    <a:moveTo>
                      <a:pt x="1900404" y="448540"/>
                    </a:moveTo>
                    <a:cubicBezTo>
                      <a:pt x="1880188" y="496057"/>
                      <a:pt x="1894707" y="536836"/>
                      <a:pt x="1923468" y="574420"/>
                    </a:cubicBezTo>
                    <a:cubicBezTo>
                      <a:pt x="1937084" y="592204"/>
                      <a:pt x="1951395" y="596233"/>
                      <a:pt x="1972167" y="591718"/>
                    </a:cubicBezTo>
                    <a:cubicBezTo>
                      <a:pt x="1962788" y="609988"/>
                      <a:pt x="1959940" y="611169"/>
                      <a:pt x="1940349" y="605473"/>
                    </a:cubicBezTo>
                    <a:cubicBezTo>
                      <a:pt x="1897695" y="593038"/>
                      <a:pt x="1868656" y="555107"/>
                      <a:pt x="1867475" y="510160"/>
                    </a:cubicBezTo>
                    <a:cubicBezTo>
                      <a:pt x="1867058" y="494668"/>
                      <a:pt x="1868100" y="479385"/>
                      <a:pt x="1874075" y="464726"/>
                    </a:cubicBezTo>
                    <a:cubicBezTo>
                      <a:pt x="1880396" y="449304"/>
                      <a:pt x="1882620" y="447498"/>
                      <a:pt x="1900334" y="448540"/>
                    </a:cubicBezTo>
                    <a:close/>
                    <a:moveTo>
                      <a:pt x="1873936" y="454445"/>
                    </a:moveTo>
                    <a:cubicBezTo>
                      <a:pt x="1856777" y="487999"/>
                      <a:pt x="1857819" y="521205"/>
                      <a:pt x="1871852" y="553579"/>
                    </a:cubicBezTo>
                    <a:cubicBezTo>
                      <a:pt x="1886301" y="586994"/>
                      <a:pt x="1912700" y="607279"/>
                      <a:pt x="1951256" y="615685"/>
                    </a:cubicBezTo>
                    <a:cubicBezTo>
                      <a:pt x="1914437" y="641180"/>
                      <a:pt x="1876228" y="656950"/>
                      <a:pt x="1835519" y="667232"/>
                    </a:cubicBezTo>
                    <a:cubicBezTo>
                      <a:pt x="1849413" y="660076"/>
                      <a:pt x="1864140" y="654935"/>
                      <a:pt x="1877409" y="646391"/>
                    </a:cubicBezTo>
                    <a:cubicBezTo>
                      <a:pt x="1858166" y="651531"/>
                      <a:pt x="1840243" y="661049"/>
                      <a:pt x="1820513" y="664731"/>
                    </a:cubicBezTo>
                    <a:cubicBezTo>
                      <a:pt x="1828850" y="660007"/>
                      <a:pt x="1838089" y="657297"/>
                      <a:pt x="1847329" y="650976"/>
                    </a:cubicBezTo>
                    <a:cubicBezTo>
                      <a:pt x="1829405" y="655213"/>
                      <a:pt x="1813844" y="662577"/>
                      <a:pt x="1796546" y="663758"/>
                    </a:cubicBezTo>
                    <a:cubicBezTo>
                      <a:pt x="1805577" y="659798"/>
                      <a:pt x="1814608" y="655839"/>
                      <a:pt x="1823639" y="651948"/>
                    </a:cubicBezTo>
                    <a:cubicBezTo>
                      <a:pt x="1823431" y="651323"/>
                      <a:pt x="1823223" y="650767"/>
                      <a:pt x="1823014" y="650142"/>
                    </a:cubicBezTo>
                    <a:cubicBezTo>
                      <a:pt x="1810023" y="654727"/>
                      <a:pt x="1797102" y="659381"/>
                      <a:pt x="1784111" y="663897"/>
                    </a:cubicBezTo>
                    <a:cubicBezTo>
                      <a:pt x="1780290" y="665217"/>
                      <a:pt x="1776052" y="667232"/>
                      <a:pt x="1773413" y="661952"/>
                    </a:cubicBezTo>
                    <a:cubicBezTo>
                      <a:pt x="1772440" y="660354"/>
                      <a:pt x="1763131" y="660076"/>
                      <a:pt x="1772718" y="656672"/>
                    </a:cubicBezTo>
                    <a:cubicBezTo>
                      <a:pt x="1775566" y="655700"/>
                      <a:pt x="1778137" y="653963"/>
                      <a:pt x="1781541" y="652296"/>
                    </a:cubicBezTo>
                    <a:cubicBezTo>
                      <a:pt x="1775913" y="651184"/>
                      <a:pt x="1771815" y="653477"/>
                      <a:pt x="1767577" y="654866"/>
                    </a:cubicBezTo>
                    <a:cubicBezTo>
                      <a:pt x="1762297" y="656533"/>
                      <a:pt x="1764173" y="653477"/>
                      <a:pt x="1764868" y="651253"/>
                    </a:cubicBezTo>
                    <a:cubicBezTo>
                      <a:pt x="1758893" y="653268"/>
                      <a:pt x="1758685" y="646877"/>
                      <a:pt x="1756184" y="644445"/>
                    </a:cubicBezTo>
                    <a:cubicBezTo>
                      <a:pt x="1746458" y="634998"/>
                      <a:pt x="1740067" y="622910"/>
                      <a:pt x="1737010" y="609988"/>
                    </a:cubicBezTo>
                    <a:cubicBezTo>
                      <a:pt x="1735899" y="605195"/>
                      <a:pt x="1727493" y="600401"/>
                      <a:pt x="1734440" y="594774"/>
                    </a:cubicBezTo>
                    <a:cubicBezTo>
                      <a:pt x="1739233" y="590815"/>
                      <a:pt x="1744930" y="587966"/>
                      <a:pt x="1751877" y="583590"/>
                    </a:cubicBezTo>
                    <a:cubicBezTo>
                      <a:pt x="1744305" y="582964"/>
                      <a:pt x="1740901" y="587688"/>
                      <a:pt x="1736385" y="589425"/>
                    </a:cubicBezTo>
                    <a:cubicBezTo>
                      <a:pt x="1734162" y="590259"/>
                      <a:pt x="1731730" y="594219"/>
                      <a:pt x="1729369" y="590189"/>
                    </a:cubicBezTo>
                    <a:cubicBezTo>
                      <a:pt x="1727215" y="586438"/>
                      <a:pt x="1728882" y="583937"/>
                      <a:pt x="1732981" y="582131"/>
                    </a:cubicBezTo>
                    <a:cubicBezTo>
                      <a:pt x="1741804" y="578310"/>
                      <a:pt x="1750696" y="574350"/>
                      <a:pt x="1759658" y="566569"/>
                    </a:cubicBezTo>
                    <a:cubicBezTo>
                      <a:pt x="1750001" y="569001"/>
                      <a:pt x="1742568" y="571710"/>
                      <a:pt x="1735412" y="575462"/>
                    </a:cubicBezTo>
                    <a:cubicBezTo>
                      <a:pt x="1732911" y="576782"/>
                      <a:pt x="1729508" y="582200"/>
                      <a:pt x="1726937" y="577337"/>
                    </a:cubicBezTo>
                    <a:cubicBezTo>
                      <a:pt x="1724367" y="572613"/>
                      <a:pt x="1729924" y="571224"/>
                      <a:pt x="1733189" y="569626"/>
                    </a:cubicBezTo>
                    <a:cubicBezTo>
                      <a:pt x="1738539" y="566917"/>
                      <a:pt x="1744096" y="564694"/>
                      <a:pt x="1749237" y="561776"/>
                    </a:cubicBezTo>
                    <a:cubicBezTo>
                      <a:pt x="1757365" y="557191"/>
                      <a:pt x="1765215" y="552120"/>
                      <a:pt x="1772926" y="546701"/>
                    </a:cubicBezTo>
                    <a:cubicBezTo>
                      <a:pt x="1757990" y="549132"/>
                      <a:pt x="1745763" y="556844"/>
                      <a:pt x="1733537" y="564972"/>
                    </a:cubicBezTo>
                    <a:cubicBezTo>
                      <a:pt x="1731800" y="566153"/>
                      <a:pt x="1727701" y="573378"/>
                      <a:pt x="1725548" y="564624"/>
                    </a:cubicBezTo>
                    <a:cubicBezTo>
                      <a:pt x="1749862" y="551286"/>
                      <a:pt x="1774246" y="538017"/>
                      <a:pt x="1797102" y="521970"/>
                    </a:cubicBezTo>
                    <a:cubicBezTo>
                      <a:pt x="1793628" y="522595"/>
                      <a:pt x="1790502" y="523845"/>
                      <a:pt x="1787376" y="525026"/>
                    </a:cubicBezTo>
                    <a:cubicBezTo>
                      <a:pt x="1767369" y="532877"/>
                      <a:pt x="1748125" y="542116"/>
                      <a:pt x="1731453" y="556010"/>
                    </a:cubicBezTo>
                    <a:cubicBezTo>
                      <a:pt x="1726242" y="560387"/>
                      <a:pt x="1726937" y="556774"/>
                      <a:pt x="1727354" y="553231"/>
                    </a:cubicBezTo>
                    <a:cubicBezTo>
                      <a:pt x="1753544" y="534613"/>
                      <a:pt x="1783347" y="522595"/>
                      <a:pt x="1811135" y="506895"/>
                    </a:cubicBezTo>
                    <a:cubicBezTo>
                      <a:pt x="1815303" y="504533"/>
                      <a:pt x="1819610" y="502310"/>
                      <a:pt x="1823431" y="499183"/>
                    </a:cubicBezTo>
                    <a:cubicBezTo>
                      <a:pt x="1802312" y="504324"/>
                      <a:pt x="1782583" y="512939"/>
                      <a:pt x="1762436" y="521205"/>
                    </a:cubicBezTo>
                    <a:cubicBezTo>
                      <a:pt x="1789043" y="505991"/>
                      <a:pt x="1815650" y="490778"/>
                      <a:pt x="1842257" y="475564"/>
                    </a:cubicBezTo>
                    <a:cubicBezTo>
                      <a:pt x="1813914" y="483900"/>
                      <a:pt x="1788488" y="498419"/>
                      <a:pt x="1762436" y="511688"/>
                    </a:cubicBezTo>
                    <a:cubicBezTo>
                      <a:pt x="1794254" y="483831"/>
                      <a:pt x="1832393" y="468339"/>
                      <a:pt x="1873797" y="454584"/>
                    </a:cubicBezTo>
                    <a:close/>
                    <a:moveTo>
                      <a:pt x="1748195" y="491820"/>
                    </a:moveTo>
                    <a:cubicBezTo>
                      <a:pt x="1765007" y="484803"/>
                      <a:pt x="1780360" y="474452"/>
                      <a:pt x="1798005" y="469242"/>
                    </a:cubicBezTo>
                    <a:cubicBezTo>
                      <a:pt x="1803632" y="467575"/>
                      <a:pt x="1809051" y="465004"/>
                      <a:pt x="1818151" y="464935"/>
                    </a:cubicBezTo>
                    <a:cubicBezTo>
                      <a:pt x="1792100" y="476745"/>
                      <a:pt x="1771954" y="492653"/>
                      <a:pt x="1750765" y="507173"/>
                    </a:cubicBezTo>
                    <a:cubicBezTo>
                      <a:pt x="1716517" y="530792"/>
                      <a:pt x="1709014" y="565597"/>
                      <a:pt x="1723533" y="603667"/>
                    </a:cubicBezTo>
                    <a:cubicBezTo>
                      <a:pt x="1730063" y="620756"/>
                      <a:pt x="1738191" y="637151"/>
                      <a:pt x="1750001" y="651323"/>
                    </a:cubicBezTo>
                    <a:cubicBezTo>
                      <a:pt x="1753753" y="655769"/>
                      <a:pt x="1752502" y="657367"/>
                      <a:pt x="1747709" y="659034"/>
                    </a:cubicBezTo>
                    <a:cubicBezTo>
                      <a:pt x="1740831" y="661535"/>
                      <a:pt x="1733745" y="662160"/>
                      <a:pt x="1727007" y="660215"/>
                    </a:cubicBezTo>
                    <a:cubicBezTo>
                      <a:pt x="1716864" y="657297"/>
                      <a:pt x="1706791" y="655213"/>
                      <a:pt x="1693939" y="656116"/>
                    </a:cubicBezTo>
                    <a:cubicBezTo>
                      <a:pt x="1704637" y="645974"/>
                      <a:pt x="1708944" y="635414"/>
                      <a:pt x="1710751" y="623743"/>
                    </a:cubicBezTo>
                    <a:cubicBezTo>
                      <a:pt x="1711237" y="620687"/>
                      <a:pt x="1712001" y="617283"/>
                      <a:pt x="1708736" y="615060"/>
                    </a:cubicBezTo>
                    <a:cubicBezTo>
                      <a:pt x="1705749" y="612976"/>
                      <a:pt x="1703526" y="615824"/>
                      <a:pt x="1701303" y="616866"/>
                    </a:cubicBezTo>
                    <a:cubicBezTo>
                      <a:pt x="1689284" y="622632"/>
                      <a:pt x="1677613" y="629301"/>
                      <a:pt x="1667262" y="637498"/>
                    </a:cubicBezTo>
                    <a:cubicBezTo>
                      <a:pt x="1661149" y="642361"/>
                      <a:pt x="1655869" y="643125"/>
                      <a:pt x="1649131" y="640277"/>
                    </a:cubicBezTo>
                    <a:cubicBezTo>
                      <a:pt x="1642392" y="637498"/>
                      <a:pt x="1635098" y="635901"/>
                      <a:pt x="1628637" y="630343"/>
                    </a:cubicBezTo>
                    <a:cubicBezTo>
                      <a:pt x="1645240" y="617352"/>
                      <a:pt x="1659134" y="602416"/>
                      <a:pt x="1668374" y="583659"/>
                    </a:cubicBezTo>
                    <a:cubicBezTo>
                      <a:pt x="1670666" y="579005"/>
                      <a:pt x="1675390" y="572891"/>
                      <a:pt x="1671708" y="569418"/>
                    </a:cubicBezTo>
                    <a:cubicBezTo>
                      <a:pt x="1667471" y="565388"/>
                      <a:pt x="1662538" y="571710"/>
                      <a:pt x="1658231" y="574211"/>
                    </a:cubicBezTo>
                    <a:cubicBezTo>
                      <a:pt x="1638224" y="585743"/>
                      <a:pt x="1618147" y="596997"/>
                      <a:pt x="1598626" y="609224"/>
                    </a:cubicBezTo>
                    <a:cubicBezTo>
                      <a:pt x="1591748" y="613531"/>
                      <a:pt x="1587163" y="613740"/>
                      <a:pt x="1581606" y="607904"/>
                    </a:cubicBezTo>
                    <a:cubicBezTo>
                      <a:pt x="1578757" y="604917"/>
                      <a:pt x="1574867" y="603041"/>
                      <a:pt x="1570977" y="600262"/>
                    </a:cubicBezTo>
                    <a:cubicBezTo>
                      <a:pt x="1586191" y="589911"/>
                      <a:pt x="1596750" y="575948"/>
                      <a:pt x="1600710" y="557608"/>
                    </a:cubicBezTo>
                    <a:cubicBezTo>
                      <a:pt x="1601682" y="553231"/>
                      <a:pt x="1604878" y="551286"/>
                      <a:pt x="1608282" y="549410"/>
                    </a:cubicBezTo>
                    <a:cubicBezTo>
                      <a:pt x="1641628" y="530862"/>
                      <a:pt x="1674140" y="510854"/>
                      <a:pt x="1705957" y="489736"/>
                    </a:cubicBezTo>
                    <a:cubicBezTo>
                      <a:pt x="1710125" y="486957"/>
                      <a:pt x="1713182" y="487443"/>
                      <a:pt x="1717281" y="490083"/>
                    </a:cubicBezTo>
                    <a:cubicBezTo>
                      <a:pt x="1727215" y="496474"/>
                      <a:pt x="1737566" y="496196"/>
                      <a:pt x="1748403" y="491611"/>
                    </a:cubicBezTo>
                    <a:close/>
                    <a:moveTo>
                      <a:pt x="2298467" y="132659"/>
                    </a:moveTo>
                    <a:cubicBezTo>
                      <a:pt x="2277696" y="166630"/>
                      <a:pt x="2248241" y="192056"/>
                      <a:pt x="2214895" y="213036"/>
                    </a:cubicBezTo>
                    <a:cubicBezTo>
                      <a:pt x="2139589" y="260345"/>
                      <a:pt x="2059004" y="297512"/>
                      <a:pt x="1979114" y="335998"/>
                    </a:cubicBezTo>
                    <a:cubicBezTo>
                      <a:pt x="1931457" y="358993"/>
                      <a:pt x="1885051" y="384766"/>
                      <a:pt x="1836352" y="405260"/>
                    </a:cubicBezTo>
                    <a:cubicBezTo>
                      <a:pt x="1774663" y="431311"/>
                      <a:pt x="1722769" y="472993"/>
                      <a:pt x="1665456" y="505853"/>
                    </a:cubicBezTo>
                    <a:cubicBezTo>
                      <a:pt x="1592443" y="547674"/>
                      <a:pt x="1521861" y="594010"/>
                      <a:pt x="1444333" y="627425"/>
                    </a:cubicBezTo>
                    <a:cubicBezTo>
                      <a:pt x="1378197" y="655908"/>
                      <a:pt x="1310325" y="679667"/>
                      <a:pt x="1240577" y="697868"/>
                    </a:cubicBezTo>
                    <a:cubicBezTo>
                      <a:pt x="1237242" y="698702"/>
                      <a:pt x="1234047" y="700647"/>
                      <a:pt x="1229601" y="698702"/>
                    </a:cubicBezTo>
                    <a:cubicBezTo>
                      <a:pt x="1233977" y="696270"/>
                      <a:pt x="1237798" y="694255"/>
                      <a:pt x="1241619" y="692102"/>
                    </a:cubicBezTo>
                    <a:cubicBezTo>
                      <a:pt x="1212928" y="694811"/>
                      <a:pt x="1185696" y="704884"/>
                      <a:pt x="1156935" y="707455"/>
                    </a:cubicBezTo>
                    <a:cubicBezTo>
                      <a:pt x="1171107" y="702870"/>
                      <a:pt x="1184793" y="697521"/>
                      <a:pt x="1197853" y="690365"/>
                    </a:cubicBezTo>
                    <a:cubicBezTo>
                      <a:pt x="1175622" y="692797"/>
                      <a:pt x="1154573" y="700230"/>
                      <a:pt x="1130745" y="705440"/>
                    </a:cubicBezTo>
                    <a:cubicBezTo>
                      <a:pt x="1137205" y="701550"/>
                      <a:pt x="1141721" y="698841"/>
                      <a:pt x="1148251" y="694950"/>
                    </a:cubicBezTo>
                    <a:cubicBezTo>
                      <a:pt x="1134844" y="696965"/>
                      <a:pt x="1123728" y="698632"/>
                      <a:pt x="1110598" y="700577"/>
                    </a:cubicBezTo>
                    <a:cubicBezTo>
                      <a:pt x="1117337" y="696131"/>
                      <a:pt x="1122547" y="692797"/>
                      <a:pt x="1129703" y="688073"/>
                    </a:cubicBezTo>
                    <a:cubicBezTo>
                      <a:pt x="1118379" y="690365"/>
                      <a:pt x="1109348" y="692171"/>
                      <a:pt x="1100317" y="693908"/>
                    </a:cubicBezTo>
                    <a:cubicBezTo>
                      <a:pt x="1103304" y="688698"/>
                      <a:pt x="1110807" y="689879"/>
                      <a:pt x="1114072" y="683488"/>
                    </a:cubicBezTo>
                    <a:cubicBezTo>
                      <a:pt x="1099205" y="684669"/>
                      <a:pt x="1085937" y="690643"/>
                      <a:pt x="1072112" y="694881"/>
                    </a:cubicBezTo>
                    <a:cubicBezTo>
                      <a:pt x="1080587" y="688559"/>
                      <a:pt x="1091355" y="686614"/>
                      <a:pt x="1098163" y="677930"/>
                    </a:cubicBezTo>
                    <a:cubicBezTo>
                      <a:pt x="1091911" y="679319"/>
                      <a:pt x="1085520" y="678625"/>
                      <a:pt x="1079615" y="681473"/>
                    </a:cubicBezTo>
                    <a:cubicBezTo>
                      <a:pt x="1077670" y="677444"/>
                      <a:pt x="1082602" y="677027"/>
                      <a:pt x="1082324" y="673623"/>
                    </a:cubicBezTo>
                    <a:cubicBezTo>
                      <a:pt x="1076002" y="672789"/>
                      <a:pt x="1070306" y="675707"/>
                      <a:pt x="1062803" y="678903"/>
                    </a:cubicBezTo>
                    <a:cubicBezTo>
                      <a:pt x="1066971" y="670775"/>
                      <a:pt x="1075516" y="671122"/>
                      <a:pt x="1078364" y="664175"/>
                    </a:cubicBezTo>
                    <a:cubicBezTo>
                      <a:pt x="1072112" y="665912"/>
                      <a:pt x="1067944" y="663063"/>
                      <a:pt x="1069194" y="657367"/>
                    </a:cubicBezTo>
                    <a:cubicBezTo>
                      <a:pt x="1069820" y="654380"/>
                      <a:pt x="1076489" y="653963"/>
                      <a:pt x="1077600" y="649030"/>
                    </a:cubicBezTo>
                    <a:cubicBezTo>
                      <a:pt x="1073432" y="646946"/>
                      <a:pt x="1070375" y="650976"/>
                      <a:pt x="1065026" y="650559"/>
                    </a:cubicBezTo>
                    <a:cubicBezTo>
                      <a:pt x="1074891" y="635484"/>
                      <a:pt x="1094203" y="636595"/>
                      <a:pt x="1104694" y="624369"/>
                    </a:cubicBezTo>
                    <a:cubicBezTo>
                      <a:pt x="1096218" y="623604"/>
                      <a:pt x="1089132" y="628120"/>
                      <a:pt x="1081143" y="629787"/>
                    </a:cubicBezTo>
                    <a:cubicBezTo>
                      <a:pt x="1096566" y="606237"/>
                      <a:pt x="1142207" y="579074"/>
                      <a:pt x="1191253" y="551078"/>
                    </a:cubicBezTo>
                    <a:cubicBezTo>
                      <a:pt x="1194588" y="564346"/>
                      <a:pt x="1200423" y="568584"/>
                      <a:pt x="1213970" y="566292"/>
                    </a:cubicBezTo>
                    <a:cubicBezTo>
                      <a:pt x="1218347" y="565527"/>
                      <a:pt x="1221334" y="565875"/>
                      <a:pt x="1223765" y="569626"/>
                    </a:cubicBezTo>
                    <a:cubicBezTo>
                      <a:pt x="1230018" y="579282"/>
                      <a:pt x="1238354" y="579838"/>
                      <a:pt x="1247385" y="574420"/>
                    </a:cubicBezTo>
                    <a:cubicBezTo>
                      <a:pt x="1253429" y="570738"/>
                      <a:pt x="1256277" y="573169"/>
                      <a:pt x="1261279" y="577198"/>
                    </a:cubicBezTo>
                    <a:cubicBezTo>
                      <a:pt x="1272603" y="586368"/>
                      <a:pt x="1278369" y="593871"/>
                      <a:pt x="1268296" y="608877"/>
                    </a:cubicBezTo>
                    <a:cubicBezTo>
                      <a:pt x="1261418" y="619089"/>
                      <a:pt x="1266003" y="636109"/>
                      <a:pt x="1273436" y="647016"/>
                    </a:cubicBezTo>
                    <a:cubicBezTo>
                      <a:pt x="1275659" y="639721"/>
                      <a:pt x="1274131" y="632983"/>
                      <a:pt x="1273367" y="626314"/>
                    </a:cubicBezTo>
                    <a:cubicBezTo>
                      <a:pt x="1272672" y="620687"/>
                      <a:pt x="1272325" y="615129"/>
                      <a:pt x="1273367" y="609571"/>
                    </a:cubicBezTo>
                    <a:cubicBezTo>
                      <a:pt x="1275798" y="596720"/>
                      <a:pt x="1277605" y="596164"/>
                      <a:pt x="1290318" y="596650"/>
                    </a:cubicBezTo>
                    <a:cubicBezTo>
                      <a:pt x="1306504" y="597275"/>
                      <a:pt x="1322413" y="593107"/>
                      <a:pt x="1338183" y="590189"/>
                    </a:cubicBezTo>
                    <a:cubicBezTo>
                      <a:pt x="1380490" y="582200"/>
                      <a:pt x="1418837" y="564346"/>
                      <a:pt x="1454545" y="540449"/>
                    </a:cubicBezTo>
                    <a:cubicBezTo>
                      <a:pt x="1477192" y="525304"/>
                      <a:pt x="1501576" y="513564"/>
                      <a:pt x="1527072" y="503630"/>
                    </a:cubicBezTo>
                    <a:cubicBezTo>
                      <a:pt x="1553262" y="493417"/>
                      <a:pt x="1576951" y="478065"/>
                      <a:pt x="1598001" y="459030"/>
                    </a:cubicBezTo>
                    <a:cubicBezTo>
                      <a:pt x="1617661" y="441315"/>
                      <a:pt x="1636348" y="422905"/>
                      <a:pt x="1649825" y="399841"/>
                    </a:cubicBezTo>
                    <a:cubicBezTo>
                      <a:pt x="1666845" y="370664"/>
                      <a:pt x="1657328" y="348850"/>
                      <a:pt x="1624608" y="340653"/>
                    </a:cubicBezTo>
                    <a:cubicBezTo>
                      <a:pt x="1601891" y="334956"/>
                      <a:pt x="1579313" y="334817"/>
                      <a:pt x="1557013" y="341764"/>
                    </a:cubicBezTo>
                    <a:cubicBezTo>
                      <a:pt x="1530823" y="349892"/>
                      <a:pt x="1505258" y="359618"/>
                      <a:pt x="1482125" y="374763"/>
                    </a:cubicBezTo>
                    <a:cubicBezTo>
                      <a:pt x="1477192" y="377958"/>
                      <a:pt x="1474483" y="378444"/>
                      <a:pt x="1470106" y="373582"/>
                    </a:cubicBezTo>
                    <a:cubicBezTo>
                      <a:pt x="1453920" y="355589"/>
                      <a:pt x="1433148" y="344682"/>
                      <a:pt x="1410084" y="338152"/>
                    </a:cubicBezTo>
                    <a:cubicBezTo>
                      <a:pt x="1407930" y="337527"/>
                      <a:pt x="1405082" y="337804"/>
                      <a:pt x="1402929" y="338638"/>
                    </a:cubicBezTo>
                    <a:cubicBezTo>
                      <a:pt x="1361455" y="354964"/>
                      <a:pt x="1321301" y="373998"/>
                      <a:pt x="1285663" y="401161"/>
                    </a:cubicBezTo>
                    <a:cubicBezTo>
                      <a:pt x="1278230" y="406858"/>
                      <a:pt x="1270866" y="409289"/>
                      <a:pt x="1261487" y="408456"/>
                    </a:cubicBezTo>
                    <a:cubicBezTo>
                      <a:pt x="1228976" y="405677"/>
                      <a:pt x="1196394" y="405190"/>
                      <a:pt x="1163604" y="404079"/>
                    </a:cubicBezTo>
                    <a:cubicBezTo>
                      <a:pt x="1405499" y="288828"/>
                      <a:pt x="1647394" y="174063"/>
                      <a:pt x="1895263" y="70970"/>
                    </a:cubicBezTo>
                    <a:cubicBezTo>
                      <a:pt x="1894290" y="96882"/>
                      <a:pt x="1898945" y="123003"/>
                      <a:pt x="1904433" y="148985"/>
                    </a:cubicBezTo>
                    <a:cubicBezTo>
                      <a:pt x="1907281" y="162393"/>
                      <a:pt x="1911311" y="175453"/>
                      <a:pt x="1917216" y="187888"/>
                    </a:cubicBezTo>
                    <a:cubicBezTo>
                      <a:pt x="1920828" y="195599"/>
                      <a:pt x="1925483" y="197197"/>
                      <a:pt x="1933194" y="193168"/>
                    </a:cubicBezTo>
                    <a:cubicBezTo>
                      <a:pt x="1947505" y="185734"/>
                      <a:pt x="1962163" y="178926"/>
                      <a:pt x="1976682" y="171840"/>
                    </a:cubicBezTo>
                    <a:cubicBezTo>
                      <a:pt x="1980989" y="169756"/>
                      <a:pt x="1985018" y="167950"/>
                      <a:pt x="1982518" y="161698"/>
                    </a:cubicBezTo>
                    <a:cubicBezTo>
                      <a:pt x="1970291" y="131200"/>
                      <a:pt x="1967582" y="99244"/>
                      <a:pt x="1969388" y="66802"/>
                    </a:cubicBezTo>
                    <a:cubicBezTo>
                      <a:pt x="1969874" y="58396"/>
                      <a:pt x="1967442" y="47767"/>
                      <a:pt x="1971680" y="42209"/>
                    </a:cubicBezTo>
                    <a:cubicBezTo>
                      <a:pt x="1975779" y="36860"/>
                      <a:pt x="1986686" y="36513"/>
                      <a:pt x="1994744" y="34290"/>
                    </a:cubicBezTo>
                    <a:cubicBezTo>
                      <a:pt x="2025103" y="25745"/>
                      <a:pt x="2055044" y="15255"/>
                      <a:pt x="2086306" y="10392"/>
                    </a:cubicBezTo>
                    <a:cubicBezTo>
                      <a:pt x="2110551" y="6641"/>
                      <a:pt x="2134379" y="10392"/>
                      <a:pt x="2157930" y="18242"/>
                    </a:cubicBezTo>
                    <a:cubicBezTo>
                      <a:pt x="2150635" y="19145"/>
                      <a:pt x="2143341" y="20604"/>
                      <a:pt x="2136047" y="20812"/>
                    </a:cubicBezTo>
                    <a:cubicBezTo>
                      <a:pt x="2127710" y="21090"/>
                      <a:pt x="2125279" y="24217"/>
                      <a:pt x="2128683" y="31858"/>
                    </a:cubicBezTo>
                    <a:cubicBezTo>
                      <a:pt x="2111454" y="21924"/>
                      <a:pt x="2092489" y="27065"/>
                      <a:pt x="2085542" y="43529"/>
                    </a:cubicBezTo>
                    <a:cubicBezTo>
                      <a:pt x="2086862" y="34568"/>
                      <a:pt x="2084500" y="32275"/>
                      <a:pt x="2075816" y="34012"/>
                    </a:cubicBezTo>
                    <a:cubicBezTo>
                      <a:pt x="2058101" y="37555"/>
                      <a:pt x="2046361" y="50754"/>
                      <a:pt x="2044137" y="68886"/>
                    </a:cubicBezTo>
                    <a:cubicBezTo>
                      <a:pt x="2043095" y="77361"/>
                      <a:pt x="2046708" y="78681"/>
                      <a:pt x="2053933" y="76527"/>
                    </a:cubicBezTo>
                    <a:cubicBezTo>
                      <a:pt x="2069633" y="71665"/>
                      <a:pt x="2085194" y="66871"/>
                      <a:pt x="2084083" y="45613"/>
                    </a:cubicBezTo>
                    <a:cubicBezTo>
                      <a:pt x="2084083" y="44849"/>
                      <a:pt x="2085194" y="44015"/>
                      <a:pt x="2085750" y="43251"/>
                    </a:cubicBezTo>
                    <a:lnTo>
                      <a:pt x="2085472" y="43599"/>
                    </a:lnTo>
                    <a:lnTo>
                      <a:pt x="2085472" y="43599"/>
                    </a:lnTo>
                    <a:cubicBezTo>
                      <a:pt x="2085472" y="43599"/>
                      <a:pt x="2085750" y="43251"/>
                      <a:pt x="2085750" y="43251"/>
                    </a:cubicBezTo>
                    <a:cubicBezTo>
                      <a:pt x="2085611" y="46725"/>
                      <a:pt x="2085889" y="50268"/>
                      <a:pt x="2085333" y="53672"/>
                    </a:cubicBezTo>
                    <a:cubicBezTo>
                      <a:pt x="2083249" y="66176"/>
                      <a:pt x="2083805" y="66524"/>
                      <a:pt x="2095962" y="62703"/>
                    </a:cubicBezTo>
                    <a:cubicBezTo>
                      <a:pt x="2106244" y="59438"/>
                      <a:pt x="2116178" y="52977"/>
                      <a:pt x="2126946" y="53741"/>
                    </a:cubicBezTo>
                    <a:cubicBezTo>
                      <a:pt x="2137575" y="54505"/>
                      <a:pt x="2139659" y="50962"/>
                      <a:pt x="2137714" y="41931"/>
                    </a:cubicBezTo>
                    <a:cubicBezTo>
                      <a:pt x="2145842" y="47281"/>
                      <a:pt x="2154248" y="47836"/>
                      <a:pt x="2163765" y="45544"/>
                    </a:cubicBezTo>
                    <a:cubicBezTo>
                      <a:pt x="2182800" y="40820"/>
                      <a:pt x="2201904" y="43390"/>
                      <a:pt x="2220939" y="46447"/>
                    </a:cubicBezTo>
                    <a:cubicBezTo>
                      <a:pt x="2233027" y="48392"/>
                      <a:pt x="2245323" y="49434"/>
                      <a:pt x="2257550" y="50754"/>
                    </a:cubicBezTo>
                    <a:cubicBezTo>
                      <a:pt x="2299162" y="55339"/>
                      <a:pt x="2320212" y="96952"/>
                      <a:pt x="2298398" y="132659"/>
                    </a:cubicBezTo>
                    <a:close/>
                  </a:path>
                </a:pathLst>
              </a:custGeom>
              <a:solidFill>
                <a:srgbClr val="441313"/>
              </a:solidFill>
              <a:ln w="0" cap="flat">
                <a:noFill/>
                <a:prstDash val="solid"/>
                <a:miter/>
              </a:ln>
            </p:spPr>
            <p:txBody>
              <a:bodyPr rtlCol="0" anchor="ctr"/>
              <a:lstStyle/>
              <a:p>
                <a:endParaRPr lang="zh-CN" altLang="en-US"/>
              </a:p>
            </p:txBody>
          </p:sp>
          <p:sp>
            <p:nvSpPr>
              <p:cNvPr id="19" name="任意多边形: 形状 18"/>
              <p:cNvSpPr/>
              <p:nvPr/>
            </p:nvSpPr>
            <p:spPr>
              <a:xfrm>
                <a:off x="257484" y="-5818759"/>
                <a:ext cx="138" cy="277"/>
              </a:xfrm>
              <a:custGeom>
                <a:avLst/>
                <a:gdLst>
                  <a:gd name="connsiteX0" fmla="*/ 0 w 138"/>
                  <a:gd name="connsiteY0" fmla="*/ 0 h 277"/>
                  <a:gd name="connsiteX1" fmla="*/ 0 w 138"/>
                  <a:gd name="connsiteY1" fmla="*/ 139 h 277"/>
                  <a:gd name="connsiteX2" fmla="*/ 139 w 138"/>
                  <a:gd name="connsiteY2" fmla="*/ 278 h 277"/>
                  <a:gd name="connsiteX3" fmla="*/ 0 w 138"/>
                  <a:gd name="connsiteY3" fmla="*/ 69 h 277"/>
                </a:gdLst>
                <a:ahLst/>
                <a:cxnLst>
                  <a:cxn ang="0">
                    <a:pos x="connsiteX0" y="connsiteY0"/>
                  </a:cxn>
                  <a:cxn ang="0">
                    <a:pos x="connsiteX1" y="connsiteY1"/>
                  </a:cxn>
                  <a:cxn ang="0">
                    <a:pos x="connsiteX2" y="connsiteY2"/>
                  </a:cxn>
                  <a:cxn ang="0">
                    <a:pos x="connsiteX3" y="connsiteY3"/>
                  </a:cxn>
                </a:cxnLst>
                <a:rect l="l" t="t" r="r" b="b"/>
                <a:pathLst>
                  <a:path w="138" h="277">
                    <a:moveTo>
                      <a:pt x="0" y="0"/>
                    </a:moveTo>
                    <a:cubicBezTo>
                      <a:pt x="0" y="0"/>
                      <a:pt x="0" y="0"/>
                      <a:pt x="0" y="139"/>
                    </a:cubicBezTo>
                    <a:cubicBezTo>
                      <a:pt x="0" y="139"/>
                      <a:pt x="69" y="139"/>
                      <a:pt x="139" y="278"/>
                    </a:cubicBezTo>
                    <a:lnTo>
                      <a:pt x="0" y="69"/>
                    </a:lnTo>
                    <a:close/>
                  </a:path>
                </a:pathLst>
              </a:custGeom>
              <a:solidFill>
                <a:srgbClr val="441313"/>
              </a:solidFill>
              <a:ln w="0" cap="flat">
                <a:noFill/>
                <a:prstDash val="solid"/>
                <a:miter/>
              </a:ln>
            </p:spPr>
            <p:txBody>
              <a:bodyPr rtlCol="0" anchor="ctr"/>
              <a:lstStyle/>
              <a:p>
                <a:endParaRPr lang="zh-CN" altLang="en-US"/>
              </a:p>
            </p:txBody>
          </p:sp>
          <p:sp>
            <p:nvSpPr>
              <p:cNvPr id="71" name="任意多边形: 形状 70"/>
              <p:cNvSpPr/>
              <p:nvPr/>
            </p:nvSpPr>
            <p:spPr>
              <a:xfrm>
                <a:off x="190896" y="-6249362"/>
                <a:ext cx="192566" cy="161098"/>
              </a:xfrm>
              <a:custGeom>
                <a:avLst/>
                <a:gdLst>
                  <a:gd name="connsiteX0" fmla="*/ 186632 w 192566"/>
                  <a:gd name="connsiteY0" fmla="*/ 97215 h 161098"/>
                  <a:gd name="connsiteX1" fmla="*/ 124179 w 192566"/>
                  <a:gd name="connsiteY1" fmla="*/ 8224 h 161098"/>
                  <a:gd name="connsiteX2" fmla="*/ 109660 w 192566"/>
                  <a:gd name="connsiteY2" fmla="*/ 1347 h 161098"/>
                  <a:gd name="connsiteX3" fmla="*/ 9275 w 192566"/>
                  <a:gd name="connsiteY3" fmla="*/ 44557 h 161098"/>
                  <a:gd name="connsiteX4" fmla="*/ 105 w 192566"/>
                  <a:gd name="connsiteY4" fmla="*/ 60118 h 161098"/>
                  <a:gd name="connsiteX5" fmla="*/ 3857 w 192566"/>
                  <a:gd name="connsiteY5" fmla="*/ 78945 h 161098"/>
                  <a:gd name="connsiteX6" fmla="*/ 51166 w 192566"/>
                  <a:gd name="connsiteY6" fmla="*/ 151680 h 161098"/>
                  <a:gd name="connsiteX7" fmla="*/ 81594 w 192566"/>
                  <a:gd name="connsiteY7" fmla="*/ 158627 h 161098"/>
                  <a:gd name="connsiteX8" fmla="*/ 184548 w 192566"/>
                  <a:gd name="connsiteY8" fmla="*/ 113332 h 161098"/>
                  <a:gd name="connsiteX9" fmla="*/ 186702 w 192566"/>
                  <a:gd name="connsiteY9" fmla="*/ 97215 h 161098"/>
                  <a:gd name="connsiteX10" fmla="*/ 98266 w 192566"/>
                  <a:gd name="connsiteY10" fmla="*/ 142579 h 161098"/>
                  <a:gd name="connsiteX11" fmla="*/ 93543 w 192566"/>
                  <a:gd name="connsiteY11" fmla="*/ 144872 h 161098"/>
                  <a:gd name="connsiteX12" fmla="*/ 55264 w 192566"/>
                  <a:gd name="connsiteY12" fmla="*/ 136396 h 161098"/>
                  <a:gd name="connsiteX13" fmla="*/ 16014 w 192566"/>
                  <a:gd name="connsiteY13" fmla="*/ 73318 h 161098"/>
                  <a:gd name="connsiteX14" fmla="*/ 24559 w 192566"/>
                  <a:gd name="connsiteY14" fmla="*/ 51990 h 161098"/>
                  <a:gd name="connsiteX15" fmla="*/ 106603 w 192566"/>
                  <a:gd name="connsiteY15" fmla="*/ 16769 h 161098"/>
                  <a:gd name="connsiteX16" fmla="*/ 114661 w 192566"/>
                  <a:gd name="connsiteY16" fmla="*/ 20381 h 161098"/>
                  <a:gd name="connsiteX17" fmla="*/ 178505 w 192566"/>
                  <a:gd name="connsiteY17" fmla="*/ 104371 h 161098"/>
                  <a:gd name="connsiteX18" fmla="*/ 98266 w 192566"/>
                  <a:gd name="connsiteY18" fmla="*/ 142649 h 16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2566" h="161098">
                    <a:moveTo>
                      <a:pt x="186632" y="97215"/>
                    </a:moveTo>
                    <a:cubicBezTo>
                      <a:pt x="157524" y="73318"/>
                      <a:pt x="135294" y="44696"/>
                      <a:pt x="124179" y="8224"/>
                    </a:cubicBezTo>
                    <a:cubicBezTo>
                      <a:pt x="121886" y="721"/>
                      <a:pt x="117162" y="-1849"/>
                      <a:pt x="109660" y="1347"/>
                    </a:cubicBezTo>
                    <a:cubicBezTo>
                      <a:pt x="76245" y="15796"/>
                      <a:pt x="42760" y="30177"/>
                      <a:pt x="9275" y="44557"/>
                    </a:cubicBezTo>
                    <a:cubicBezTo>
                      <a:pt x="2120" y="47614"/>
                      <a:pt x="-589" y="53102"/>
                      <a:pt x="105" y="60118"/>
                    </a:cubicBezTo>
                    <a:cubicBezTo>
                      <a:pt x="-451" y="66996"/>
                      <a:pt x="1564" y="73040"/>
                      <a:pt x="3857" y="78945"/>
                    </a:cubicBezTo>
                    <a:cubicBezTo>
                      <a:pt x="14624" y="106455"/>
                      <a:pt x="31436" y="130005"/>
                      <a:pt x="51166" y="151680"/>
                    </a:cubicBezTo>
                    <a:cubicBezTo>
                      <a:pt x="59780" y="161176"/>
                      <a:pt x="69923" y="163490"/>
                      <a:pt x="81594" y="158627"/>
                    </a:cubicBezTo>
                    <a:cubicBezTo>
                      <a:pt x="116190" y="144247"/>
                      <a:pt x="150925" y="130075"/>
                      <a:pt x="184548" y="113332"/>
                    </a:cubicBezTo>
                    <a:cubicBezTo>
                      <a:pt x="194552" y="108331"/>
                      <a:pt x="195108" y="104093"/>
                      <a:pt x="186702" y="97215"/>
                    </a:cubicBezTo>
                    <a:close/>
                    <a:moveTo>
                      <a:pt x="98266" y="142579"/>
                    </a:moveTo>
                    <a:cubicBezTo>
                      <a:pt x="96669" y="143343"/>
                      <a:pt x="95071" y="144108"/>
                      <a:pt x="93543" y="144872"/>
                    </a:cubicBezTo>
                    <a:cubicBezTo>
                      <a:pt x="71451" y="155570"/>
                      <a:pt x="71312" y="155640"/>
                      <a:pt x="55264" y="136396"/>
                    </a:cubicBezTo>
                    <a:cubicBezTo>
                      <a:pt x="39286" y="117223"/>
                      <a:pt x="24767" y="97007"/>
                      <a:pt x="16014" y="73318"/>
                    </a:cubicBezTo>
                    <a:cubicBezTo>
                      <a:pt x="10595" y="58729"/>
                      <a:pt x="11012" y="57826"/>
                      <a:pt x="24559" y="51990"/>
                    </a:cubicBezTo>
                    <a:cubicBezTo>
                      <a:pt x="51860" y="40180"/>
                      <a:pt x="79371" y="28718"/>
                      <a:pt x="106603" y="16769"/>
                    </a:cubicBezTo>
                    <a:cubicBezTo>
                      <a:pt x="111605" y="14615"/>
                      <a:pt x="112994" y="16005"/>
                      <a:pt x="114661" y="20381"/>
                    </a:cubicBezTo>
                    <a:cubicBezTo>
                      <a:pt x="127166" y="54074"/>
                      <a:pt x="146965" y="82418"/>
                      <a:pt x="178505" y="104371"/>
                    </a:cubicBezTo>
                    <a:cubicBezTo>
                      <a:pt x="150647" y="117709"/>
                      <a:pt x="124457" y="130144"/>
                      <a:pt x="98266" y="142649"/>
                    </a:cubicBezTo>
                    <a:close/>
                  </a:path>
                </a:pathLst>
              </a:custGeom>
              <a:solidFill>
                <a:srgbClr val="441313"/>
              </a:solidFill>
              <a:ln w="0" cap="flat">
                <a:noFill/>
                <a:prstDash val="solid"/>
                <a:miter/>
              </a:ln>
            </p:spPr>
            <p:txBody>
              <a:bodyPr rtlCol="0" anchor="ctr"/>
              <a:lstStyle/>
              <a:p>
                <a:endParaRPr lang="zh-CN" altLang="en-US"/>
              </a:p>
            </p:txBody>
          </p:sp>
          <p:sp>
            <p:nvSpPr>
              <p:cNvPr id="72" name="任意多边形: 形状 71"/>
              <p:cNvSpPr/>
              <p:nvPr/>
            </p:nvSpPr>
            <p:spPr>
              <a:xfrm>
                <a:off x="466380" y="-6423962"/>
                <a:ext cx="52081" cy="49279"/>
              </a:xfrm>
              <a:custGeom>
                <a:avLst/>
                <a:gdLst>
                  <a:gd name="connsiteX0" fmla="*/ 37027 w 52081"/>
                  <a:gd name="connsiteY0" fmla="*/ 188 h 49279"/>
                  <a:gd name="connsiteX1" fmla="*/ 31053 w 52081"/>
                  <a:gd name="connsiteY1" fmla="*/ 1369 h 49279"/>
                  <a:gd name="connsiteX2" fmla="*/ 3821 w 52081"/>
                  <a:gd name="connsiteY2" fmla="*/ 20751 h 49279"/>
                  <a:gd name="connsiteX3" fmla="*/ 0 w 52081"/>
                  <a:gd name="connsiteY3" fmla="*/ 27976 h 49279"/>
                  <a:gd name="connsiteX4" fmla="*/ 1389 w 52081"/>
                  <a:gd name="connsiteY4" fmla="*/ 38396 h 49279"/>
                  <a:gd name="connsiteX5" fmla="*/ 15770 w 52081"/>
                  <a:gd name="connsiteY5" fmla="*/ 47566 h 49279"/>
                  <a:gd name="connsiteX6" fmla="*/ 43697 w 52081"/>
                  <a:gd name="connsiteY6" fmla="*/ 35826 h 49279"/>
                  <a:gd name="connsiteX7" fmla="*/ 51408 w 52081"/>
                  <a:gd name="connsiteY7" fmla="*/ 22835 h 49279"/>
                  <a:gd name="connsiteX8" fmla="*/ 37027 w 52081"/>
                  <a:gd name="connsiteY8" fmla="*/ 188 h 4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81" h="49279">
                    <a:moveTo>
                      <a:pt x="37027" y="188"/>
                    </a:moveTo>
                    <a:cubicBezTo>
                      <a:pt x="35291" y="-368"/>
                      <a:pt x="32790" y="396"/>
                      <a:pt x="31053" y="1369"/>
                    </a:cubicBezTo>
                    <a:cubicBezTo>
                      <a:pt x="21049" y="6509"/>
                      <a:pt x="11810" y="12762"/>
                      <a:pt x="3821" y="20751"/>
                    </a:cubicBezTo>
                    <a:cubicBezTo>
                      <a:pt x="1528" y="23043"/>
                      <a:pt x="0" y="25753"/>
                      <a:pt x="0" y="27976"/>
                    </a:cubicBezTo>
                    <a:cubicBezTo>
                      <a:pt x="556" y="32144"/>
                      <a:pt x="1042" y="35270"/>
                      <a:pt x="1389" y="38396"/>
                    </a:cubicBezTo>
                    <a:cubicBezTo>
                      <a:pt x="2570" y="49025"/>
                      <a:pt x="6044" y="51387"/>
                      <a:pt x="15770" y="47566"/>
                    </a:cubicBezTo>
                    <a:cubicBezTo>
                      <a:pt x="25148" y="43884"/>
                      <a:pt x="34457" y="39855"/>
                      <a:pt x="43697" y="35826"/>
                    </a:cubicBezTo>
                    <a:cubicBezTo>
                      <a:pt x="49324" y="33394"/>
                      <a:pt x="53839" y="29157"/>
                      <a:pt x="51408" y="22835"/>
                    </a:cubicBezTo>
                    <a:cubicBezTo>
                      <a:pt x="48212" y="14429"/>
                      <a:pt x="47865" y="3661"/>
                      <a:pt x="37027" y="188"/>
                    </a:cubicBezTo>
                    <a:close/>
                  </a:path>
                </a:pathLst>
              </a:custGeom>
              <a:solidFill>
                <a:srgbClr val="441313"/>
              </a:solidFill>
              <a:ln w="0" cap="flat">
                <a:noFill/>
                <a:prstDash val="solid"/>
                <a:miter/>
              </a:ln>
            </p:spPr>
            <p:txBody>
              <a:bodyPr rtlCol="0" anchor="ctr"/>
              <a:lstStyle/>
              <a:p>
                <a:endParaRPr lang="zh-CN" altLang="en-US"/>
              </a:p>
            </p:txBody>
          </p:sp>
          <p:sp>
            <p:nvSpPr>
              <p:cNvPr id="73" name="任意多边形: 形状 72"/>
              <p:cNvSpPr/>
              <p:nvPr/>
            </p:nvSpPr>
            <p:spPr>
              <a:xfrm>
                <a:off x="-113069" y="-5912891"/>
                <a:ext cx="142483" cy="68011"/>
              </a:xfrm>
              <a:custGeom>
                <a:avLst/>
                <a:gdLst>
                  <a:gd name="connsiteX0" fmla="*/ 142483 w 142483"/>
                  <a:gd name="connsiteY0" fmla="*/ 0 h 68011"/>
                  <a:gd name="connsiteX1" fmla="*/ 0 w 142483"/>
                  <a:gd name="connsiteY1" fmla="*/ 68011 h 68011"/>
                  <a:gd name="connsiteX2" fmla="*/ 142483 w 142483"/>
                  <a:gd name="connsiteY2" fmla="*/ 0 h 68011"/>
                </a:gdLst>
                <a:ahLst/>
                <a:cxnLst>
                  <a:cxn ang="0">
                    <a:pos x="connsiteX0" y="connsiteY0"/>
                  </a:cxn>
                  <a:cxn ang="0">
                    <a:pos x="connsiteX1" y="connsiteY1"/>
                  </a:cxn>
                  <a:cxn ang="0">
                    <a:pos x="connsiteX2" y="connsiteY2"/>
                  </a:cxn>
                </a:cxnLst>
                <a:rect l="l" t="t" r="r" b="b"/>
                <a:pathLst>
                  <a:path w="142483" h="68011">
                    <a:moveTo>
                      <a:pt x="142483" y="0"/>
                    </a:moveTo>
                    <a:cubicBezTo>
                      <a:pt x="93785" y="20494"/>
                      <a:pt x="46406" y="41682"/>
                      <a:pt x="0" y="68011"/>
                    </a:cubicBezTo>
                    <a:cubicBezTo>
                      <a:pt x="35291" y="62523"/>
                      <a:pt x="130673" y="16048"/>
                      <a:pt x="142483" y="0"/>
                    </a:cubicBezTo>
                    <a:close/>
                  </a:path>
                </a:pathLst>
              </a:custGeom>
              <a:solidFill>
                <a:srgbClr val="441313"/>
              </a:solidFill>
              <a:ln w="0" cap="flat">
                <a:noFill/>
                <a:prstDash val="solid"/>
                <a:miter/>
              </a:ln>
            </p:spPr>
            <p:txBody>
              <a:bodyPr rtlCol="0" anchor="ctr"/>
              <a:lstStyle/>
              <a:p>
                <a:endParaRPr lang="zh-CN" altLang="en-US"/>
              </a:p>
            </p:txBody>
          </p:sp>
          <p:sp>
            <p:nvSpPr>
              <p:cNvPr id="74" name="任意多边形: 形状 73"/>
              <p:cNvSpPr/>
              <p:nvPr/>
            </p:nvSpPr>
            <p:spPr>
              <a:xfrm>
                <a:off x="38055" y="-6220598"/>
                <a:ext cx="22203" cy="34014"/>
              </a:xfrm>
              <a:custGeom>
                <a:avLst/>
                <a:gdLst>
                  <a:gd name="connsiteX0" fmla="*/ 9073 w 22203"/>
                  <a:gd name="connsiteY0" fmla="*/ 1204 h 34014"/>
                  <a:gd name="connsiteX1" fmla="*/ 42 w 22203"/>
                  <a:gd name="connsiteY1" fmla="*/ 10513 h 34014"/>
                  <a:gd name="connsiteX2" fmla="*/ 6017 w 22203"/>
                  <a:gd name="connsiteY2" fmla="*/ 33577 h 34014"/>
                  <a:gd name="connsiteX3" fmla="*/ 8865 w 22203"/>
                  <a:gd name="connsiteY3" fmla="*/ 33855 h 34014"/>
                  <a:gd name="connsiteX4" fmla="*/ 22203 w 22203"/>
                  <a:gd name="connsiteY4" fmla="*/ 19405 h 34014"/>
                  <a:gd name="connsiteX5" fmla="*/ 16646 w 22203"/>
                  <a:gd name="connsiteY5" fmla="*/ 3566 h 34014"/>
                  <a:gd name="connsiteX6" fmla="*/ 9004 w 22203"/>
                  <a:gd name="connsiteY6" fmla="*/ 1274 h 3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3" h="34014">
                    <a:moveTo>
                      <a:pt x="9073" y="1204"/>
                    </a:moveTo>
                    <a:cubicBezTo>
                      <a:pt x="5878" y="4122"/>
                      <a:pt x="-583" y="5442"/>
                      <a:pt x="42" y="10513"/>
                    </a:cubicBezTo>
                    <a:cubicBezTo>
                      <a:pt x="1015" y="18363"/>
                      <a:pt x="3794" y="25936"/>
                      <a:pt x="6017" y="33577"/>
                    </a:cubicBezTo>
                    <a:cubicBezTo>
                      <a:pt x="6156" y="33925"/>
                      <a:pt x="8101" y="34203"/>
                      <a:pt x="8865" y="33855"/>
                    </a:cubicBezTo>
                    <a:cubicBezTo>
                      <a:pt x="15187" y="30799"/>
                      <a:pt x="21300" y="27394"/>
                      <a:pt x="22203" y="19405"/>
                    </a:cubicBezTo>
                    <a:cubicBezTo>
                      <a:pt x="20328" y="13987"/>
                      <a:pt x="20050" y="8360"/>
                      <a:pt x="16646" y="3566"/>
                    </a:cubicBezTo>
                    <a:cubicBezTo>
                      <a:pt x="14423" y="440"/>
                      <a:pt x="11922" y="-1366"/>
                      <a:pt x="9004" y="1274"/>
                    </a:cubicBezTo>
                    <a:close/>
                  </a:path>
                </a:pathLst>
              </a:custGeom>
              <a:solidFill>
                <a:srgbClr val="441313"/>
              </a:solidFill>
              <a:ln w="0" cap="flat">
                <a:noFill/>
                <a:prstDash val="solid"/>
                <a:miter/>
              </a:ln>
            </p:spPr>
            <p:txBody>
              <a:bodyPr rtlCol="0" anchor="ctr"/>
              <a:lstStyle/>
              <a:p>
                <a:endParaRPr lang="zh-CN" altLang="en-US"/>
              </a:p>
            </p:txBody>
          </p:sp>
          <p:sp>
            <p:nvSpPr>
              <p:cNvPr id="75" name="任意多边形: 形状 74"/>
              <p:cNvSpPr/>
              <p:nvPr/>
            </p:nvSpPr>
            <p:spPr>
              <a:xfrm>
                <a:off x="9197" y="-6204806"/>
                <a:ext cx="21333" cy="34433"/>
              </a:xfrm>
              <a:custGeom>
                <a:avLst/>
                <a:gdLst>
                  <a:gd name="connsiteX0" fmla="*/ 8963 w 21333"/>
                  <a:gd name="connsiteY0" fmla="*/ 209 h 34433"/>
                  <a:gd name="connsiteX1" fmla="*/ 1 w 21333"/>
                  <a:gd name="connsiteY1" fmla="*/ 13131 h 34433"/>
                  <a:gd name="connsiteX2" fmla="*/ 2502 w 21333"/>
                  <a:gd name="connsiteY2" fmla="*/ 28136 h 34433"/>
                  <a:gd name="connsiteX3" fmla="*/ 12853 w 21333"/>
                  <a:gd name="connsiteY3" fmla="*/ 31401 h 34433"/>
                  <a:gd name="connsiteX4" fmla="*/ 18133 w 21333"/>
                  <a:gd name="connsiteY4" fmla="*/ 8129 h 34433"/>
                  <a:gd name="connsiteX5" fmla="*/ 8893 w 21333"/>
                  <a:gd name="connsiteY5" fmla="*/ 279 h 3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3" h="34433">
                    <a:moveTo>
                      <a:pt x="8963" y="209"/>
                    </a:moveTo>
                    <a:cubicBezTo>
                      <a:pt x="3891" y="1599"/>
                      <a:pt x="-69" y="5350"/>
                      <a:pt x="1" y="13131"/>
                    </a:cubicBezTo>
                    <a:cubicBezTo>
                      <a:pt x="696" y="17160"/>
                      <a:pt x="1529" y="22648"/>
                      <a:pt x="2502" y="28136"/>
                    </a:cubicBezTo>
                    <a:cubicBezTo>
                      <a:pt x="3891" y="35639"/>
                      <a:pt x="7017" y="36056"/>
                      <a:pt x="12853" y="31401"/>
                    </a:cubicBezTo>
                    <a:cubicBezTo>
                      <a:pt x="21120" y="24802"/>
                      <a:pt x="24246" y="17924"/>
                      <a:pt x="18133" y="8129"/>
                    </a:cubicBezTo>
                    <a:cubicBezTo>
                      <a:pt x="15771" y="4308"/>
                      <a:pt x="14590" y="-1319"/>
                      <a:pt x="8893" y="279"/>
                    </a:cubicBezTo>
                    <a:close/>
                  </a:path>
                </a:pathLst>
              </a:custGeom>
              <a:solidFill>
                <a:srgbClr val="441313"/>
              </a:solidFill>
              <a:ln w="0" cap="flat">
                <a:noFill/>
                <a:prstDash val="solid"/>
                <a:miter/>
              </a:ln>
            </p:spPr>
            <p:txBody>
              <a:bodyPr rtlCol="0" anchor="ctr"/>
              <a:lstStyle/>
              <a:p>
                <a:endParaRPr lang="zh-CN" altLang="en-US"/>
              </a:p>
            </p:txBody>
          </p:sp>
          <p:sp>
            <p:nvSpPr>
              <p:cNvPr id="76" name="任意多边形: 形状 75"/>
              <p:cNvSpPr/>
              <p:nvPr/>
            </p:nvSpPr>
            <p:spPr>
              <a:xfrm>
                <a:off x="-20162" y="-6190623"/>
                <a:ext cx="22830" cy="31715"/>
              </a:xfrm>
              <a:custGeom>
                <a:avLst/>
                <a:gdLst>
                  <a:gd name="connsiteX0" fmla="*/ 8450 w 22830"/>
                  <a:gd name="connsiteY0" fmla="*/ 1032 h 31715"/>
                  <a:gd name="connsiteX1" fmla="*/ 530 w 22830"/>
                  <a:gd name="connsiteY1" fmla="*/ 12495 h 31715"/>
                  <a:gd name="connsiteX2" fmla="*/ 4907 w 22830"/>
                  <a:gd name="connsiteY2" fmla="*/ 24166 h 31715"/>
                  <a:gd name="connsiteX3" fmla="*/ 11715 w 22830"/>
                  <a:gd name="connsiteY3" fmla="*/ 31391 h 31715"/>
                  <a:gd name="connsiteX4" fmla="*/ 22830 w 22830"/>
                  <a:gd name="connsiteY4" fmla="*/ 20275 h 31715"/>
                  <a:gd name="connsiteX5" fmla="*/ 18106 w 22830"/>
                  <a:gd name="connsiteY5" fmla="*/ 5687 h 31715"/>
                  <a:gd name="connsiteX6" fmla="*/ 8381 w 22830"/>
                  <a:gd name="connsiteY6" fmla="*/ 1032 h 3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0" h="31715">
                    <a:moveTo>
                      <a:pt x="8450" y="1032"/>
                    </a:moveTo>
                    <a:cubicBezTo>
                      <a:pt x="4212" y="3464"/>
                      <a:pt x="-1831" y="5339"/>
                      <a:pt x="530" y="12495"/>
                    </a:cubicBezTo>
                    <a:cubicBezTo>
                      <a:pt x="1850" y="16454"/>
                      <a:pt x="3309" y="20345"/>
                      <a:pt x="4907" y="24166"/>
                    </a:cubicBezTo>
                    <a:cubicBezTo>
                      <a:pt x="6227" y="27500"/>
                      <a:pt x="6644" y="33127"/>
                      <a:pt x="11715" y="31391"/>
                    </a:cubicBezTo>
                    <a:cubicBezTo>
                      <a:pt x="16578" y="29723"/>
                      <a:pt x="22205" y="27222"/>
                      <a:pt x="22830" y="20275"/>
                    </a:cubicBezTo>
                    <a:cubicBezTo>
                      <a:pt x="21302" y="15482"/>
                      <a:pt x="20121" y="10411"/>
                      <a:pt x="18106" y="5687"/>
                    </a:cubicBezTo>
                    <a:cubicBezTo>
                      <a:pt x="16370" y="1518"/>
                      <a:pt x="13313" y="-1747"/>
                      <a:pt x="8381" y="1032"/>
                    </a:cubicBezTo>
                    <a:close/>
                  </a:path>
                </a:pathLst>
              </a:custGeom>
              <a:solidFill>
                <a:srgbClr val="441313"/>
              </a:solidFill>
              <a:ln w="0" cap="flat">
                <a:noFill/>
                <a:prstDash val="solid"/>
                <a:miter/>
              </a:ln>
            </p:spPr>
            <p:txBody>
              <a:bodyPr rtlCol="0" anchor="ctr"/>
              <a:lstStyle/>
              <a:p>
                <a:endParaRPr lang="zh-CN" altLang="en-US"/>
              </a:p>
            </p:txBody>
          </p:sp>
          <p:sp>
            <p:nvSpPr>
              <p:cNvPr id="77" name="任意多边形: 形状 76"/>
              <p:cNvSpPr/>
              <p:nvPr/>
            </p:nvSpPr>
            <p:spPr>
              <a:xfrm>
                <a:off x="101037" y="-6248169"/>
                <a:ext cx="20635" cy="31273"/>
              </a:xfrm>
              <a:custGeom>
                <a:avLst/>
                <a:gdLst>
                  <a:gd name="connsiteX0" fmla="*/ 9795 w 20635"/>
                  <a:gd name="connsiteY0" fmla="*/ 223 h 31273"/>
                  <a:gd name="connsiteX1" fmla="*/ 0 w 20635"/>
                  <a:gd name="connsiteY1" fmla="*/ 13145 h 31273"/>
                  <a:gd name="connsiteX2" fmla="*/ 2570 w 20635"/>
                  <a:gd name="connsiteY2" fmla="*/ 25372 h 31273"/>
                  <a:gd name="connsiteX3" fmla="*/ 12713 w 20635"/>
                  <a:gd name="connsiteY3" fmla="*/ 29609 h 31273"/>
                  <a:gd name="connsiteX4" fmla="*/ 17854 w 20635"/>
                  <a:gd name="connsiteY4" fmla="*/ 8838 h 31273"/>
                  <a:gd name="connsiteX5" fmla="*/ 9726 w 20635"/>
                  <a:gd name="connsiteY5" fmla="*/ 293 h 31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5" h="31273">
                    <a:moveTo>
                      <a:pt x="9795" y="223"/>
                    </a:moveTo>
                    <a:cubicBezTo>
                      <a:pt x="4654" y="1682"/>
                      <a:pt x="70" y="5573"/>
                      <a:pt x="0" y="13145"/>
                    </a:cubicBezTo>
                    <a:cubicBezTo>
                      <a:pt x="764" y="16618"/>
                      <a:pt x="1667" y="20995"/>
                      <a:pt x="2570" y="25372"/>
                    </a:cubicBezTo>
                    <a:cubicBezTo>
                      <a:pt x="3890" y="31902"/>
                      <a:pt x="6878" y="32527"/>
                      <a:pt x="12713" y="29609"/>
                    </a:cubicBezTo>
                    <a:cubicBezTo>
                      <a:pt x="23064" y="24399"/>
                      <a:pt x="21536" y="17105"/>
                      <a:pt x="17854" y="8838"/>
                    </a:cubicBezTo>
                    <a:cubicBezTo>
                      <a:pt x="16117" y="4947"/>
                      <a:pt x="15909" y="-1444"/>
                      <a:pt x="9726" y="293"/>
                    </a:cubicBezTo>
                    <a:close/>
                  </a:path>
                </a:pathLst>
              </a:custGeom>
              <a:solidFill>
                <a:srgbClr val="441313"/>
              </a:solidFill>
              <a:ln w="0" cap="flat">
                <a:noFill/>
                <a:prstDash val="solid"/>
                <a:miter/>
              </a:ln>
            </p:spPr>
            <p:txBody>
              <a:bodyPr rtlCol="0" anchor="ctr"/>
              <a:lstStyle/>
              <a:p>
                <a:endParaRPr lang="zh-CN" altLang="en-US"/>
              </a:p>
            </p:txBody>
          </p:sp>
          <p:sp>
            <p:nvSpPr>
              <p:cNvPr id="78" name="任意多边形: 形状 77"/>
              <p:cNvSpPr/>
              <p:nvPr/>
            </p:nvSpPr>
            <p:spPr>
              <a:xfrm>
                <a:off x="188421" y="-6288099"/>
                <a:ext cx="22796" cy="28421"/>
              </a:xfrm>
              <a:custGeom>
                <a:avLst/>
                <a:gdLst>
                  <a:gd name="connsiteX0" fmla="*/ 9527 w 22796"/>
                  <a:gd name="connsiteY0" fmla="*/ 28413 h 28421"/>
                  <a:gd name="connsiteX1" fmla="*/ 22727 w 22796"/>
                  <a:gd name="connsiteY1" fmla="*/ 18826 h 28421"/>
                  <a:gd name="connsiteX2" fmla="*/ 11195 w 22796"/>
                  <a:gd name="connsiteY2" fmla="*/ 0 h 28421"/>
                  <a:gd name="connsiteX3" fmla="*/ 79 w 22796"/>
                  <a:gd name="connsiteY3" fmla="*/ 9656 h 28421"/>
                  <a:gd name="connsiteX4" fmla="*/ 9597 w 22796"/>
                  <a:gd name="connsiteY4" fmla="*/ 28413 h 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96" h="28421">
                    <a:moveTo>
                      <a:pt x="9527" y="28413"/>
                    </a:moveTo>
                    <a:cubicBezTo>
                      <a:pt x="15502" y="27996"/>
                      <a:pt x="21476" y="25912"/>
                      <a:pt x="22727" y="18826"/>
                    </a:cubicBezTo>
                    <a:cubicBezTo>
                      <a:pt x="23630" y="13616"/>
                      <a:pt x="15571" y="417"/>
                      <a:pt x="11195" y="0"/>
                    </a:cubicBezTo>
                    <a:cubicBezTo>
                      <a:pt x="6679" y="1737"/>
                      <a:pt x="705" y="2292"/>
                      <a:pt x="79" y="9656"/>
                    </a:cubicBezTo>
                    <a:cubicBezTo>
                      <a:pt x="-685" y="18410"/>
                      <a:pt x="4178" y="28761"/>
                      <a:pt x="9597" y="28413"/>
                    </a:cubicBezTo>
                    <a:close/>
                  </a:path>
                </a:pathLst>
              </a:custGeom>
              <a:solidFill>
                <a:srgbClr val="441313"/>
              </a:solidFill>
              <a:ln w="0" cap="flat">
                <a:noFill/>
                <a:prstDash val="solid"/>
                <a:miter/>
              </a:ln>
            </p:spPr>
            <p:txBody>
              <a:bodyPr rtlCol="0" anchor="ctr"/>
              <a:lstStyle/>
              <a:p>
                <a:endParaRPr lang="zh-CN" altLang="en-US"/>
              </a:p>
            </p:txBody>
          </p:sp>
          <p:sp>
            <p:nvSpPr>
              <p:cNvPr id="79" name="任意多边形: 形状 78"/>
              <p:cNvSpPr/>
              <p:nvPr/>
            </p:nvSpPr>
            <p:spPr>
              <a:xfrm>
                <a:off x="218997" y="-6302658"/>
                <a:ext cx="21436" cy="31881"/>
              </a:xfrm>
              <a:custGeom>
                <a:avLst/>
                <a:gdLst>
                  <a:gd name="connsiteX0" fmla="*/ 10629 w 21436"/>
                  <a:gd name="connsiteY0" fmla="*/ 30398 h 31881"/>
                  <a:gd name="connsiteX1" fmla="*/ 17993 w 21436"/>
                  <a:gd name="connsiteY1" fmla="*/ 7056 h 31881"/>
                  <a:gd name="connsiteX2" fmla="*/ 8267 w 21436"/>
                  <a:gd name="connsiteY2" fmla="*/ 318 h 31881"/>
                  <a:gd name="connsiteX3" fmla="*/ 0 w 21436"/>
                  <a:gd name="connsiteY3" fmla="*/ 10808 h 31881"/>
                  <a:gd name="connsiteX4" fmla="*/ 3612 w 21436"/>
                  <a:gd name="connsiteY4" fmla="*/ 27272 h 31881"/>
                  <a:gd name="connsiteX5" fmla="*/ 10559 w 21436"/>
                  <a:gd name="connsiteY5" fmla="*/ 30329 h 3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36" h="31881">
                    <a:moveTo>
                      <a:pt x="10629" y="30398"/>
                    </a:moveTo>
                    <a:cubicBezTo>
                      <a:pt x="23134" y="23243"/>
                      <a:pt x="23620" y="21228"/>
                      <a:pt x="17993" y="7056"/>
                    </a:cubicBezTo>
                    <a:cubicBezTo>
                      <a:pt x="16117" y="2263"/>
                      <a:pt x="14033" y="-1072"/>
                      <a:pt x="8267" y="318"/>
                    </a:cubicBezTo>
                    <a:cubicBezTo>
                      <a:pt x="2640" y="1707"/>
                      <a:pt x="903" y="6084"/>
                      <a:pt x="0" y="10808"/>
                    </a:cubicBezTo>
                    <a:cubicBezTo>
                      <a:pt x="1320" y="16504"/>
                      <a:pt x="3057" y="21853"/>
                      <a:pt x="3612" y="27272"/>
                    </a:cubicBezTo>
                    <a:cubicBezTo>
                      <a:pt x="4238" y="33247"/>
                      <a:pt x="6947" y="32413"/>
                      <a:pt x="10559" y="30329"/>
                    </a:cubicBezTo>
                    <a:close/>
                  </a:path>
                </a:pathLst>
              </a:custGeom>
              <a:solidFill>
                <a:srgbClr val="441313"/>
              </a:solidFill>
              <a:ln w="0" cap="flat">
                <a:noFill/>
                <a:prstDash val="solid"/>
                <a:miter/>
              </a:ln>
            </p:spPr>
            <p:txBody>
              <a:bodyPr rtlCol="0" anchor="ctr"/>
              <a:lstStyle/>
              <a:p>
                <a:endParaRPr lang="zh-CN" altLang="en-US"/>
              </a:p>
            </p:txBody>
          </p:sp>
          <p:sp>
            <p:nvSpPr>
              <p:cNvPr id="80" name="任意多边形: 形状 79"/>
              <p:cNvSpPr/>
              <p:nvPr/>
            </p:nvSpPr>
            <p:spPr>
              <a:xfrm>
                <a:off x="69900" y="-6233699"/>
                <a:ext cx="20995" cy="32089"/>
              </a:xfrm>
              <a:custGeom>
                <a:avLst/>
                <a:gdLst>
                  <a:gd name="connsiteX0" fmla="*/ 10157 w 20995"/>
                  <a:gd name="connsiteY0" fmla="*/ 203 h 32089"/>
                  <a:gd name="connsiteX1" fmla="*/ 15 w 20995"/>
                  <a:gd name="connsiteY1" fmla="*/ 9512 h 32089"/>
                  <a:gd name="connsiteX2" fmla="*/ 6267 w 20995"/>
                  <a:gd name="connsiteY2" fmla="*/ 32090 h 32089"/>
                  <a:gd name="connsiteX3" fmla="*/ 7240 w 20995"/>
                  <a:gd name="connsiteY3" fmla="*/ 31881 h 32089"/>
                  <a:gd name="connsiteX4" fmla="*/ 20995 w 20995"/>
                  <a:gd name="connsiteY4" fmla="*/ 16876 h 32089"/>
                  <a:gd name="connsiteX5" fmla="*/ 16966 w 20995"/>
                  <a:gd name="connsiteY5" fmla="*/ 5205 h 32089"/>
                  <a:gd name="connsiteX6" fmla="*/ 10157 w 20995"/>
                  <a:gd name="connsiteY6" fmla="*/ 272 h 3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95" h="32089">
                    <a:moveTo>
                      <a:pt x="10157" y="203"/>
                    </a:moveTo>
                    <a:cubicBezTo>
                      <a:pt x="5503" y="1662"/>
                      <a:pt x="-333" y="4927"/>
                      <a:pt x="15" y="9512"/>
                    </a:cubicBezTo>
                    <a:cubicBezTo>
                      <a:pt x="571" y="17154"/>
                      <a:pt x="3975" y="24587"/>
                      <a:pt x="6267" y="32090"/>
                    </a:cubicBezTo>
                    <a:cubicBezTo>
                      <a:pt x="6267" y="32090"/>
                      <a:pt x="6962" y="31881"/>
                      <a:pt x="7240" y="31881"/>
                    </a:cubicBezTo>
                    <a:cubicBezTo>
                      <a:pt x="11547" y="32298"/>
                      <a:pt x="21064" y="22781"/>
                      <a:pt x="20995" y="16876"/>
                    </a:cubicBezTo>
                    <a:cubicBezTo>
                      <a:pt x="19883" y="13680"/>
                      <a:pt x="18424" y="9442"/>
                      <a:pt x="16966" y="5205"/>
                    </a:cubicBezTo>
                    <a:cubicBezTo>
                      <a:pt x="15854" y="1940"/>
                      <a:pt x="13700" y="-909"/>
                      <a:pt x="10157" y="272"/>
                    </a:cubicBezTo>
                    <a:close/>
                  </a:path>
                </a:pathLst>
              </a:custGeom>
              <a:solidFill>
                <a:srgbClr val="441313"/>
              </a:solidFill>
              <a:ln w="0" cap="flat">
                <a:noFill/>
                <a:prstDash val="solid"/>
                <a:miter/>
              </a:ln>
            </p:spPr>
            <p:txBody>
              <a:bodyPr rtlCol="0" anchor="ctr"/>
              <a:lstStyle/>
              <a:p>
                <a:endParaRPr lang="zh-CN" altLang="en-US"/>
              </a:p>
            </p:txBody>
          </p:sp>
          <p:sp>
            <p:nvSpPr>
              <p:cNvPr id="81" name="任意多边形: 形状 80"/>
              <p:cNvSpPr/>
              <p:nvPr/>
            </p:nvSpPr>
            <p:spPr>
              <a:xfrm>
                <a:off x="277047" y="-6331373"/>
                <a:ext cx="19916" cy="30857"/>
              </a:xfrm>
              <a:custGeom>
                <a:avLst/>
                <a:gdLst>
                  <a:gd name="connsiteX0" fmla="*/ 11490 w 19916"/>
                  <a:gd name="connsiteY0" fmla="*/ 30214 h 30857"/>
                  <a:gd name="connsiteX1" fmla="*/ 19757 w 19916"/>
                  <a:gd name="connsiteY1" fmla="*/ 21391 h 30857"/>
                  <a:gd name="connsiteX2" fmla="*/ 17464 w 19916"/>
                  <a:gd name="connsiteY2" fmla="*/ 6941 h 30857"/>
                  <a:gd name="connsiteX3" fmla="*/ 11421 w 19916"/>
                  <a:gd name="connsiteY3" fmla="*/ 64 h 30857"/>
                  <a:gd name="connsiteX4" fmla="*/ 2737 w 19916"/>
                  <a:gd name="connsiteY4" fmla="*/ 3954 h 30857"/>
                  <a:gd name="connsiteX5" fmla="*/ 3501 w 19916"/>
                  <a:gd name="connsiteY5" fmla="*/ 24726 h 30857"/>
                  <a:gd name="connsiteX6" fmla="*/ 11490 w 19916"/>
                  <a:gd name="connsiteY6" fmla="*/ 30214 h 3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16" h="30857">
                    <a:moveTo>
                      <a:pt x="11490" y="30214"/>
                    </a:moveTo>
                    <a:cubicBezTo>
                      <a:pt x="15311" y="28546"/>
                      <a:pt x="20938" y="27921"/>
                      <a:pt x="19757" y="21391"/>
                    </a:cubicBezTo>
                    <a:cubicBezTo>
                      <a:pt x="18993" y="16598"/>
                      <a:pt x="18229" y="11735"/>
                      <a:pt x="17464" y="6941"/>
                    </a:cubicBezTo>
                    <a:cubicBezTo>
                      <a:pt x="16909" y="3329"/>
                      <a:pt x="16214" y="481"/>
                      <a:pt x="11421" y="64"/>
                    </a:cubicBezTo>
                    <a:cubicBezTo>
                      <a:pt x="7391" y="-284"/>
                      <a:pt x="5307" y="758"/>
                      <a:pt x="2737" y="3954"/>
                    </a:cubicBezTo>
                    <a:cubicBezTo>
                      <a:pt x="-3168" y="11318"/>
                      <a:pt x="2112" y="17918"/>
                      <a:pt x="3501" y="24726"/>
                    </a:cubicBezTo>
                    <a:cubicBezTo>
                      <a:pt x="4335" y="28755"/>
                      <a:pt x="6627" y="32367"/>
                      <a:pt x="11490" y="30214"/>
                    </a:cubicBezTo>
                    <a:close/>
                  </a:path>
                </a:pathLst>
              </a:custGeom>
              <a:solidFill>
                <a:srgbClr val="441313"/>
              </a:solidFill>
              <a:ln w="0" cap="flat">
                <a:noFill/>
                <a:prstDash val="solid"/>
                <a:miter/>
              </a:ln>
            </p:spPr>
            <p:txBody>
              <a:bodyPr rtlCol="0" anchor="ctr"/>
              <a:lstStyle/>
              <a:p>
                <a:endParaRPr lang="zh-CN" altLang="en-US"/>
              </a:p>
            </p:txBody>
          </p:sp>
          <p:sp>
            <p:nvSpPr>
              <p:cNvPr id="82" name="任意多边形: 形状 81"/>
              <p:cNvSpPr/>
              <p:nvPr/>
            </p:nvSpPr>
            <p:spPr>
              <a:xfrm>
                <a:off x="336180" y="-6358231"/>
                <a:ext cx="20854" cy="32219"/>
              </a:xfrm>
              <a:custGeom>
                <a:avLst/>
                <a:gdLst>
                  <a:gd name="connsiteX0" fmla="*/ 7933 w 20854"/>
                  <a:gd name="connsiteY0" fmla="*/ 32062 h 32219"/>
                  <a:gd name="connsiteX1" fmla="*/ 20855 w 20854"/>
                  <a:gd name="connsiteY1" fmla="*/ 19141 h 32219"/>
                  <a:gd name="connsiteX2" fmla="*/ 16270 w 20854"/>
                  <a:gd name="connsiteY2" fmla="*/ 5177 h 32219"/>
                  <a:gd name="connsiteX3" fmla="*/ 7933 w 20854"/>
                  <a:gd name="connsiteY3" fmla="*/ 245 h 32219"/>
                  <a:gd name="connsiteX4" fmla="*/ 14 w 20854"/>
                  <a:gd name="connsiteY4" fmla="*/ 8929 h 32219"/>
                  <a:gd name="connsiteX5" fmla="*/ 3765 w 20854"/>
                  <a:gd name="connsiteY5" fmla="*/ 30187 h 32219"/>
                  <a:gd name="connsiteX6" fmla="*/ 7933 w 20854"/>
                  <a:gd name="connsiteY6" fmla="*/ 31993 h 3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4" h="32219">
                    <a:moveTo>
                      <a:pt x="7933" y="32062"/>
                    </a:moveTo>
                    <a:cubicBezTo>
                      <a:pt x="14047" y="29839"/>
                      <a:pt x="18076" y="25254"/>
                      <a:pt x="20855" y="19141"/>
                    </a:cubicBezTo>
                    <a:cubicBezTo>
                      <a:pt x="19326" y="14417"/>
                      <a:pt x="18284" y="9624"/>
                      <a:pt x="16270" y="5177"/>
                    </a:cubicBezTo>
                    <a:cubicBezTo>
                      <a:pt x="14811" y="1982"/>
                      <a:pt x="11824" y="-866"/>
                      <a:pt x="7933" y="245"/>
                    </a:cubicBezTo>
                    <a:cubicBezTo>
                      <a:pt x="3765" y="1357"/>
                      <a:pt x="-264" y="4552"/>
                      <a:pt x="14" y="8929"/>
                    </a:cubicBezTo>
                    <a:cubicBezTo>
                      <a:pt x="569" y="16015"/>
                      <a:pt x="4738" y="22614"/>
                      <a:pt x="3765" y="30187"/>
                    </a:cubicBezTo>
                    <a:cubicBezTo>
                      <a:pt x="3487" y="32132"/>
                      <a:pt x="6405" y="32549"/>
                      <a:pt x="7933" y="31993"/>
                    </a:cubicBezTo>
                    <a:close/>
                  </a:path>
                </a:pathLst>
              </a:custGeom>
              <a:solidFill>
                <a:srgbClr val="441313"/>
              </a:solidFill>
              <a:ln w="0" cap="flat">
                <a:noFill/>
                <a:prstDash val="solid"/>
                <a:miter/>
              </a:ln>
            </p:spPr>
            <p:txBody>
              <a:bodyPr rtlCol="0" anchor="ctr"/>
              <a:lstStyle/>
              <a:p>
                <a:endParaRPr lang="zh-CN" altLang="en-US"/>
              </a:p>
            </p:txBody>
          </p:sp>
          <p:sp>
            <p:nvSpPr>
              <p:cNvPr id="83" name="任意多边形: 形状 82"/>
              <p:cNvSpPr/>
              <p:nvPr/>
            </p:nvSpPr>
            <p:spPr>
              <a:xfrm>
                <a:off x="248313" y="-6316411"/>
                <a:ext cx="19732" cy="31384"/>
              </a:xfrm>
              <a:custGeom>
                <a:avLst/>
                <a:gdLst>
                  <a:gd name="connsiteX0" fmla="*/ 3613 w 19732"/>
                  <a:gd name="connsiteY0" fmla="*/ 23448 h 31384"/>
                  <a:gd name="connsiteX1" fmla="*/ 9101 w 19732"/>
                  <a:gd name="connsiteY1" fmla="*/ 31090 h 31384"/>
                  <a:gd name="connsiteX2" fmla="*/ 19730 w 19732"/>
                  <a:gd name="connsiteY2" fmla="*/ 19419 h 31384"/>
                  <a:gd name="connsiteX3" fmla="*/ 16812 w 19732"/>
                  <a:gd name="connsiteY3" fmla="*/ 7817 h 31384"/>
                  <a:gd name="connsiteX4" fmla="*/ 7573 w 19732"/>
                  <a:gd name="connsiteY4" fmla="*/ 384 h 31384"/>
                  <a:gd name="connsiteX5" fmla="*/ 348 w 19732"/>
                  <a:gd name="connsiteY5" fmla="*/ 12472 h 31384"/>
                  <a:gd name="connsiteX6" fmla="*/ 3683 w 19732"/>
                  <a:gd name="connsiteY6" fmla="*/ 23448 h 3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32" h="31384">
                    <a:moveTo>
                      <a:pt x="3613" y="23448"/>
                    </a:moveTo>
                    <a:cubicBezTo>
                      <a:pt x="4794" y="26435"/>
                      <a:pt x="2641" y="32827"/>
                      <a:pt x="9101" y="31090"/>
                    </a:cubicBezTo>
                    <a:cubicBezTo>
                      <a:pt x="14381" y="29701"/>
                      <a:pt x="19869" y="27130"/>
                      <a:pt x="19730" y="19419"/>
                    </a:cubicBezTo>
                    <a:cubicBezTo>
                      <a:pt x="18827" y="15876"/>
                      <a:pt x="17924" y="11847"/>
                      <a:pt x="16812" y="7817"/>
                    </a:cubicBezTo>
                    <a:cubicBezTo>
                      <a:pt x="15562" y="3093"/>
                      <a:pt x="13269" y="-1353"/>
                      <a:pt x="7573" y="384"/>
                    </a:cubicBezTo>
                    <a:cubicBezTo>
                      <a:pt x="2154" y="2051"/>
                      <a:pt x="-1111" y="6220"/>
                      <a:pt x="348" y="12472"/>
                    </a:cubicBezTo>
                    <a:cubicBezTo>
                      <a:pt x="1251" y="16223"/>
                      <a:pt x="2293" y="19905"/>
                      <a:pt x="3683" y="23448"/>
                    </a:cubicBezTo>
                    <a:close/>
                  </a:path>
                </a:pathLst>
              </a:custGeom>
              <a:solidFill>
                <a:srgbClr val="441313"/>
              </a:solidFill>
              <a:ln w="0" cap="flat">
                <a:noFill/>
                <a:prstDash val="solid"/>
                <a:miter/>
              </a:ln>
            </p:spPr>
            <p:txBody>
              <a:bodyPr rtlCol="0" anchor="ctr"/>
              <a:lstStyle/>
              <a:p>
                <a:endParaRPr lang="zh-CN" altLang="en-US"/>
              </a:p>
            </p:txBody>
          </p:sp>
          <p:sp>
            <p:nvSpPr>
              <p:cNvPr id="84" name="任意多边形: 形状 83"/>
              <p:cNvSpPr/>
              <p:nvPr/>
            </p:nvSpPr>
            <p:spPr>
              <a:xfrm>
                <a:off x="306491" y="-6346600"/>
                <a:ext cx="20025" cy="30872"/>
              </a:xfrm>
              <a:custGeom>
                <a:avLst/>
                <a:gdLst>
                  <a:gd name="connsiteX0" fmla="*/ 8792 w 20025"/>
                  <a:gd name="connsiteY0" fmla="*/ 30852 h 30872"/>
                  <a:gd name="connsiteX1" fmla="*/ 19699 w 20025"/>
                  <a:gd name="connsiteY1" fmla="*/ 16332 h 30872"/>
                  <a:gd name="connsiteX2" fmla="*/ 16643 w 20025"/>
                  <a:gd name="connsiteY2" fmla="*/ 5356 h 30872"/>
                  <a:gd name="connsiteX3" fmla="*/ 9001 w 20025"/>
                  <a:gd name="connsiteY3" fmla="*/ 354 h 30872"/>
                  <a:gd name="connsiteX4" fmla="*/ 39 w 20025"/>
                  <a:gd name="connsiteY4" fmla="*/ 8343 h 30872"/>
                  <a:gd name="connsiteX5" fmla="*/ 3304 w 20025"/>
                  <a:gd name="connsiteY5" fmla="*/ 21820 h 30872"/>
                  <a:gd name="connsiteX6" fmla="*/ 8792 w 20025"/>
                  <a:gd name="connsiteY6" fmla="*/ 30852 h 3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25" h="30872">
                    <a:moveTo>
                      <a:pt x="8792" y="30852"/>
                    </a:moveTo>
                    <a:cubicBezTo>
                      <a:pt x="16017" y="30365"/>
                      <a:pt x="21436" y="22446"/>
                      <a:pt x="19699" y="16332"/>
                    </a:cubicBezTo>
                    <a:cubicBezTo>
                      <a:pt x="18657" y="12720"/>
                      <a:pt x="17615" y="9038"/>
                      <a:pt x="16643" y="5356"/>
                    </a:cubicBezTo>
                    <a:cubicBezTo>
                      <a:pt x="15600" y="1257"/>
                      <a:pt x="12961" y="-896"/>
                      <a:pt x="9001" y="354"/>
                    </a:cubicBezTo>
                    <a:cubicBezTo>
                      <a:pt x="4971" y="1605"/>
                      <a:pt x="-517" y="2091"/>
                      <a:pt x="39" y="8343"/>
                    </a:cubicBezTo>
                    <a:cubicBezTo>
                      <a:pt x="1151" y="12998"/>
                      <a:pt x="2054" y="17444"/>
                      <a:pt x="3304" y="21820"/>
                    </a:cubicBezTo>
                    <a:cubicBezTo>
                      <a:pt x="4277" y="25363"/>
                      <a:pt x="2471" y="31268"/>
                      <a:pt x="8792" y="30852"/>
                    </a:cubicBezTo>
                    <a:close/>
                  </a:path>
                </a:pathLst>
              </a:custGeom>
              <a:solidFill>
                <a:srgbClr val="441313"/>
              </a:solidFill>
              <a:ln w="0" cap="flat">
                <a:noFill/>
                <a:prstDash val="solid"/>
                <a:miter/>
              </a:ln>
            </p:spPr>
            <p:txBody>
              <a:bodyPr rtlCol="0" anchor="ctr"/>
              <a:lstStyle/>
              <a:p>
                <a:endParaRPr lang="zh-CN" altLang="en-US"/>
              </a:p>
            </p:txBody>
          </p:sp>
          <p:sp>
            <p:nvSpPr>
              <p:cNvPr id="85" name="任意多边形: 形状 84"/>
              <p:cNvSpPr/>
              <p:nvPr/>
            </p:nvSpPr>
            <p:spPr>
              <a:xfrm>
                <a:off x="158640" y="-6273450"/>
                <a:ext cx="19238" cy="33633"/>
              </a:xfrm>
              <a:custGeom>
                <a:avLst/>
                <a:gdLst>
                  <a:gd name="connsiteX0" fmla="*/ 8186 w 19238"/>
                  <a:gd name="connsiteY0" fmla="*/ 287 h 33633"/>
                  <a:gd name="connsiteX1" fmla="*/ 58 w 19238"/>
                  <a:gd name="connsiteY1" fmla="*/ 8206 h 33633"/>
                  <a:gd name="connsiteX2" fmla="*/ 4295 w 19238"/>
                  <a:gd name="connsiteY2" fmla="*/ 30854 h 33633"/>
                  <a:gd name="connsiteX3" fmla="*/ 10617 w 19238"/>
                  <a:gd name="connsiteY3" fmla="*/ 31896 h 33633"/>
                  <a:gd name="connsiteX4" fmla="*/ 15410 w 19238"/>
                  <a:gd name="connsiteY4" fmla="*/ 6053 h 33633"/>
                  <a:gd name="connsiteX5" fmla="*/ 8186 w 19238"/>
                  <a:gd name="connsiteY5" fmla="*/ 217 h 3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38" h="33633">
                    <a:moveTo>
                      <a:pt x="8186" y="287"/>
                    </a:moveTo>
                    <a:cubicBezTo>
                      <a:pt x="4017" y="1468"/>
                      <a:pt x="-568" y="3621"/>
                      <a:pt x="58" y="8206"/>
                    </a:cubicBezTo>
                    <a:cubicBezTo>
                      <a:pt x="1586" y="16682"/>
                      <a:pt x="2697" y="23837"/>
                      <a:pt x="4295" y="30854"/>
                    </a:cubicBezTo>
                    <a:cubicBezTo>
                      <a:pt x="5337" y="35439"/>
                      <a:pt x="8255" y="33285"/>
                      <a:pt x="10617" y="31896"/>
                    </a:cubicBezTo>
                    <a:cubicBezTo>
                      <a:pt x="20690" y="25991"/>
                      <a:pt x="21454" y="20989"/>
                      <a:pt x="15410" y="6053"/>
                    </a:cubicBezTo>
                    <a:cubicBezTo>
                      <a:pt x="13952" y="2440"/>
                      <a:pt x="12145" y="-894"/>
                      <a:pt x="8186" y="217"/>
                    </a:cubicBezTo>
                    <a:close/>
                  </a:path>
                </a:pathLst>
              </a:custGeom>
              <a:solidFill>
                <a:srgbClr val="441313"/>
              </a:solidFill>
              <a:ln w="0" cap="flat">
                <a:noFill/>
                <a:prstDash val="solid"/>
                <a:miter/>
              </a:ln>
            </p:spPr>
            <p:txBody>
              <a:bodyPr rtlCol="0" anchor="ctr"/>
              <a:lstStyle/>
              <a:p>
                <a:endParaRPr lang="zh-CN" altLang="en-US"/>
              </a:p>
            </p:txBody>
          </p:sp>
          <p:sp>
            <p:nvSpPr>
              <p:cNvPr id="86" name="任意多边形: 形状 85"/>
              <p:cNvSpPr/>
              <p:nvPr/>
            </p:nvSpPr>
            <p:spPr>
              <a:xfrm>
                <a:off x="-49762" y="-6173340"/>
                <a:ext cx="20682" cy="27935"/>
              </a:xfrm>
              <a:custGeom>
                <a:avLst/>
                <a:gdLst>
                  <a:gd name="connsiteX0" fmla="*/ 10888 w 20682"/>
                  <a:gd name="connsiteY0" fmla="*/ 5 h 27935"/>
                  <a:gd name="connsiteX1" fmla="*/ 120 w 20682"/>
                  <a:gd name="connsiteY1" fmla="*/ 12857 h 27935"/>
                  <a:gd name="connsiteX2" fmla="*/ 7484 w 20682"/>
                  <a:gd name="connsiteY2" fmla="*/ 27932 h 27935"/>
                  <a:gd name="connsiteX3" fmla="*/ 20683 w 20682"/>
                  <a:gd name="connsiteY3" fmla="*/ 15080 h 27935"/>
                  <a:gd name="connsiteX4" fmla="*/ 10888 w 20682"/>
                  <a:gd name="connsiteY4" fmla="*/ 5 h 27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2" h="27935">
                    <a:moveTo>
                      <a:pt x="10888" y="5"/>
                    </a:moveTo>
                    <a:cubicBezTo>
                      <a:pt x="4219" y="-203"/>
                      <a:pt x="-853" y="6049"/>
                      <a:pt x="120" y="12857"/>
                    </a:cubicBezTo>
                    <a:cubicBezTo>
                      <a:pt x="953" y="18276"/>
                      <a:pt x="467" y="27724"/>
                      <a:pt x="7484" y="27932"/>
                    </a:cubicBezTo>
                    <a:cubicBezTo>
                      <a:pt x="12624" y="28071"/>
                      <a:pt x="19780" y="23417"/>
                      <a:pt x="20683" y="15080"/>
                    </a:cubicBezTo>
                    <a:cubicBezTo>
                      <a:pt x="17696" y="9800"/>
                      <a:pt x="19433" y="352"/>
                      <a:pt x="10888" y="5"/>
                    </a:cubicBezTo>
                    <a:close/>
                  </a:path>
                </a:pathLst>
              </a:custGeom>
              <a:solidFill>
                <a:srgbClr val="441313"/>
              </a:solidFill>
              <a:ln w="0" cap="flat">
                <a:noFill/>
                <a:prstDash val="solid"/>
                <a:miter/>
              </a:ln>
            </p:spPr>
            <p:txBody>
              <a:bodyPr rtlCol="0" anchor="ctr"/>
              <a:lstStyle/>
              <a:p>
                <a:endParaRPr lang="zh-CN" altLang="en-US"/>
              </a:p>
            </p:txBody>
          </p:sp>
          <p:sp>
            <p:nvSpPr>
              <p:cNvPr id="87" name="任意多边形: 形状 86"/>
              <p:cNvSpPr/>
              <p:nvPr/>
            </p:nvSpPr>
            <p:spPr>
              <a:xfrm>
                <a:off x="-75902" y="-6159137"/>
                <a:ext cx="19186" cy="28137"/>
              </a:xfrm>
              <a:custGeom>
                <a:avLst/>
                <a:gdLst>
                  <a:gd name="connsiteX0" fmla="*/ 8892 w 19186"/>
                  <a:gd name="connsiteY0" fmla="*/ 252 h 28137"/>
                  <a:gd name="connsiteX1" fmla="*/ 973 w 19186"/>
                  <a:gd name="connsiteY1" fmla="*/ 6366 h 28137"/>
                  <a:gd name="connsiteX2" fmla="*/ 0 w 19186"/>
                  <a:gd name="connsiteY2" fmla="*/ 14285 h 28137"/>
                  <a:gd name="connsiteX3" fmla="*/ 5766 w 19186"/>
                  <a:gd name="connsiteY3" fmla="*/ 27901 h 28137"/>
                  <a:gd name="connsiteX4" fmla="*/ 18271 w 19186"/>
                  <a:gd name="connsiteY4" fmla="*/ 20329 h 28137"/>
                  <a:gd name="connsiteX5" fmla="*/ 15006 w 19186"/>
                  <a:gd name="connsiteY5" fmla="*/ 5601 h 28137"/>
                  <a:gd name="connsiteX6" fmla="*/ 8823 w 19186"/>
                  <a:gd name="connsiteY6" fmla="*/ 252 h 2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86" h="28137">
                    <a:moveTo>
                      <a:pt x="8892" y="252"/>
                    </a:moveTo>
                    <a:cubicBezTo>
                      <a:pt x="5419" y="1225"/>
                      <a:pt x="2154" y="2684"/>
                      <a:pt x="973" y="6366"/>
                    </a:cubicBezTo>
                    <a:cubicBezTo>
                      <a:pt x="278" y="8658"/>
                      <a:pt x="347" y="11159"/>
                      <a:pt x="0" y="14285"/>
                    </a:cubicBezTo>
                    <a:cubicBezTo>
                      <a:pt x="834" y="18940"/>
                      <a:pt x="-417" y="26234"/>
                      <a:pt x="5766" y="27901"/>
                    </a:cubicBezTo>
                    <a:cubicBezTo>
                      <a:pt x="10490" y="29152"/>
                      <a:pt x="15909" y="25262"/>
                      <a:pt x="18271" y="20329"/>
                    </a:cubicBezTo>
                    <a:cubicBezTo>
                      <a:pt x="20841" y="14980"/>
                      <a:pt x="17437" y="10187"/>
                      <a:pt x="15006" y="5601"/>
                    </a:cubicBezTo>
                    <a:cubicBezTo>
                      <a:pt x="13686" y="3101"/>
                      <a:pt x="13547" y="-1068"/>
                      <a:pt x="8823" y="252"/>
                    </a:cubicBezTo>
                    <a:close/>
                  </a:path>
                </a:pathLst>
              </a:custGeom>
              <a:solidFill>
                <a:srgbClr val="441313"/>
              </a:solidFill>
              <a:ln w="0" cap="flat">
                <a:noFill/>
                <a:prstDash val="solid"/>
                <a:miter/>
              </a:ln>
            </p:spPr>
            <p:txBody>
              <a:bodyPr rtlCol="0" anchor="ctr"/>
              <a:lstStyle/>
              <a:p>
                <a:endParaRPr lang="zh-CN" altLang="en-US"/>
              </a:p>
            </p:txBody>
          </p:sp>
          <p:sp>
            <p:nvSpPr>
              <p:cNvPr id="88" name="任意多边形: 形状 87"/>
              <p:cNvSpPr/>
              <p:nvPr/>
            </p:nvSpPr>
            <p:spPr>
              <a:xfrm>
                <a:off x="-145858" y="-5925049"/>
                <a:ext cx="74819" cy="38555"/>
              </a:xfrm>
              <a:custGeom>
                <a:avLst/>
                <a:gdLst>
                  <a:gd name="connsiteX0" fmla="*/ 74819 w 74819"/>
                  <a:gd name="connsiteY0" fmla="*/ 0 h 38555"/>
                  <a:gd name="connsiteX1" fmla="*/ 0 w 74819"/>
                  <a:gd name="connsiteY1" fmla="*/ 38556 h 38555"/>
                  <a:gd name="connsiteX2" fmla="*/ 74819 w 74819"/>
                  <a:gd name="connsiteY2" fmla="*/ 0 h 38555"/>
                </a:gdLst>
                <a:ahLst/>
                <a:cxnLst>
                  <a:cxn ang="0">
                    <a:pos x="connsiteX0" y="connsiteY0"/>
                  </a:cxn>
                  <a:cxn ang="0">
                    <a:pos x="connsiteX1" y="connsiteY1"/>
                  </a:cxn>
                  <a:cxn ang="0">
                    <a:pos x="connsiteX2" y="connsiteY2"/>
                  </a:cxn>
                </a:cxnLst>
                <a:rect l="l" t="t" r="r" b="b"/>
                <a:pathLst>
                  <a:path w="74819" h="38555">
                    <a:moveTo>
                      <a:pt x="74819" y="0"/>
                    </a:moveTo>
                    <a:cubicBezTo>
                      <a:pt x="48490" y="11879"/>
                      <a:pt x="24176" y="24106"/>
                      <a:pt x="0" y="38556"/>
                    </a:cubicBezTo>
                    <a:cubicBezTo>
                      <a:pt x="23273" y="34318"/>
                      <a:pt x="62593" y="14311"/>
                      <a:pt x="74819" y="0"/>
                    </a:cubicBezTo>
                    <a:close/>
                  </a:path>
                </a:pathLst>
              </a:custGeom>
              <a:solidFill>
                <a:srgbClr val="441313"/>
              </a:solidFill>
              <a:ln w="0" cap="flat">
                <a:noFill/>
                <a:prstDash val="solid"/>
                <a:miter/>
              </a:ln>
            </p:spPr>
            <p:txBody>
              <a:bodyPr rtlCol="0" anchor="ctr"/>
              <a:lstStyle/>
              <a:p>
                <a:endParaRPr lang="zh-CN" altLang="en-US"/>
              </a:p>
            </p:txBody>
          </p:sp>
          <p:sp>
            <p:nvSpPr>
              <p:cNvPr id="89" name="任意多边形: 形状 88"/>
              <p:cNvSpPr/>
              <p:nvPr/>
            </p:nvSpPr>
            <p:spPr>
              <a:xfrm>
                <a:off x="131076" y="-6257678"/>
                <a:ext cx="17645" cy="28293"/>
              </a:xfrm>
              <a:custGeom>
                <a:avLst/>
                <a:gdLst>
                  <a:gd name="connsiteX0" fmla="*/ 4210 w 17645"/>
                  <a:gd name="connsiteY0" fmla="*/ 701 h 28293"/>
                  <a:gd name="connsiteX1" fmla="*/ 320 w 17645"/>
                  <a:gd name="connsiteY1" fmla="*/ 8481 h 28293"/>
                  <a:gd name="connsiteX2" fmla="*/ 2751 w 17645"/>
                  <a:gd name="connsiteY2" fmla="*/ 19597 h 28293"/>
                  <a:gd name="connsiteX3" fmla="*/ 7405 w 17645"/>
                  <a:gd name="connsiteY3" fmla="*/ 28141 h 28293"/>
                  <a:gd name="connsiteX4" fmla="*/ 17617 w 17645"/>
                  <a:gd name="connsiteY4" fmla="*/ 15359 h 28293"/>
                  <a:gd name="connsiteX5" fmla="*/ 13588 w 17645"/>
                  <a:gd name="connsiteY5" fmla="*/ 3896 h 28293"/>
                  <a:gd name="connsiteX6" fmla="*/ 4279 w 17645"/>
                  <a:gd name="connsiteY6" fmla="*/ 701 h 2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45" h="28293">
                    <a:moveTo>
                      <a:pt x="4210" y="701"/>
                    </a:moveTo>
                    <a:cubicBezTo>
                      <a:pt x="-1070" y="2229"/>
                      <a:pt x="-28" y="5216"/>
                      <a:pt x="320" y="8481"/>
                    </a:cubicBezTo>
                    <a:cubicBezTo>
                      <a:pt x="806" y="12233"/>
                      <a:pt x="1014" y="16331"/>
                      <a:pt x="2751" y="19597"/>
                    </a:cubicBezTo>
                    <a:cubicBezTo>
                      <a:pt x="4279" y="22584"/>
                      <a:pt x="1778" y="29392"/>
                      <a:pt x="7405" y="28141"/>
                    </a:cubicBezTo>
                    <a:cubicBezTo>
                      <a:pt x="12268" y="27099"/>
                      <a:pt x="18104" y="24043"/>
                      <a:pt x="17617" y="15359"/>
                    </a:cubicBezTo>
                    <a:cubicBezTo>
                      <a:pt x="16645" y="12441"/>
                      <a:pt x="15464" y="8065"/>
                      <a:pt x="13588" y="3896"/>
                    </a:cubicBezTo>
                    <a:cubicBezTo>
                      <a:pt x="11782" y="-202"/>
                      <a:pt x="9003" y="-689"/>
                      <a:pt x="4279" y="701"/>
                    </a:cubicBezTo>
                    <a:close/>
                  </a:path>
                </a:pathLst>
              </a:custGeom>
              <a:solidFill>
                <a:srgbClr val="441313"/>
              </a:solidFill>
              <a:ln w="0" cap="flat">
                <a:noFill/>
                <a:prstDash val="solid"/>
                <a:miter/>
              </a:ln>
            </p:spPr>
            <p:txBody>
              <a:bodyPr rtlCol="0" anchor="ctr"/>
              <a:lstStyle/>
              <a:p>
                <a:endParaRPr lang="zh-CN" altLang="en-US"/>
              </a:p>
            </p:txBody>
          </p:sp>
          <p:sp>
            <p:nvSpPr>
              <p:cNvPr id="90" name="任意多边形: 形状 89"/>
              <p:cNvSpPr/>
              <p:nvPr/>
            </p:nvSpPr>
            <p:spPr>
              <a:xfrm>
                <a:off x="42266" y="-5970413"/>
                <a:ext cx="33276" cy="24314"/>
              </a:xfrm>
              <a:custGeom>
                <a:avLst/>
                <a:gdLst>
                  <a:gd name="connsiteX0" fmla="*/ 33276 w 33276"/>
                  <a:gd name="connsiteY0" fmla="*/ 0 h 24314"/>
                  <a:gd name="connsiteX1" fmla="*/ 0 w 33276"/>
                  <a:gd name="connsiteY1" fmla="*/ 24315 h 24314"/>
                  <a:gd name="connsiteX2" fmla="*/ 33276 w 33276"/>
                  <a:gd name="connsiteY2" fmla="*/ 0 h 24314"/>
                </a:gdLst>
                <a:ahLst/>
                <a:cxnLst>
                  <a:cxn ang="0">
                    <a:pos x="connsiteX0" y="connsiteY0"/>
                  </a:cxn>
                  <a:cxn ang="0">
                    <a:pos x="connsiteX1" y="connsiteY1"/>
                  </a:cxn>
                  <a:cxn ang="0">
                    <a:pos x="connsiteX2" y="connsiteY2"/>
                  </a:cxn>
                </a:cxnLst>
                <a:rect l="l" t="t" r="r" b="b"/>
                <a:pathLst>
                  <a:path w="33276" h="24314">
                    <a:moveTo>
                      <a:pt x="33276" y="0"/>
                    </a:moveTo>
                    <a:cubicBezTo>
                      <a:pt x="20910" y="6322"/>
                      <a:pt x="10004" y="14728"/>
                      <a:pt x="0" y="24315"/>
                    </a:cubicBezTo>
                    <a:cubicBezTo>
                      <a:pt x="12505" y="18201"/>
                      <a:pt x="25148" y="12227"/>
                      <a:pt x="33276" y="0"/>
                    </a:cubicBezTo>
                    <a:close/>
                  </a:path>
                </a:pathLst>
              </a:custGeom>
              <a:solidFill>
                <a:srgbClr val="441313"/>
              </a:solidFill>
              <a:ln w="0" cap="flat">
                <a:noFill/>
                <a:prstDash val="solid"/>
                <a:miter/>
              </a:ln>
            </p:spPr>
            <p:txBody>
              <a:bodyPr rtlCol="0" anchor="ctr"/>
              <a:lstStyle/>
              <a:p>
                <a:endParaRPr lang="zh-CN" altLang="en-US"/>
              </a:p>
            </p:txBody>
          </p:sp>
          <p:sp>
            <p:nvSpPr>
              <p:cNvPr id="91" name="任意多边形: 形状 90"/>
              <p:cNvSpPr/>
              <p:nvPr/>
            </p:nvSpPr>
            <p:spPr>
              <a:xfrm>
                <a:off x="-776716" y="-5736229"/>
                <a:ext cx="187082" cy="39323"/>
              </a:xfrm>
              <a:custGeom>
                <a:avLst/>
                <a:gdLst>
                  <a:gd name="connsiteX0" fmla="*/ 118724 w 187082"/>
                  <a:gd name="connsiteY0" fmla="*/ 27788 h 39323"/>
                  <a:gd name="connsiteX1" fmla="*/ 119072 w 187082"/>
                  <a:gd name="connsiteY1" fmla="*/ 27996 h 39323"/>
                  <a:gd name="connsiteX2" fmla="*/ 0 w 187082"/>
                  <a:gd name="connsiteY2" fmla="*/ 0 h 39323"/>
                  <a:gd name="connsiteX3" fmla="*/ 187083 w 187082"/>
                  <a:gd name="connsiteY3" fmla="*/ 37305 h 39323"/>
                  <a:gd name="connsiteX4" fmla="*/ 178816 w 187082"/>
                  <a:gd name="connsiteY4" fmla="*/ 35846 h 39323"/>
                  <a:gd name="connsiteX5" fmla="*/ 118724 w 187082"/>
                  <a:gd name="connsiteY5" fmla="*/ 27718 h 3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082" h="39323">
                    <a:moveTo>
                      <a:pt x="118724" y="27788"/>
                    </a:moveTo>
                    <a:lnTo>
                      <a:pt x="119072" y="27996"/>
                    </a:lnTo>
                    <a:cubicBezTo>
                      <a:pt x="77945" y="24523"/>
                      <a:pt x="38000" y="15909"/>
                      <a:pt x="0" y="0"/>
                    </a:cubicBezTo>
                    <a:cubicBezTo>
                      <a:pt x="58285" y="32720"/>
                      <a:pt x="120739" y="44461"/>
                      <a:pt x="187083" y="37305"/>
                    </a:cubicBezTo>
                    <a:cubicBezTo>
                      <a:pt x="184443" y="36333"/>
                      <a:pt x="181595" y="36333"/>
                      <a:pt x="178816" y="35846"/>
                    </a:cubicBezTo>
                    <a:cubicBezTo>
                      <a:pt x="158809" y="32859"/>
                      <a:pt x="138384" y="33207"/>
                      <a:pt x="118724" y="27718"/>
                    </a:cubicBezTo>
                    <a:close/>
                  </a:path>
                </a:pathLst>
              </a:custGeom>
              <a:solidFill>
                <a:srgbClr val="441313"/>
              </a:solidFill>
              <a:ln w="0" cap="flat">
                <a:noFill/>
                <a:prstDash val="solid"/>
                <a:miter/>
              </a:ln>
            </p:spPr>
            <p:txBody>
              <a:bodyPr rtlCol="0" anchor="ctr"/>
              <a:lstStyle/>
              <a:p>
                <a:endParaRPr lang="zh-CN" altLang="en-US"/>
              </a:p>
            </p:txBody>
          </p:sp>
          <p:sp>
            <p:nvSpPr>
              <p:cNvPr id="92" name="任意多边形: 形状 91"/>
              <p:cNvSpPr/>
              <p:nvPr/>
            </p:nvSpPr>
            <p:spPr>
              <a:xfrm>
                <a:off x="-747956" y="-5741787"/>
                <a:ext cx="120113" cy="34040"/>
              </a:xfrm>
              <a:custGeom>
                <a:avLst/>
                <a:gdLst>
                  <a:gd name="connsiteX0" fmla="*/ 120114 w 120113"/>
                  <a:gd name="connsiteY0" fmla="*/ 34040 h 34040"/>
                  <a:gd name="connsiteX1" fmla="*/ 0 w 120113"/>
                  <a:gd name="connsiteY1" fmla="*/ 0 h 34040"/>
                  <a:gd name="connsiteX2" fmla="*/ 17159 w 120113"/>
                  <a:gd name="connsiteY2" fmla="*/ 11949 h 34040"/>
                  <a:gd name="connsiteX3" fmla="*/ 90311 w 120113"/>
                  <a:gd name="connsiteY3" fmla="*/ 33485 h 34040"/>
                  <a:gd name="connsiteX4" fmla="*/ 89964 w 120113"/>
                  <a:gd name="connsiteY4" fmla="*/ 33276 h 34040"/>
                  <a:gd name="connsiteX5" fmla="*/ 120044 w 120113"/>
                  <a:gd name="connsiteY5" fmla="*/ 34040 h 3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113" h="34040">
                    <a:moveTo>
                      <a:pt x="120114" y="34040"/>
                    </a:moveTo>
                    <a:cubicBezTo>
                      <a:pt x="80030" y="23967"/>
                      <a:pt x="39598" y="15422"/>
                      <a:pt x="0" y="0"/>
                    </a:cubicBezTo>
                    <a:cubicBezTo>
                      <a:pt x="4863" y="6877"/>
                      <a:pt x="11115" y="9240"/>
                      <a:pt x="17159" y="11949"/>
                    </a:cubicBezTo>
                    <a:cubicBezTo>
                      <a:pt x="40571" y="22439"/>
                      <a:pt x="65371" y="28274"/>
                      <a:pt x="90311" y="33485"/>
                    </a:cubicBezTo>
                    <a:lnTo>
                      <a:pt x="89964" y="33276"/>
                    </a:lnTo>
                    <a:cubicBezTo>
                      <a:pt x="99967" y="33554"/>
                      <a:pt x="110041" y="33762"/>
                      <a:pt x="120044" y="34040"/>
                    </a:cubicBezTo>
                    <a:close/>
                  </a:path>
                </a:pathLst>
              </a:custGeom>
              <a:solidFill>
                <a:srgbClr val="441313"/>
              </a:solidFill>
              <a:ln w="0" cap="flat">
                <a:noFill/>
                <a:prstDash val="solid"/>
                <a:miter/>
              </a:ln>
            </p:spPr>
            <p:txBody>
              <a:bodyPr rtlCol="0" anchor="ctr"/>
              <a:lstStyle/>
              <a:p>
                <a:endParaRPr lang="zh-CN" altLang="en-US"/>
              </a:p>
            </p:txBody>
          </p:sp>
          <p:sp>
            <p:nvSpPr>
              <p:cNvPr id="93" name="任意多边形: 形状 92"/>
              <p:cNvSpPr/>
              <p:nvPr/>
            </p:nvSpPr>
            <p:spPr>
              <a:xfrm>
                <a:off x="-871133" y="-5789414"/>
                <a:ext cx="22098" cy="33142"/>
              </a:xfrm>
              <a:custGeom>
                <a:avLst/>
                <a:gdLst>
                  <a:gd name="connsiteX0" fmla="*/ 12442 w 22098"/>
                  <a:gd name="connsiteY0" fmla="*/ 110 h 33142"/>
                  <a:gd name="connsiteX1" fmla="*/ 285 w 22098"/>
                  <a:gd name="connsiteY1" fmla="*/ 11086 h 33142"/>
                  <a:gd name="connsiteX2" fmla="*/ 1466 w 22098"/>
                  <a:gd name="connsiteY2" fmla="*/ 23452 h 33142"/>
                  <a:gd name="connsiteX3" fmla="*/ 12164 w 22098"/>
                  <a:gd name="connsiteY3" fmla="*/ 33038 h 33142"/>
                  <a:gd name="connsiteX4" fmla="*/ 22098 w 22098"/>
                  <a:gd name="connsiteY4" fmla="*/ 19353 h 33142"/>
                  <a:gd name="connsiteX5" fmla="*/ 20501 w 22098"/>
                  <a:gd name="connsiteY5" fmla="*/ 10808 h 33142"/>
                  <a:gd name="connsiteX6" fmla="*/ 12442 w 22098"/>
                  <a:gd name="connsiteY6" fmla="*/ 40 h 3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98" h="33142">
                    <a:moveTo>
                      <a:pt x="12442" y="110"/>
                    </a:moveTo>
                    <a:cubicBezTo>
                      <a:pt x="5426" y="596"/>
                      <a:pt x="1396" y="4834"/>
                      <a:pt x="285" y="11086"/>
                    </a:cubicBezTo>
                    <a:cubicBezTo>
                      <a:pt x="-479" y="15046"/>
                      <a:pt x="424" y="19492"/>
                      <a:pt x="1466" y="23452"/>
                    </a:cubicBezTo>
                    <a:cubicBezTo>
                      <a:pt x="2855" y="28801"/>
                      <a:pt x="6051" y="33942"/>
                      <a:pt x="12164" y="33038"/>
                    </a:cubicBezTo>
                    <a:cubicBezTo>
                      <a:pt x="18625" y="32066"/>
                      <a:pt x="22098" y="26995"/>
                      <a:pt x="22098" y="19353"/>
                    </a:cubicBezTo>
                    <a:cubicBezTo>
                      <a:pt x="21682" y="16991"/>
                      <a:pt x="21334" y="13795"/>
                      <a:pt x="20501" y="10808"/>
                    </a:cubicBezTo>
                    <a:cubicBezTo>
                      <a:pt x="19250" y="6223"/>
                      <a:pt x="20848" y="-585"/>
                      <a:pt x="12442" y="40"/>
                    </a:cubicBezTo>
                    <a:close/>
                  </a:path>
                </a:pathLst>
              </a:custGeom>
              <a:solidFill>
                <a:srgbClr val="441313"/>
              </a:solidFill>
              <a:ln w="0" cap="flat">
                <a:noFill/>
                <a:prstDash val="solid"/>
                <a:miter/>
              </a:ln>
            </p:spPr>
            <p:txBody>
              <a:bodyPr rtlCol="0" anchor="ctr"/>
              <a:lstStyle/>
              <a:p>
                <a:endParaRPr lang="zh-CN" altLang="en-US"/>
              </a:p>
            </p:txBody>
          </p:sp>
          <p:sp>
            <p:nvSpPr>
              <p:cNvPr id="94" name="任意多边形: 形状 93"/>
              <p:cNvSpPr/>
              <p:nvPr/>
            </p:nvSpPr>
            <p:spPr>
              <a:xfrm>
                <a:off x="-728504" y="-5749845"/>
                <a:ext cx="103579" cy="33484"/>
              </a:xfrm>
              <a:custGeom>
                <a:avLst/>
                <a:gdLst>
                  <a:gd name="connsiteX0" fmla="*/ 0 w 103579"/>
                  <a:gd name="connsiteY0" fmla="*/ 0 h 33484"/>
                  <a:gd name="connsiteX1" fmla="*/ 103580 w 103579"/>
                  <a:gd name="connsiteY1" fmla="*/ 33485 h 33484"/>
                  <a:gd name="connsiteX2" fmla="*/ 0 w 103579"/>
                  <a:gd name="connsiteY2" fmla="*/ 0 h 33484"/>
                </a:gdLst>
                <a:ahLst/>
                <a:cxnLst>
                  <a:cxn ang="0">
                    <a:pos x="connsiteX0" y="connsiteY0"/>
                  </a:cxn>
                  <a:cxn ang="0">
                    <a:pos x="connsiteX1" y="connsiteY1"/>
                  </a:cxn>
                  <a:cxn ang="0">
                    <a:pos x="connsiteX2" y="connsiteY2"/>
                  </a:cxn>
                </a:cxnLst>
                <a:rect l="l" t="t" r="r" b="b"/>
                <a:pathLst>
                  <a:path w="103579" h="33484">
                    <a:moveTo>
                      <a:pt x="0" y="0"/>
                    </a:moveTo>
                    <a:cubicBezTo>
                      <a:pt x="30497" y="20494"/>
                      <a:pt x="64607" y="30636"/>
                      <a:pt x="103580" y="33485"/>
                    </a:cubicBezTo>
                    <a:cubicBezTo>
                      <a:pt x="67872" y="20910"/>
                      <a:pt x="32929" y="13755"/>
                      <a:pt x="0" y="0"/>
                    </a:cubicBezTo>
                    <a:close/>
                  </a:path>
                </a:pathLst>
              </a:custGeom>
              <a:solidFill>
                <a:srgbClr val="441313"/>
              </a:solidFill>
              <a:ln w="0" cap="flat">
                <a:noFill/>
                <a:prstDash val="solid"/>
                <a:miter/>
              </a:ln>
            </p:spPr>
            <p:txBody>
              <a:bodyPr rtlCol="0" anchor="ctr"/>
              <a:lstStyle/>
              <a:p>
                <a:endParaRPr lang="zh-CN" altLang="en-US"/>
              </a:p>
            </p:txBody>
          </p:sp>
          <p:sp>
            <p:nvSpPr>
              <p:cNvPr id="95" name="任意多边形: 形状 94"/>
              <p:cNvSpPr/>
              <p:nvPr/>
            </p:nvSpPr>
            <p:spPr>
              <a:xfrm>
                <a:off x="-581630" y="-5928835"/>
                <a:ext cx="19484" cy="32792"/>
              </a:xfrm>
              <a:custGeom>
                <a:avLst/>
                <a:gdLst>
                  <a:gd name="connsiteX0" fmla="*/ 13115 w 19484"/>
                  <a:gd name="connsiteY0" fmla="*/ 869 h 32792"/>
                  <a:gd name="connsiteX1" fmla="*/ 7141 w 19484"/>
                  <a:gd name="connsiteY1" fmla="*/ 1077 h 32792"/>
                  <a:gd name="connsiteX2" fmla="*/ 263 w 19484"/>
                  <a:gd name="connsiteY2" fmla="*/ 13721 h 32792"/>
                  <a:gd name="connsiteX3" fmla="*/ 1653 w 19484"/>
                  <a:gd name="connsiteY3" fmla="*/ 26086 h 32792"/>
                  <a:gd name="connsiteX4" fmla="*/ 13254 w 19484"/>
                  <a:gd name="connsiteY4" fmla="*/ 31366 h 32792"/>
                  <a:gd name="connsiteX5" fmla="*/ 19298 w 19484"/>
                  <a:gd name="connsiteY5" fmla="*/ 20251 h 32792"/>
                  <a:gd name="connsiteX6" fmla="*/ 13115 w 19484"/>
                  <a:gd name="connsiteY6" fmla="*/ 869 h 3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84" h="32792">
                    <a:moveTo>
                      <a:pt x="13115" y="869"/>
                    </a:moveTo>
                    <a:cubicBezTo>
                      <a:pt x="11309" y="-799"/>
                      <a:pt x="9016" y="313"/>
                      <a:pt x="7141" y="1077"/>
                    </a:cubicBezTo>
                    <a:cubicBezTo>
                      <a:pt x="1583" y="3439"/>
                      <a:pt x="-848" y="7607"/>
                      <a:pt x="263" y="13721"/>
                    </a:cubicBezTo>
                    <a:cubicBezTo>
                      <a:pt x="-501" y="17958"/>
                      <a:pt x="888" y="21987"/>
                      <a:pt x="1653" y="26086"/>
                    </a:cubicBezTo>
                    <a:cubicBezTo>
                      <a:pt x="3042" y="33381"/>
                      <a:pt x="7627" y="34006"/>
                      <a:pt x="13254" y="31366"/>
                    </a:cubicBezTo>
                    <a:cubicBezTo>
                      <a:pt x="17770" y="29282"/>
                      <a:pt x="20201" y="25391"/>
                      <a:pt x="19298" y="20251"/>
                    </a:cubicBezTo>
                    <a:cubicBezTo>
                      <a:pt x="18117" y="13512"/>
                      <a:pt x="18742" y="6079"/>
                      <a:pt x="13115" y="869"/>
                    </a:cubicBezTo>
                    <a:close/>
                  </a:path>
                </a:pathLst>
              </a:custGeom>
              <a:solidFill>
                <a:srgbClr val="441313"/>
              </a:solidFill>
              <a:ln w="0" cap="flat">
                <a:noFill/>
                <a:prstDash val="solid"/>
                <a:miter/>
              </a:ln>
            </p:spPr>
            <p:txBody>
              <a:bodyPr rtlCol="0" anchor="ctr"/>
              <a:lstStyle/>
              <a:p>
                <a:endParaRPr lang="zh-CN" altLang="en-US"/>
              </a:p>
            </p:txBody>
          </p:sp>
          <p:sp>
            <p:nvSpPr>
              <p:cNvPr id="96" name="任意多边形: 形状 95"/>
              <p:cNvSpPr/>
              <p:nvPr/>
            </p:nvSpPr>
            <p:spPr>
              <a:xfrm>
                <a:off x="-640721" y="-5899392"/>
                <a:ext cx="19547" cy="33769"/>
              </a:xfrm>
              <a:custGeom>
                <a:avLst/>
                <a:gdLst>
                  <a:gd name="connsiteX0" fmla="*/ 11003 w 19547"/>
                  <a:gd name="connsiteY0" fmla="*/ 33671 h 33769"/>
                  <a:gd name="connsiteX1" fmla="*/ 19548 w 19547"/>
                  <a:gd name="connsiteY1" fmla="*/ 21861 h 33769"/>
                  <a:gd name="connsiteX2" fmla="*/ 16352 w 19547"/>
                  <a:gd name="connsiteY2" fmla="*/ 6855 h 33769"/>
                  <a:gd name="connsiteX3" fmla="*/ 7391 w 19547"/>
                  <a:gd name="connsiteY3" fmla="*/ 117 h 33769"/>
                  <a:gd name="connsiteX4" fmla="*/ 27 w 19547"/>
                  <a:gd name="connsiteY4" fmla="*/ 8870 h 33769"/>
                  <a:gd name="connsiteX5" fmla="*/ 2667 w 19547"/>
                  <a:gd name="connsiteY5" fmla="*/ 25404 h 33769"/>
                  <a:gd name="connsiteX6" fmla="*/ 11003 w 19547"/>
                  <a:gd name="connsiteY6" fmla="*/ 33671 h 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7" h="33769">
                    <a:moveTo>
                      <a:pt x="11003" y="33671"/>
                    </a:moveTo>
                    <a:cubicBezTo>
                      <a:pt x="16700" y="32906"/>
                      <a:pt x="19201" y="28808"/>
                      <a:pt x="19548" y="21861"/>
                    </a:cubicBezTo>
                    <a:cubicBezTo>
                      <a:pt x="18714" y="17831"/>
                      <a:pt x="17394" y="12343"/>
                      <a:pt x="16352" y="6855"/>
                    </a:cubicBezTo>
                    <a:cubicBezTo>
                      <a:pt x="15380" y="1853"/>
                      <a:pt x="12184" y="-578"/>
                      <a:pt x="7391" y="117"/>
                    </a:cubicBezTo>
                    <a:cubicBezTo>
                      <a:pt x="2736" y="811"/>
                      <a:pt x="-320" y="4007"/>
                      <a:pt x="27" y="8870"/>
                    </a:cubicBezTo>
                    <a:cubicBezTo>
                      <a:pt x="513" y="14427"/>
                      <a:pt x="2041" y="19846"/>
                      <a:pt x="2667" y="25404"/>
                    </a:cubicBezTo>
                    <a:cubicBezTo>
                      <a:pt x="3222" y="30683"/>
                      <a:pt x="5168" y="34435"/>
                      <a:pt x="11003" y="33671"/>
                    </a:cubicBezTo>
                    <a:close/>
                  </a:path>
                </a:pathLst>
              </a:custGeom>
              <a:solidFill>
                <a:srgbClr val="441313"/>
              </a:solidFill>
              <a:ln w="0" cap="flat">
                <a:noFill/>
                <a:prstDash val="solid"/>
                <a:miter/>
              </a:ln>
            </p:spPr>
            <p:txBody>
              <a:bodyPr rtlCol="0" anchor="ctr"/>
              <a:lstStyle/>
              <a:p>
                <a:endParaRPr lang="zh-CN" altLang="en-US"/>
              </a:p>
            </p:txBody>
          </p:sp>
          <p:sp>
            <p:nvSpPr>
              <p:cNvPr id="97" name="任意多边形: 形状 96"/>
              <p:cNvSpPr/>
              <p:nvPr/>
            </p:nvSpPr>
            <p:spPr>
              <a:xfrm>
                <a:off x="-553766" y="-5939810"/>
                <a:ext cx="21332" cy="29503"/>
              </a:xfrm>
              <a:custGeom>
                <a:avLst/>
                <a:gdLst>
                  <a:gd name="connsiteX0" fmla="*/ 11303 w 21332"/>
                  <a:gd name="connsiteY0" fmla="*/ 173 h 29503"/>
                  <a:gd name="connsiteX1" fmla="*/ 327 w 21332"/>
                  <a:gd name="connsiteY1" fmla="*/ 11496 h 29503"/>
                  <a:gd name="connsiteX2" fmla="*/ 15055 w 21332"/>
                  <a:gd name="connsiteY2" fmla="*/ 27614 h 29503"/>
                  <a:gd name="connsiteX3" fmla="*/ 19153 w 21332"/>
                  <a:gd name="connsiteY3" fmla="*/ 9899 h 29503"/>
                  <a:gd name="connsiteX4" fmla="*/ 11303 w 21332"/>
                  <a:gd name="connsiteY4" fmla="*/ 173 h 29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2" h="29503">
                    <a:moveTo>
                      <a:pt x="11303" y="173"/>
                    </a:moveTo>
                    <a:cubicBezTo>
                      <a:pt x="4982" y="1284"/>
                      <a:pt x="-1549" y="3229"/>
                      <a:pt x="327" y="11496"/>
                    </a:cubicBezTo>
                    <a:cubicBezTo>
                      <a:pt x="327" y="29420"/>
                      <a:pt x="2828" y="32060"/>
                      <a:pt x="15055" y="27614"/>
                    </a:cubicBezTo>
                    <a:cubicBezTo>
                      <a:pt x="25267" y="23932"/>
                      <a:pt x="20195" y="16220"/>
                      <a:pt x="19153" y="9899"/>
                    </a:cubicBezTo>
                    <a:cubicBezTo>
                      <a:pt x="18389" y="5383"/>
                      <a:pt x="18737" y="-1147"/>
                      <a:pt x="11303" y="173"/>
                    </a:cubicBezTo>
                    <a:close/>
                  </a:path>
                </a:pathLst>
              </a:custGeom>
              <a:solidFill>
                <a:srgbClr val="441313"/>
              </a:solidFill>
              <a:ln w="0" cap="flat">
                <a:noFill/>
                <a:prstDash val="solid"/>
                <a:miter/>
              </a:ln>
            </p:spPr>
            <p:txBody>
              <a:bodyPr rtlCol="0" anchor="ctr"/>
              <a:lstStyle/>
              <a:p>
                <a:endParaRPr lang="zh-CN" altLang="en-US"/>
              </a:p>
            </p:txBody>
          </p:sp>
          <p:sp>
            <p:nvSpPr>
              <p:cNvPr id="98" name="任意多边形: 形状 97"/>
              <p:cNvSpPr/>
              <p:nvPr/>
            </p:nvSpPr>
            <p:spPr>
              <a:xfrm>
                <a:off x="-610017" y="-5911727"/>
                <a:ext cx="19138" cy="30271"/>
              </a:xfrm>
              <a:custGeom>
                <a:avLst/>
                <a:gdLst>
                  <a:gd name="connsiteX0" fmla="*/ 3086 w 19138"/>
                  <a:gd name="connsiteY0" fmla="*/ 30027 h 30271"/>
                  <a:gd name="connsiteX1" fmla="*/ 6768 w 19138"/>
                  <a:gd name="connsiteY1" fmla="*/ 29958 h 30271"/>
                  <a:gd name="connsiteX2" fmla="*/ 18995 w 19138"/>
                  <a:gd name="connsiteY2" fmla="*/ 25164 h 30271"/>
                  <a:gd name="connsiteX3" fmla="*/ 11770 w 19138"/>
                  <a:gd name="connsiteY3" fmla="*/ 224 h 30271"/>
                  <a:gd name="connsiteX4" fmla="*/ 4753 w 19138"/>
                  <a:gd name="connsiteY4" fmla="*/ 850 h 30271"/>
                  <a:gd name="connsiteX5" fmla="*/ 3156 w 19138"/>
                  <a:gd name="connsiteY5" fmla="*/ 30027 h 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38" h="30271">
                    <a:moveTo>
                      <a:pt x="3086" y="30027"/>
                    </a:moveTo>
                    <a:cubicBezTo>
                      <a:pt x="3989" y="30583"/>
                      <a:pt x="5517" y="30027"/>
                      <a:pt x="6768" y="29958"/>
                    </a:cubicBezTo>
                    <a:cubicBezTo>
                      <a:pt x="15869" y="30166"/>
                      <a:pt x="17883" y="29332"/>
                      <a:pt x="18995" y="25164"/>
                    </a:cubicBezTo>
                    <a:cubicBezTo>
                      <a:pt x="20106" y="20927"/>
                      <a:pt x="14479" y="780"/>
                      <a:pt x="11770" y="224"/>
                    </a:cubicBezTo>
                    <a:cubicBezTo>
                      <a:pt x="9547" y="-192"/>
                      <a:pt x="6837" y="-53"/>
                      <a:pt x="4753" y="850"/>
                    </a:cubicBezTo>
                    <a:cubicBezTo>
                      <a:pt x="-596" y="3142"/>
                      <a:pt x="-1846" y="26970"/>
                      <a:pt x="3156" y="30027"/>
                    </a:cubicBezTo>
                    <a:close/>
                  </a:path>
                </a:pathLst>
              </a:custGeom>
              <a:solidFill>
                <a:srgbClr val="441313"/>
              </a:solidFill>
              <a:ln w="0" cap="flat">
                <a:noFill/>
                <a:prstDash val="solid"/>
                <a:miter/>
              </a:ln>
            </p:spPr>
            <p:txBody>
              <a:bodyPr rtlCol="0" anchor="ctr"/>
              <a:lstStyle/>
              <a:p>
                <a:endParaRPr lang="zh-CN" altLang="en-US"/>
              </a:p>
            </p:txBody>
          </p:sp>
          <p:sp>
            <p:nvSpPr>
              <p:cNvPr id="99" name="任意多边形: 形状 98"/>
              <p:cNvSpPr/>
              <p:nvPr/>
            </p:nvSpPr>
            <p:spPr>
              <a:xfrm>
                <a:off x="-667134" y="-5886609"/>
                <a:ext cx="18820" cy="33244"/>
              </a:xfrm>
              <a:custGeom>
                <a:avLst/>
                <a:gdLst>
                  <a:gd name="connsiteX0" fmla="*/ 7962 w 18820"/>
                  <a:gd name="connsiteY0" fmla="*/ 33045 h 33244"/>
                  <a:gd name="connsiteX1" fmla="*/ 18799 w 18820"/>
                  <a:gd name="connsiteY1" fmla="*/ 19012 h 33244"/>
                  <a:gd name="connsiteX2" fmla="*/ 15047 w 18820"/>
                  <a:gd name="connsiteY2" fmla="*/ 4979 h 33244"/>
                  <a:gd name="connsiteX3" fmla="*/ 5739 w 18820"/>
                  <a:gd name="connsiteY3" fmla="*/ 2895 h 33244"/>
                  <a:gd name="connsiteX4" fmla="*/ 876 w 18820"/>
                  <a:gd name="connsiteY4" fmla="*/ 23805 h 33244"/>
                  <a:gd name="connsiteX5" fmla="*/ 7962 w 18820"/>
                  <a:gd name="connsiteY5" fmla="*/ 33045 h 3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20" h="33244">
                    <a:moveTo>
                      <a:pt x="7962" y="33045"/>
                    </a:moveTo>
                    <a:cubicBezTo>
                      <a:pt x="13519" y="31794"/>
                      <a:pt x="19216" y="28807"/>
                      <a:pt x="18799" y="19012"/>
                    </a:cubicBezTo>
                    <a:cubicBezTo>
                      <a:pt x="17965" y="15677"/>
                      <a:pt x="16993" y="10120"/>
                      <a:pt x="15047" y="4979"/>
                    </a:cubicBezTo>
                    <a:cubicBezTo>
                      <a:pt x="13311" y="533"/>
                      <a:pt x="11574" y="-2524"/>
                      <a:pt x="5739" y="2895"/>
                    </a:cubicBezTo>
                    <a:cubicBezTo>
                      <a:pt x="-1208" y="9425"/>
                      <a:pt x="-444" y="16441"/>
                      <a:pt x="876" y="23805"/>
                    </a:cubicBezTo>
                    <a:cubicBezTo>
                      <a:pt x="1640" y="27626"/>
                      <a:pt x="1292" y="34503"/>
                      <a:pt x="7962" y="33045"/>
                    </a:cubicBezTo>
                    <a:close/>
                  </a:path>
                </a:pathLst>
              </a:custGeom>
              <a:solidFill>
                <a:srgbClr val="441313"/>
              </a:solidFill>
              <a:ln w="0" cap="flat">
                <a:noFill/>
                <a:prstDash val="solid"/>
                <a:miter/>
              </a:ln>
            </p:spPr>
            <p:txBody>
              <a:bodyPr rtlCol="0" anchor="ctr"/>
              <a:lstStyle/>
              <a:p>
                <a:endParaRPr lang="zh-CN" altLang="en-US"/>
              </a:p>
            </p:txBody>
          </p:sp>
          <p:sp>
            <p:nvSpPr>
              <p:cNvPr id="100" name="任意多边形: 形状 99"/>
              <p:cNvSpPr/>
              <p:nvPr/>
            </p:nvSpPr>
            <p:spPr>
              <a:xfrm>
                <a:off x="-724126" y="-5857510"/>
                <a:ext cx="18130" cy="30034"/>
              </a:xfrm>
              <a:custGeom>
                <a:avLst/>
                <a:gdLst>
                  <a:gd name="connsiteX0" fmla="*/ 8127 w 18130"/>
                  <a:gd name="connsiteY0" fmla="*/ 29928 h 30034"/>
                  <a:gd name="connsiteX1" fmla="*/ 18130 w 18130"/>
                  <a:gd name="connsiteY1" fmla="*/ 20272 h 30034"/>
                  <a:gd name="connsiteX2" fmla="*/ 16394 w 18130"/>
                  <a:gd name="connsiteY2" fmla="*/ 7976 h 30034"/>
                  <a:gd name="connsiteX3" fmla="*/ 10906 w 18130"/>
                  <a:gd name="connsiteY3" fmla="*/ 56 h 30034"/>
                  <a:gd name="connsiteX4" fmla="*/ 2013 w 18130"/>
                  <a:gd name="connsiteY4" fmla="*/ 6170 h 30034"/>
                  <a:gd name="connsiteX5" fmla="*/ 207 w 18130"/>
                  <a:gd name="connsiteY5" fmla="*/ 12075 h 30034"/>
                  <a:gd name="connsiteX6" fmla="*/ 8127 w 18130"/>
                  <a:gd name="connsiteY6" fmla="*/ 29928 h 3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30" h="30034">
                    <a:moveTo>
                      <a:pt x="8127" y="29928"/>
                    </a:moveTo>
                    <a:cubicBezTo>
                      <a:pt x="12990" y="30762"/>
                      <a:pt x="18061" y="26594"/>
                      <a:pt x="18130" y="20272"/>
                    </a:cubicBezTo>
                    <a:cubicBezTo>
                      <a:pt x="18130" y="16173"/>
                      <a:pt x="17366" y="12005"/>
                      <a:pt x="16394" y="7976"/>
                    </a:cubicBezTo>
                    <a:cubicBezTo>
                      <a:pt x="15629" y="4780"/>
                      <a:pt x="15421" y="612"/>
                      <a:pt x="10906" y="56"/>
                    </a:cubicBezTo>
                    <a:cubicBezTo>
                      <a:pt x="6320" y="-500"/>
                      <a:pt x="4375" y="3182"/>
                      <a:pt x="2013" y="6170"/>
                    </a:cubicBezTo>
                    <a:cubicBezTo>
                      <a:pt x="-140" y="8879"/>
                      <a:pt x="207" y="12075"/>
                      <a:pt x="207" y="12075"/>
                    </a:cubicBezTo>
                    <a:cubicBezTo>
                      <a:pt x="-696" y="22009"/>
                      <a:pt x="1249" y="28678"/>
                      <a:pt x="8127" y="29928"/>
                    </a:cubicBezTo>
                    <a:close/>
                  </a:path>
                </a:pathLst>
              </a:custGeom>
              <a:solidFill>
                <a:srgbClr val="441313"/>
              </a:solidFill>
              <a:ln w="0" cap="flat">
                <a:noFill/>
                <a:prstDash val="solid"/>
                <a:miter/>
              </a:ln>
            </p:spPr>
            <p:txBody>
              <a:bodyPr rtlCol="0" anchor="ctr"/>
              <a:lstStyle/>
              <a:p>
                <a:endParaRPr lang="zh-CN" altLang="en-US"/>
              </a:p>
            </p:txBody>
          </p:sp>
          <p:sp>
            <p:nvSpPr>
              <p:cNvPr id="101" name="任意多边形: 形状 100"/>
              <p:cNvSpPr/>
              <p:nvPr/>
            </p:nvSpPr>
            <p:spPr>
              <a:xfrm>
                <a:off x="-694950" y="-5870538"/>
                <a:ext cx="17223" cy="31967"/>
              </a:xfrm>
              <a:custGeom>
                <a:avLst/>
                <a:gdLst>
                  <a:gd name="connsiteX0" fmla="*/ 834 w 17223"/>
                  <a:gd name="connsiteY0" fmla="*/ 23991 h 31967"/>
                  <a:gd name="connsiteX1" fmla="*/ 6739 w 17223"/>
                  <a:gd name="connsiteY1" fmla="*/ 31911 h 31967"/>
                  <a:gd name="connsiteX2" fmla="*/ 14867 w 17223"/>
                  <a:gd name="connsiteY2" fmla="*/ 26144 h 31967"/>
                  <a:gd name="connsiteX3" fmla="*/ 13477 w 17223"/>
                  <a:gd name="connsiteY3" fmla="*/ 6415 h 31967"/>
                  <a:gd name="connsiteX4" fmla="*/ 8197 w 17223"/>
                  <a:gd name="connsiteY4" fmla="*/ 93 h 31967"/>
                  <a:gd name="connsiteX5" fmla="*/ 278 w 17223"/>
                  <a:gd name="connsiteY5" fmla="*/ 7388 h 31967"/>
                  <a:gd name="connsiteX6" fmla="*/ 0 w 17223"/>
                  <a:gd name="connsiteY6" fmla="*/ 16766 h 31967"/>
                  <a:gd name="connsiteX7" fmla="*/ 834 w 17223"/>
                  <a:gd name="connsiteY7" fmla="*/ 23991 h 3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3" h="31967">
                    <a:moveTo>
                      <a:pt x="834" y="23991"/>
                    </a:moveTo>
                    <a:cubicBezTo>
                      <a:pt x="1737" y="27256"/>
                      <a:pt x="2918" y="31355"/>
                      <a:pt x="6739" y="31911"/>
                    </a:cubicBezTo>
                    <a:cubicBezTo>
                      <a:pt x="10559" y="32466"/>
                      <a:pt x="12782" y="28854"/>
                      <a:pt x="14867" y="26144"/>
                    </a:cubicBezTo>
                    <a:cubicBezTo>
                      <a:pt x="20146" y="19197"/>
                      <a:pt x="15144" y="12945"/>
                      <a:pt x="13477" y="6415"/>
                    </a:cubicBezTo>
                    <a:cubicBezTo>
                      <a:pt x="12713" y="3428"/>
                      <a:pt x="12366" y="-671"/>
                      <a:pt x="8197" y="93"/>
                    </a:cubicBezTo>
                    <a:cubicBezTo>
                      <a:pt x="4654" y="788"/>
                      <a:pt x="834" y="2733"/>
                      <a:pt x="278" y="7388"/>
                    </a:cubicBezTo>
                    <a:cubicBezTo>
                      <a:pt x="0" y="9819"/>
                      <a:pt x="139" y="12250"/>
                      <a:pt x="0" y="16766"/>
                    </a:cubicBezTo>
                    <a:cubicBezTo>
                      <a:pt x="69" y="17808"/>
                      <a:pt x="0" y="21004"/>
                      <a:pt x="834" y="23991"/>
                    </a:cubicBezTo>
                    <a:close/>
                  </a:path>
                </a:pathLst>
              </a:custGeom>
              <a:solidFill>
                <a:srgbClr val="441313"/>
              </a:solidFill>
              <a:ln w="0" cap="flat">
                <a:noFill/>
                <a:prstDash val="solid"/>
                <a:miter/>
              </a:ln>
            </p:spPr>
            <p:txBody>
              <a:bodyPr rtlCol="0" anchor="ctr"/>
              <a:lstStyle/>
              <a:p>
                <a:endParaRPr lang="zh-CN" altLang="en-US"/>
              </a:p>
            </p:txBody>
          </p:sp>
          <p:sp>
            <p:nvSpPr>
              <p:cNvPr id="102" name="任意多边形: 形状 101"/>
              <p:cNvSpPr/>
              <p:nvPr/>
            </p:nvSpPr>
            <p:spPr>
              <a:xfrm>
                <a:off x="-754833" y="-5843171"/>
                <a:ext cx="16765" cy="32239"/>
              </a:xfrm>
              <a:custGeom>
                <a:avLst/>
                <a:gdLst>
                  <a:gd name="connsiteX0" fmla="*/ 10073 w 16765"/>
                  <a:gd name="connsiteY0" fmla="*/ 32192 h 32239"/>
                  <a:gd name="connsiteX1" fmla="*/ 16742 w 16765"/>
                  <a:gd name="connsiteY1" fmla="*/ 21911 h 32239"/>
                  <a:gd name="connsiteX2" fmla="*/ 15492 w 16765"/>
                  <a:gd name="connsiteY2" fmla="*/ 10448 h 32239"/>
                  <a:gd name="connsiteX3" fmla="*/ 8059 w 16765"/>
                  <a:gd name="connsiteY3" fmla="*/ 28 h 32239"/>
                  <a:gd name="connsiteX4" fmla="*/ 0 w 16765"/>
                  <a:gd name="connsiteY4" fmla="*/ 11560 h 32239"/>
                  <a:gd name="connsiteX5" fmla="*/ 2084 w 16765"/>
                  <a:gd name="connsiteY5" fmla="*/ 23856 h 32239"/>
                  <a:gd name="connsiteX6" fmla="*/ 10004 w 16765"/>
                  <a:gd name="connsiteY6" fmla="*/ 32192 h 3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65" h="32239">
                    <a:moveTo>
                      <a:pt x="10073" y="32192"/>
                    </a:moveTo>
                    <a:cubicBezTo>
                      <a:pt x="13477" y="31428"/>
                      <a:pt x="17090" y="26982"/>
                      <a:pt x="16742" y="21911"/>
                    </a:cubicBezTo>
                    <a:cubicBezTo>
                      <a:pt x="16534" y="18090"/>
                      <a:pt x="15978" y="14269"/>
                      <a:pt x="15492" y="10448"/>
                    </a:cubicBezTo>
                    <a:cubicBezTo>
                      <a:pt x="14936" y="5585"/>
                      <a:pt x="14936" y="-459"/>
                      <a:pt x="8059" y="28"/>
                    </a:cubicBezTo>
                    <a:cubicBezTo>
                      <a:pt x="1667" y="444"/>
                      <a:pt x="0" y="5655"/>
                      <a:pt x="0" y="11560"/>
                    </a:cubicBezTo>
                    <a:cubicBezTo>
                      <a:pt x="695" y="15658"/>
                      <a:pt x="1250" y="19826"/>
                      <a:pt x="2084" y="23856"/>
                    </a:cubicBezTo>
                    <a:cubicBezTo>
                      <a:pt x="2987" y="28302"/>
                      <a:pt x="7294" y="32748"/>
                      <a:pt x="10004" y="32192"/>
                    </a:cubicBezTo>
                    <a:close/>
                  </a:path>
                </a:pathLst>
              </a:custGeom>
              <a:solidFill>
                <a:srgbClr val="441313"/>
              </a:solidFill>
              <a:ln w="0" cap="flat">
                <a:noFill/>
                <a:prstDash val="solid"/>
                <a:miter/>
              </a:ln>
            </p:spPr>
            <p:txBody>
              <a:bodyPr rtlCol="0" anchor="ctr"/>
              <a:lstStyle/>
              <a:p>
                <a:endParaRPr lang="zh-CN" altLang="en-US"/>
              </a:p>
            </p:txBody>
          </p:sp>
          <p:sp>
            <p:nvSpPr>
              <p:cNvPr id="103" name="任意多边形: 形状 102"/>
              <p:cNvSpPr/>
              <p:nvPr/>
            </p:nvSpPr>
            <p:spPr>
              <a:xfrm>
                <a:off x="-783025" y="-5829049"/>
                <a:ext cx="15899" cy="28981"/>
              </a:xfrm>
              <a:custGeom>
                <a:avLst/>
                <a:gdLst>
                  <a:gd name="connsiteX0" fmla="*/ 15548 w 15899"/>
                  <a:gd name="connsiteY0" fmla="*/ 16889 h 28981"/>
                  <a:gd name="connsiteX1" fmla="*/ 15340 w 15899"/>
                  <a:gd name="connsiteY1" fmla="*/ 12165 h 28981"/>
                  <a:gd name="connsiteX2" fmla="*/ 8948 w 15899"/>
                  <a:gd name="connsiteY2" fmla="*/ 8 h 28981"/>
                  <a:gd name="connsiteX3" fmla="*/ 126 w 15899"/>
                  <a:gd name="connsiteY3" fmla="*/ 14040 h 28981"/>
                  <a:gd name="connsiteX4" fmla="*/ 473 w 15899"/>
                  <a:gd name="connsiteY4" fmla="*/ 17167 h 28981"/>
                  <a:gd name="connsiteX5" fmla="*/ 8115 w 15899"/>
                  <a:gd name="connsiteY5" fmla="*/ 28977 h 28981"/>
                  <a:gd name="connsiteX6" fmla="*/ 15548 w 15899"/>
                  <a:gd name="connsiteY6" fmla="*/ 16889 h 2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99" h="28981">
                    <a:moveTo>
                      <a:pt x="15548" y="16889"/>
                    </a:moveTo>
                    <a:cubicBezTo>
                      <a:pt x="15548" y="14944"/>
                      <a:pt x="15548" y="13554"/>
                      <a:pt x="15340" y="12165"/>
                    </a:cubicBezTo>
                    <a:cubicBezTo>
                      <a:pt x="14645" y="7232"/>
                      <a:pt x="15895" y="-270"/>
                      <a:pt x="8948" y="8"/>
                    </a:cubicBezTo>
                    <a:cubicBezTo>
                      <a:pt x="1515" y="285"/>
                      <a:pt x="-569" y="7024"/>
                      <a:pt x="126" y="14040"/>
                    </a:cubicBezTo>
                    <a:cubicBezTo>
                      <a:pt x="195" y="15083"/>
                      <a:pt x="473" y="16125"/>
                      <a:pt x="473" y="17167"/>
                    </a:cubicBezTo>
                    <a:cubicBezTo>
                      <a:pt x="542" y="22794"/>
                      <a:pt x="2488" y="29185"/>
                      <a:pt x="8115" y="28977"/>
                    </a:cubicBezTo>
                    <a:cubicBezTo>
                      <a:pt x="14159" y="28768"/>
                      <a:pt x="16937" y="22863"/>
                      <a:pt x="15548" y="16889"/>
                    </a:cubicBezTo>
                    <a:close/>
                  </a:path>
                </a:pathLst>
              </a:custGeom>
              <a:solidFill>
                <a:srgbClr val="441313"/>
              </a:solidFill>
              <a:ln w="0" cap="flat">
                <a:noFill/>
                <a:prstDash val="solid"/>
                <a:miter/>
              </a:ln>
            </p:spPr>
            <p:txBody>
              <a:bodyPr rtlCol="0" anchor="ctr"/>
              <a:lstStyle/>
              <a:p>
                <a:endParaRPr lang="zh-CN" altLang="en-US"/>
              </a:p>
            </p:txBody>
          </p:sp>
          <p:sp>
            <p:nvSpPr>
              <p:cNvPr id="104" name="任意多边形: 形状 103"/>
              <p:cNvSpPr/>
              <p:nvPr/>
            </p:nvSpPr>
            <p:spPr>
              <a:xfrm>
                <a:off x="-809883" y="-5817137"/>
                <a:ext cx="16458" cy="29697"/>
              </a:xfrm>
              <a:custGeom>
                <a:avLst/>
                <a:gdLst>
                  <a:gd name="connsiteX0" fmla="*/ 6074 w 16458"/>
                  <a:gd name="connsiteY0" fmla="*/ 184 h 29697"/>
                  <a:gd name="connsiteX1" fmla="*/ 169 w 16458"/>
                  <a:gd name="connsiteY1" fmla="*/ 9840 h 29697"/>
                  <a:gd name="connsiteX2" fmla="*/ 6560 w 16458"/>
                  <a:gd name="connsiteY2" fmla="*/ 29083 h 29697"/>
                  <a:gd name="connsiteX3" fmla="*/ 13021 w 16458"/>
                  <a:gd name="connsiteY3" fmla="*/ 27069 h 29697"/>
                  <a:gd name="connsiteX4" fmla="*/ 13507 w 16458"/>
                  <a:gd name="connsiteY4" fmla="*/ 8451 h 29697"/>
                  <a:gd name="connsiteX5" fmla="*/ 6074 w 16458"/>
                  <a:gd name="connsiteY5" fmla="*/ 184 h 2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8" h="29697">
                    <a:moveTo>
                      <a:pt x="6074" y="184"/>
                    </a:moveTo>
                    <a:cubicBezTo>
                      <a:pt x="1211" y="1295"/>
                      <a:pt x="-595" y="6019"/>
                      <a:pt x="169" y="9840"/>
                    </a:cubicBezTo>
                    <a:cubicBezTo>
                      <a:pt x="377" y="17829"/>
                      <a:pt x="-40" y="24776"/>
                      <a:pt x="6560" y="29083"/>
                    </a:cubicBezTo>
                    <a:cubicBezTo>
                      <a:pt x="9130" y="30750"/>
                      <a:pt x="11353" y="28666"/>
                      <a:pt x="13021" y="27069"/>
                    </a:cubicBezTo>
                    <a:cubicBezTo>
                      <a:pt x="19134" y="21164"/>
                      <a:pt x="15661" y="14564"/>
                      <a:pt x="13507" y="8451"/>
                    </a:cubicBezTo>
                    <a:cubicBezTo>
                      <a:pt x="12257" y="4977"/>
                      <a:pt x="11701" y="-1136"/>
                      <a:pt x="6074" y="184"/>
                    </a:cubicBezTo>
                    <a:close/>
                  </a:path>
                </a:pathLst>
              </a:custGeom>
              <a:solidFill>
                <a:srgbClr val="441313"/>
              </a:solidFill>
              <a:ln w="0" cap="flat">
                <a:noFill/>
                <a:prstDash val="solid"/>
                <a:miter/>
              </a:ln>
            </p:spPr>
            <p:txBody>
              <a:bodyPr rtlCol="0" anchor="ctr"/>
              <a:lstStyle/>
              <a:p>
                <a:endParaRPr lang="zh-CN" altLang="en-US"/>
              </a:p>
            </p:txBody>
          </p:sp>
          <p:sp>
            <p:nvSpPr>
              <p:cNvPr id="105" name="任意多边形: 形状 104"/>
              <p:cNvSpPr/>
              <p:nvPr/>
            </p:nvSpPr>
            <p:spPr>
              <a:xfrm>
                <a:off x="-523359" y="-5951206"/>
                <a:ext cx="17002" cy="26319"/>
              </a:xfrm>
              <a:custGeom>
                <a:avLst/>
                <a:gdLst>
                  <a:gd name="connsiteX0" fmla="*/ 16325 w 17002"/>
                  <a:gd name="connsiteY0" fmla="*/ 11569 h 26319"/>
                  <a:gd name="connsiteX1" fmla="*/ 7781 w 17002"/>
                  <a:gd name="connsiteY1" fmla="*/ 37 h 26319"/>
                  <a:gd name="connsiteX2" fmla="*/ 0 w 17002"/>
                  <a:gd name="connsiteY2" fmla="*/ 13583 h 26319"/>
                  <a:gd name="connsiteX3" fmla="*/ 695 w 17002"/>
                  <a:gd name="connsiteY3" fmla="*/ 17682 h 26319"/>
                  <a:gd name="connsiteX4" fmla="*/ 7642 w 17002"/>
                  <a:gd name="connsiteY4" fmla="*/ 26227 h 26319"/>
                  <a:gd name="connsiteX5" fmla="*/ 16951 w 17002"/>
                  <a:gd name="connsiteY5" fmla="*/ 15251 h 26319"/>
                  <a:gd name="connsiteX6" fmla="*/ 16395 w 17002"/>
                  <a:gd name="connsiteY6" fmla="*/ 11499 h 2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02" h="26319">
                    <a:moveTo>
                      <a:pt x="16325" y="11569"/>
                    </a:moveTo>
                    <a:cubicBezTo>
                      <a:pt x="16603" y="5316"/>
                      <a:pt x="15005" y="-519"/>
                      <a:pt x="7781" y="37"/>
                    </a:cubicBezTo>
                    <a:cubicBezTo>
                      <a:pt x="0" y="593"/>
                      <a:pt x="0" y="7540"/>
                      <a:pt x="0" y="13583"/>
                    </a:cubicBezTo>
                    <a:cubicBezTo>
                      <a:pt x="0" y="14973"/>
                      <a:pt x="556" y="16293"/>
                      <a:pt x="695" y="17682"/>
                    </a:cubicBezTo>
                    <a:cubicBezTo>
                      <a:pt x="1181" y="22128"/>
                      <a:pt x="2918" y="27061"/>
                      <a:pt x="7642" y="26227"/>
                    </a:cubicBezTo>
                    <a:cubicBezTo>
                      <a:pt x="12435" y="25463"/>
                      <a:pt x="17576" y="22406"/>
                      <a:pt x="16951" y="15251"/>
                    </a:cubicBezTo>
                    <a:cubicBezTo>
                      <a:pt x="16812" y="14278"/>
                      <a:pt x="16325" y="12889"/>
                      <a:pt x="16395" y="11499"/>
                    </a:cubicBezTo>
                    <a:close/>
                  </a:path>
                </a:pathLst>
              </a:custGeom>
              <a:solidFill>
                <a:srgbClr val="441313"/>
              </a:solidFill>
              <a:ln w="0" cap="flat">
                <a:noFill/>
                <a:prstDash val="solid"/>
                <a:miter/>
              </a:ln>
            </p:spPr>
            <p:txBody>
              <a:bodyPr rtlCol="0" anchor="ctr"/>
              <a:lstStyle/>
              <a:p>
                <a:endParaRPr lang="zh-CN" altLang="en-US"/>
              </a:p>
            </p:txBody>
          </p:sp>
          <p:sp>
            <p:nvSpPr>
              <p:cNvPr id="106" name="任意多边形: 形状 105"/>
              <p:cNvSpPr/>
              <p:nvPr/>
            </p:nvSpPr>
            <p:spPr>
              <a:xfrm>
                <a:off x="-838610" y="-5802619"/>
                <a:ext cx="16185" cy="28044"/>
              </a:xfrm>
              <a:custGeom>
                <a:avLst/>
                <a:gdLst>
                  <a:gd name="connsiteX0" fmla="*/ 7776 w 16185"/>
                  <a:gd name="connsiteY0" fmla="*/ 116 h 28044"/>
                  <a:gd name="connsiteX1" fmla="*/ 1385 w 16185"/>
                  <a:gd name="connsiteY1" fmla="*/ 4770 h 28044"/>
                  <a:gd name="connsiteX2" fmla="*/ 274 w 16185"/>
                  <a:gd name="connsiteY2" fmla="*/ 12968 h 28044"/>
                  <a:gd name="connsiteX3" fmla="*/ 1802 w 16185"/>
                  <a:gd name="connsiteY3" fmla="*/ 22972 h 28044"/>
                  <a:gd name="connsiteX4" fmla="*/ 8541 w 16185"/>
                  <a:gd name="connsiteY4" fmla="*/ 27835 h 28044"/>
                  <a:gd name="connsiteX5" fmla="*/ 16182 w 16185"/>
                  <a:gd name="connsiteY5" fmla="*/ 20193 h 28044"/>
                  <a:gd name="connsiteX6" fmla="*/ 13265 w 16185"/>
                  <a:gd name="connsiteY6" fmla="*/ 4006 h 28044"/>
                  <a:gd name="connsiteX7" fmla="*/ 7846 w 16185"/>
                  <a:gd name="connsiteY7" fmla="*/ 116 h 2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85" h="28044">
                    <a:moveTo>
                      <a:pt x="7776" y="116"/>
                    </a:moveTo>
                    <a:cubicBezTo>
                      <a:pt x="5206" y="741"/>
                      <a:pt x="2149" y="1644"/>
                      <a:pt x="1385" y="4770"/>
                    </a:cubicBezTo>
                    <a:cubicBezTo>
                      <a:pt x="690" y="7410"/>
                      <a:pt x="621" y="10259"/>
                      <a:pt x="274" y="12968"/>
                    </a:cubicBezTo>
                    <a:cubicBezTo>
                      <a:pt x="-74" y="16441"/>
                      <a:pt x="-491" y="19845"/>
                      <a:pt x="1802" y="22972"/>
                    </a:cubicBezTo>
                    <a:cubicBezTo>
                      <a:pt x="3608" y="25403"/>
                      <a:pt x="5692" y="28946"/>
                      <a:pt x="8541" y="27835"/>
                    </a:cubicBezTo>
                    <a:cubicBezTo>
                      <a:pt x="11736" y="26584"/>
                      <a:pt x="16321" y="24500"/>
                      <a:pt x="16182" y="20193"/>
                    </a:cubicBezTo>
                    <a:cubicBezTo>
                      <a:pt x="15974" y="14774"/>
                      <a:pt x="16182" y="9008"/>
                      <a:pt x="13265" y="4006"/>
                    </a:cubicBezTo>
                    <a:cubicBezTo>
                      <a:pt x="12084" y="1992"/>
                      <a:pt x="10694" y="-579"/>
                      <a:pt x="7846" y="116"/>
                    </a:cubicBezTo>
                    <a:close/>
                  </a:path>
                </a:pathLst>
              </a:custGeom>
              <a:solidFill>
                <a:srgbClr val="441313"/>
              </a:solidFill>
              <a:ln w="0" cap="flat">
                <a:noFill/>
                <a:prstDash val="solid"/>
                <a:miter/>
              </a:ln>
            </p:spPr>
            <p:txBody>
              <a:bodyPr rtlCol="0" anchor="ctr"/>
              <a:lstStyle/>
              <a:p>
                <a:endParaRPr lang="zh-CN" altLang="en-US"/>
              </a:p>
            </p:txBody>
          </p:sp>
          <p:sp>
            <p:nvSpPr>
              <p:cNvPr id="107" name="任意多边形: 形状 106"/>
              <p:cNvSpPr/>
              <p:nvPr/>
            </p:nvSpPr>
            <p:spPr>
              <a:xfrm>
                <a:off x="-711901" y="-5758876"/>
                <a:ext cx="76903" cy="24870"/>
              </a:xfrm>
              <a:custGeom>
                <a:avLst/>
                <a:gdLst>
                  <a:gd name="connsiteX0" fmla="*/ 76903 w 76903"/>
                  <a:gd name="connsiteY0" fmla="*/ 24870 h 24870"/>
                  <a:gd name="connsiteX1" fmla="*/ 0 w 76903"/>
                  <a:gd name="connsiteY1" fmla="*/ 0 h 24870"/>
                  <a:gd name="connsiteX2" fmla="*/ 76903 w 76903"/>
                  <a:gd name="connsiteY2" fmla="*/ 24870 h 24870"/>
                </a:gdLst>
                <a:ahLst/>
                <a:cxnLst>
                  <a:cxn ang="0">
                    <a:pos x="connsiteX0" y="connsiteY0"/>
                  </a:cxn>
                  <a:cxn ang="0">
                    <a:pos x="connsiteX1" y="connsiteY1"/>
                  </a:cxn>
                  <a:cxn ang="0">
                    <a:pos x="connsiteX2" y="connsiteY2"/>
                  </a:cxn>
                </a:cxnLst>
                <a:rect l="l" t="t" r="r" b="b"/>
                <a:pathLst>
                  <a:path w="76903" h="24870">
                    <a:moveTo>
                      <a:pt x="76903" y="24870"/>
                    </a:moveTo>
                    <a:cubicBezTo>
                      <a:pt x="51269" y="16603"/>
                      <a:pt x="25634" y="8267"/>
                      <a:pt x="0" y="0"/>
                    </a:cubicBezTo>
                    <a:cubicBezTo>
                      <a:pt x="23550" y="14311"/>
                      <a:pt x="49324" y="22300"/>
                      <a:pt x="76903" y="24870"/>
                    </a:cubicBezTo>
                    <a:close/>
                  </a:path>
                </a:pathLst>
              </a:custGeom>
              <a:solidFill>
                <a:srgbClr val="441313"/>
              </a:solidFill>
              <a:ln w="0" cap="flat">
                <a:noFill/>
                <a:prstDash val="solid"/>
                <a:miter/>
              </a:ln>
            </p:spPr>
            <p:txBody>
              <a:bodyPr rtlCol="0" anchor="ctr"/>
              <a:lstStyle/>
              <a:p>
                <a:endParaRPr lang="zh-CN" altLang="en-US"/>
              </a:p>
            </p:txBody>
          </p:sp>
          <p:sp>
            <p:nvSpPr>
              <p:cNvPr id="108" name="任意多边形: 形状 107"/>
              <p:cNvSpPr/>
              <p:nvPr/>
            </p:nvSpPr>
            <p:spPr>
              <a:xfrm>
                <a:off x="-696200" y="-5772840"/>
                <a:ext cx="64885" cy="24592"/>
              </a:xfrm>
              <a:custGeom>
                <a:avLst/>
                <a:gdLst>
                  <a:gd name="connsiteX0" fmla="*/ 0 w 64885"/>
                  <a:gd name="connsiteY0" fmla="*/ 0 h 24592"/>
                  <a:gd name="connsiteX1" fmla="*/ 64885 w 64885"/>
                  <a:gd name="connsiteY1" fmla="*/ 24592 h 24592"/>
                  <a:gd name="connsiteX2" fmla="*/ 0 w 64885"/>
                  <a:gd name="connsiteY2" fmla="*/ 0 h 24592"/>
                </a:gdLst>
                <a:ahLst/>
                <a:cxnLst>
                  <a:cxn ang="0">
                    <a:pos x="connsiteX0" y="connsiteY0"/>
                  </a:cxn>
                  <a:cxn ang="0">
                    <a:pos x="connsiteX1" y="connsiteY1"/>
                  </a:cxn>
                  <a:cxn ang="0">
                    <a:pos x="connsiteX2" y="connsiteY2"/>
                  </a:cxn>
                </a:cxnLst>
                <a:rect l="l" t="t" r="r" b="b"/>
                <a:pathLst>
                  <a:path w="64885" h="24592">
                    <a:moveTo>
                      <a:pt x="0" y="0"/>
                    </a:moveTo>
                    <a:cubicBezTo>
                      <a:pt x="19868" y="12991"/>
                      <a:pt x="41613" y="20841"/>
                      <a:pt x="64885" y="24592"/>
                    </a:cubicBezTo>
                    <a:cubicBezTo>
                      <a:pt x="43766" y="15075"/>
                      <a:pt x="22508" y="5766"/>
                      <a:pt x="0" y="0"/>
                    </a:cubicBezTo>
                    <a:close/>
                  </a:path>
                </a:pathLst>
              </a:custGeom>
              <a:solidFill>
                <a:srgbClr val="441313"/>
              </a:solidFill>
              <a:ln w="0" cap="flat">
                <a:noFill/>
                <a:prstDash val="solid"/>
                <a:miter/>
              </a:ln>
            </p:spPr>
            <p:txBody>
              <a:bodyPr rtlCol="0" anchor="ctr"/>
              <a:lstStyle/>
              <a:p>
                <a:endParaRPr lang="zh-CN" altLang="en-US"/>
              </a:p>
            </p:txBody>
          </p:sp>
          <p:sp>
            <p:nvSpPr>
              <p:cNvPr id="109" name="任意多边形: 形状 108"/>
              <p:cNvSpPr/>
              <p:nvPr/>
            </p:nvSpPr>
            <p:spPr>
              <a:xfrm>
                <a:off x="-659590" y="-5798405"/>
                <a:ext cx="53839" cy="16742"/>
              </a:xfrm>
              <a:custGeom>
                <a:avLst/>
                <a:gdLst>
                  <a:gd name="connsiteX0" fmla="*/ 53839 w 53839"/>
                  <a:gd name="connsiteY0" fmla="*/ 16742 h 16742"/>
                  <a:gd name="connsiteX1" fmla="*/ 0 w 53839"/>
                  <a:gd name="connsiteY1" fmla="*/ 0 h 16742"/>
                  <a:gd name="connsiteX2" fmla="*/ 53839 w 53839"/>
                  <a:gd name="connsiteY2" fmla="*/ 16742 h 16742"/>
                </a:gdLst>
                <a:ahLst/>
                <a:cxnLst>
                  <a:cxn ang="0">
                    <a:pos x="connsiteX0" y="connsiteY0"/>
                  </a:cxn>
                  <a:cxn ang="0">
                    <a:pos x="connsiteX1" y="connsiteY1"/>
                  </a:cxn>
                  <a:cxn ang="0">
                    <a:pos x="connsiteX2" y="connsiteY2"/>
                  </a:cxn>
                </a:cxnLst>
                <a:rect l="l" t="t" r="r" b="b"/>
                <a:pathLst>
                  <a:path w="53839" h="16742">
                    <a:moveTo>
                      <a:pt x="53839" y="16742"/>
                    </a:moveTo>
                    <a:cubicBezTo>
                      <a:pt x="36819" y="8059"/>
                      <a:pt x="18896" y="2362"/>
                      <a:pt x="0" y="0"/>
                    </a:cubicBezTo>
                    <a:cubicBezTo>
                      <a:pt x="16256" y="11254"/>
                      <a:pt x="34596" y="15492"/>
                      <a:pt x="53839" y="16742"/>
                    </a:cubicBezTo>
                    <a:close/>
                  </a:path>
                </a:pathLst>
              </a:custGeom>
              <a:solidFill>
                <a:srgbClr val="441313"/>
              </a:solidFill>
              <a:ln w="0" cap="flat">
                <a:noFill/>
                <a:prstDash val="solid"/>
                <a:miter/>
              </a:ln>
            </p:spPr>
            <p:txBody>
              <a:bodyPr rtlCol="0" anchor="ctr"/>
              <a:lstStyle/>
              <a:p>
                <a:endParaRPr lang="zh-CN" altLang="en-US"/>
              </a:p>
            </p:txBody>
          </p:sp>
          <p:sp>
            <p:nvSpPr>
              <p:cNvPr id="110" name="任意多边形: 形状 109"/>
              <p:cNvSpPr/>
              <p:nvPr/>
            </p:nvSpPr>
            <p:spPr>
              <a:xfrm>
                <a:off x="-677305" y="-5784233"/>
                <a:ext cx="58702" cy="17506"/>
              </a:xfrm>
              <a:custGeom>
                <a:avLst/>
                <a:gdLst>
                  <a:gd name="connsiteX0" fmla="*/ 0 w 58702"/>
                  <a:gd name="connsiteY0" fmla="*/ 0 h 17506"/>
                  <a:gd name="connsiteX1" fmla="*/ 58702 w 58702"/>
                  <a:gd name="connsiteY1" fmla="*/ 17506 h 17506"/>
                  <a:gd name="connsiteX2" fmla="*/ 0 w 58702"/>
                  <a:gd name="connsiteY2" fmla="*/ 0 h 17506"/>
                </a:gdLst>
                <a:ahLst/>
                <a:cxnLst>
                  <a:cxn ang="0">
                    <a:pos x="connsiteX0" y="connsiteY0"/>
                  </a:cxn>
                  <a:cxn ang="0">
                    <a:pos x="connsiteX1" y="connsiteY1"/>
                  </a:cxn>
                  <a:cxn ang="0">
                    <a:pos x="connsiteX2" y="connsiteY2"/>
                  </a:cxn>
                </a:cxnLst>
                <a:rect l="l" t="t" r="r" b="b"/>
                <a:pathLst>
                  <a:path w="58702" h="17506">
                    <a:moveTo>
                      <a:pt x="0" y="0"/>
                    </a:moveTo>
                    <a:cubicBezTo>
                      <a:pt x="18549" y="9240"/>
                      <a:pt x="37583" y="16812"/>
                      <a:pt x="58702" y="17506"/>
                    </a:cubicBezTo>
                    <a:cubicBezTo>
                      <a:pt x="40154" y="8267"/>
                      <a:pt x="20216" y="3612"/>
                      <a:pt x="0" y="0"/>
                    </a:cubicBezTo>
                    <a:close/>
                  </a:path>
                </a:pathLst>
              </a:custGeom>
              <a:solidFill>
                <a:srgbClr val="441313"/>
              </a:solidFill>
              <a:ln w="0" cap="flat">
                <a:noFill/>
                <a:prstDash val="solid"/>
                <a:miter/>
              </a:ln>
            </p:spPr>
            <p:txBody>
              <a:bodyPr rtlCol="0" anchor="ctr"/>
              <a:lstStyle/>
              <a:p>
                <a:endParaRPr lang="zh-CN" altLang="en-US"/>
              </a:p>
            </p:txBody>
          </p:sp>
          <p:sp>
            <p:nvSpPr>
              <p:cNvPr id="111" name="任意多边形: 形状 110"/>
              <p:cNvSpPr/>
              <p:nvPr/>
            </p:nvSpPr>
            <p:spPr>
              <a:xfrm>
                <a:off x="-1204096" y="-5738869"/>
                <a:ext cx="347" cy="208"/>
              </a:xfrm>
              <a:custGeom>
                <a:avLst/>
                <a:gdLst>
                  <a:gd name="connsiteX0" fmla="*/ 347 w 347"/>
                  <a:gd name="connsiteY0" fmla="*/ 0 h 208"/>
                  <a:gd name="connsiteX1" fmla="*/ 0 w 347"/>
                  <a:gd name="connsiteY1" fmla="*/ 0 h 208"/>
                  <a:gd name="connsiteX2" fmla="*/ 0 w 347"/>
                  <a:gd name="connsiteY2" fmla="*/ 0 h 208"/>
                  <a:gd name="connsiteX3" fmla="*/ 0 w 347"/>
                  <a:gd name="connsiteY3" fmla="*/ 0 h 208"/>
                  <a:gd name="connsiteX4" fmla="*/ 139 w 347"/>
                  <a:gd name="connsiteY4" fmla="*/ 208 h 208"/>
                  <a:gd name="connsiteX5" fmla="*/ 347 w 347"/>
                  <a:gd name="connsiteY5" fmla="*/ 0 h 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 h="208">
                    <a:moveTo>
                      <a:pt x="347" y="0"/>
                    </a:moveTo>
                    <a:cubicBezTo>
                      <a:pt x="347" y="0"/>
                      <a:pt x="69" y="0"/>
                      <a:pt x="0" y="0"/>
                    </a:cubicBezTo>
                    <a:lnTo>
                      <a:pt x="0" y="0"/>
                    </a:lnTo>
                    <a:cubicBezTo>
                      <a:pt x="0" y="0"/>
                      <a:pt x="0" y="0"/>
                      <a:pt x="0" y="0"/>
                    </a:cubicBezTo>
                    <a:cubicBezTo>
                      <a:pt x="0" y="69"/>
                      <a:pt x="139" y="139"/>
                      <a:pt x="139" y="208"/>
                    </a:cubicBezTo>
                    <a:cubicBezTo>
                      <a:pt x="139" y="139"/>
                      <a:pt x="278" y="69"/>
                      <a:pt x="347" y="0"/>
                    </a:cubicBezTo>
                    <a:close/>
                  </a:path>
                </a:pathLst>
              </a:custGeom>
              <a:solidFill>
                <a:srgbClr val="441313"/>
              </a:solidFill>
              <a:ln w="0" cap="flat">
                <a:noFill/>
                <a:prstDash val="solid"/>
                <a:miter/>
              </a:ln>
            </p:spPr>
            <p:txBody>
              <a:bodyPr rtlCol="0" anchor="ctr"/>
              <a:lstStyle/>
              <a:p>
                <a:endParaRPr lang="zh-CN" altLang="en-US"/>
              </a:p>
            </p:txBody>
          </p:sp>
          <p:sp>
            <p:nvSpPr>
              <p:cNvPr id="112" name="任意多边形: 形状 111"/>
              <p:cNvSpPr/>
              <p:nvPr/>
            </p:nvSpPr>
            <p:spPr>
              <a:xfrm>
                <a:off x="-1203679" y="-5762697"/>
                <a:ext cx="36054" cy="24133"/>
              </a:xfrm>
              <a:custGeom>
                <a:avLst/>
                <a:gdLst>
                  <a:gd name="connsiteX0" fmla="*/ 36055 w 36054"/>
                  <a:gd name="connsiteY0" fmla="*/ 0 h 24133"/>
                  <a:gd name="connsiteX1" fmla="*/ 0 w 36054"/>
                  <a:gd name="connsiteY1" fmla="*/ 23828 h 24133"/>
                  <a:gd name="connsiteX2" fmla="*/ 36055 w 36054"/>
                  <a:gd name="connsiteY2" fmla="*/ 0 h 24133"/>
                </a:gdLst>
                <a:ahLst/>
                <a:cxnLst>
                  <a:cxn ang="0">
                    <a:pos x="connsiteX0" y="connsiteY0"/>
                  </a:cxn>
                  <a:cxn ang="0">
                    <a:pos x="connsiteX1" y="connsiteY1"/>
                  </a:cxn>
                  <a:cxn ang="0">
                    <a:pos x="connsiteX2" y="connsiteY2"/>
                  </a:cxn>
                </a:cxnLst>
                <a:rect l="l" t="t" r="r" b="b"/>
                <a:pathLst>
                  <a:path w="36054" h="24133">
                    <a:moveTo>
                      <a:pt x="36055" y="0"/>
                    </a:moveTo>
                    <a:cubicBezTo>
                      <a:pt x="21466" y="5210"/>
                      <a:pt x="8962" y="11879"/>
                      <a:pt x="0" y="23828"/>
                    </a:cubicBezTo>
                    <a:cubicBezTo>
                      <a:pt x="11254" y="26121"/>
                      <a:pt x="28344" y="15214"/>
                      <a:pt x="36055" y="0"/>
                    </a:cubicBezTo>
                    <a:close/>
                  </a:path>
                </a:pathLst>
              </a:custGeom>
              <a:solidFill>
                <a:srgbClr val="441313"/>
              </a:solidFill>
              <a:ln w="0" cap="flat">
                <a:noFill/>
                <a:prstDash val="solid"/>
                <a:miter/>
              </a:ln>
            </p:spPr>
            <p:txBody>
              <a:bodyPr rtlCol="0" anchor="ctr"/>
              <a:lstStyle/>
              <a:p>
                <a:endParaRPr lang="zh-CN" altLang="en-US"/>
              </a:p>
            </p:txBody>
          </p:sp>
          <p:sp>
            <p:nvSpPr>
              <p:cNvPr id="113" name="任意多边形: 形状 112"/>
              <p:cNvSpPr/>
              <p:nvPr/>
            </p:nvSpPr>
            <p:spPr>
              <a:xfrm>
                <a:off x="257484" y="-5818898"/>
                <a:ext cx="764" cy="347"/>
              </a:xfrm>
              <a:custGeom>
                <a:avLst/>
                <a:gdLst>
                  <a:gd name="connsiteX0" fmla="*/ 0 w 764"/>
                  <a:gd name="connsiteY0" fmla="*/ 139 h 347"/>
                  <a:gd name="connsiteX1" fmla="*/ 139 w 764"/>
                  <a:gd name="connsiteY1" fmla="*/ 347 h 347"/>
                  <a:gd name="connsiteX2" fmla="*/ 764 w 764"/>
                  <a:gd name="connsiteY2" fmla="*/ 0 h 347"/>
                  <a:gd name="connsiteX3" fmla="*/ 0 w 764"/>
                  <a:gd name="connsiteY3" fmla="*/ 139 h 347"/>
                </a:gdLst>
                <a:ahLst/>
                <a:cxnLst>
                  <a:cxn ang="0">
                    <a:pos x="connsiteX0" y="connsiteY0"/>
                  </a:cxn>
                  <a:cxn ang="0">
                    <a:pos x="connsiteX1" y="connsiteY1"/>
                  </a:cxn>
                  <a:cxn ang="0">
                    <a:pos x="connsiteX2" y="connsiteY2"/>
                  </a:cxn>
                  <a:cxn ang="0">
                    <a:pos x="connsiteX3" y="connsiteY3"/>
                  </a:cxn>
                </a:cxnLst>
                <a:rect l="l" t="t" r="r" b="b"/>
                <a:pathLst>
                  <a:path w="764" h="347">
                    <a:moveTo>
                      <a:pt x="0" y="139"/>
                    </a:moveTo>
                    <a:lnTo>
                      <a:pt x="139" y="347"/>
                    </a:lnTo>
                    <a:cubicBezTo>
                      <a:pt x="139" y="347"/>
                      <a:pt x="556" y="139"/>
                      <a:pt x="764" y="0"/>
                    </a:cubicBezTo>
                    <a:cubicBezTo>
                      <a:pt x="486" y="0"/>
                      <a:pt x="208" y="70"/>
                      <a:pt x="0" y="139"/>
                    </a:cubicBezTo>
                    <a:close/>
                  </a:path>
                </a:pathLst>
              </a:custGeom>
              <a:solidFill>
                <a:srgbClr val="441313"/>
              </a:solidFill>
              <a:ln w="0" cap="flat">
                <a:noFill/>
                <a:prstDash val="solid"/>
                <a:miter/>
              </a:ln>
            </p:spPr>
            <p:txBody>
              <a:bodyPr rtlCol="0" anchor="ctr"/>
              <a:lstStyle/>
              <a:p>
                <a:endParaRPr lang="zh-CN" altLang="en-US"/>
              </a:p>
            </p:txBody>
          </p:sp>
          <p:sp>
            <p:nvSpPr>
              <p:cNvPr id="114" name="任意多边形: 形状 113"/>
              <p:cNvSpPr/>
              <p:nvPr/>
            </p:nvSpPr>
            <p:spPr>
              <a:xfrm>
                <a:off x="258248" y="-5829944"/>
                <a:ext cx="31956" cy="11115"/>
              </a:xfrm>
              <a:custGeom>
                <a:avLst/>
                <a:gdLst>
                  <a:gd name="connsiteX0" fmla="*/ 0 w 31956"/>
                  <a:gd name="connsiteY0" fmla="*/ 11115 h 11115"/>
                  <a:gd name="connsiteX1" fmla="*/ 31956 w 31956"/>
                  <a:gd name="connsiteY1" fmla="*/ 0 h 11115"/>
                  <a:gd name="connsiteX2" fmla="*/ 0 w 31956"/>
                  <a:gd name="connsiteY2" fmla="*/ 11115 h 11115"/>
                </a:gdLst>
                <a:ahLst/>
                <a:cxnLst>
                  <a:cxn ang="0">
                    <a:pos x="connsiteX0" y="connsiteY0"/>
                  </a:cxn>
                  <a:cxn ang="0">
                    <a:pos x="connsiteX1" y="connsiteY1"/>
                  </a:cxn>
                  <a:cxn ang="0">
                    <a:pos x="connsiteX2" y="connsiteY2"/>
                  </a:cxn>
                </a:cxnLst>
                <a:rect l="l" t="t" r="r" b="b"/>
                <a:pathLst>
                  <a:path w="31956" h="11115">
                    <a:moveTo>
                      <a:pt x="0" y="11115"/>
                    </a:moveTo>
                    <a:cubicBezTo>
                      <a:pt x="11671" y="10212"/>
                      <a:pt x="22022" y="5766"/>
                      <a:pt x="31956" y="0"/>
                    </a:cubicBezTo>
                    <a:cubicBezTo>
                      <a:pt x="20980" y="2640"/>
                      <a:pt x="9726" y="4654"/>
                      <a:pt x="0" y="11115"/>
                    </a:cubicBezTo>
                    <a:close/>
                  </a:path>
                </a:pathLst>
              </a:custGeom>
              <a:solidFill>
                <a:srgbClr val="441313"/>
              </a:solidFill>
              <a:ln w="0" cap="flat">
                <a:noFill/>
                <a:prstDash val="solid"/>
                <a:miter/>
              </a:ln>
            </p:spPr>
            <p:txBody>
              <a:bodyPr rtlCol="0" anchor="ctr"/>
              <a:lstStyle/>
              <a:p>
                <a:endParaRPr lang="zh-CN" altLang="en-US"/>
              </a:p>
            </p:txBody>
          </p:sp>
          <p:sp>
            <p:nvSpPr>
              <p:cNvPr id="115" name="任意多边形: 形状 114"/>
              <p:cNvSpPr/>
              <p:nvPr/>
            </p:nvSpPr>
            <p:spPr>
              <a:xfrm>
                <a:off x="249564" y="-5832653"/>
                <a:ext cx="6947" cy="3227"/>
              </a:xfrm>
              <a:custGeom>
                <a:avLst/>
                <a:gdLst>
                  <a:gd name="connsiteX0" fmla="*/ 6947 w 6947"/>
                  <a:gd name="connsiteY0" fmla="*/ 0 h 3227"/>
                  <a:gd name="connsiteX1" fmla="*/ 0 w 6947"/>
                  <a:gd name="connsiteY1" fmla="*/ 2987 h 3227"/>
                  <a:gd name="connsiteX2" fmla="*/ 6947 w 6947"/>
                  <a:gd name="connsiteY2" fmla="*/ 0 h 3227"/>
                </a:gdLst>
                <a:ahLst/>
                <a:cxnLst>
                  <a:cxn ang="0">
                    <a:pos x="connsiteX0" y="connsiteY0"/>
                  </a:cxn>
                  <a:cxn ang="0">
                    <a:pos x="connsiteX1" y="connsiteY1"/>
                  </a:cxn>
                  <a:cxn ang="0">
                    <a:pos x="connsiteX2" y="connsiteY2"/>
                  </a:cxn>
                </a:cxnLst>
                <a:rect l="l" t="t" r="r" b="b"/>
                <a:pathLst>
                  <a:path w="6947" h="3227">
                    <a:moveTo>
                      <a:pt x="6947" y="0"/>
                    </a:moveTo>
                    <a:cubicBezTo>
                      <a:pt x="4168" y="903"/>
                      <a:pt x="1598" y="764"/>
                      <a:pt x="0" y="2987"/>
                    </a:cubicBezTo>
                    <a:cubicBezTo>
                      <a:pt x="2570" y="3474"/>
                      <a:pt x="5071" y="3543"/>
                      <a:pt x="6947" y="0"/>
                    </a:cubicBezTo>
                    <a:close/>
                  </a:path>
                </a:pathLst>
              </a:custGeom>
              <a:solidFill>
                <a:srgbClr val="441313"/>
              </a:solidFill>
              <a:ln w="0" cap="flat">
                <a:noFill/>
                <a:prstDash val="solid"/>
                <a:miter/>
              </a:ln>
            </p:spPr>
            <p:txBody>
              <a:bodyPr rtlCol="0" anchor="ctr"/>
              <a:lstStyle/>
              <a:p>
                <a:endParaRPr lang="zh-CN" altLang="en-US"/>
              </a:p>
            </p:txBody>
          </p:sp>
          <p:sp>
            <p:nvSpPr>
              <p:cNvPr id="116" name="任意多边形: 形状 115"/>
              <p:cNvSpPr/>
              <p:nvPr/>
            </p:nvSpPr>
            <p:spPr>
              <a:xfrm>
                <a:off x="248939" y="-5829666"/>
                <a:ext cx="625" cy="347"/>
              </a:xfrm>
              <a:custGeom>
                <a:avLst/>
                <a:gdLst>
                  <a:gd name="connsiteX0" fmla="*/ 625 w 625"/>
                  <a:gd name="connsiteY0" fmla="*/ 0 h 347"/>
                  <a:gd name="connsiteX1" fmla="*/ 139 w 625"/>
                  <a:gd name="connsiteY1" fmla="*/ 0 h 347"/>
                  <a:gd name="connsiteX2" fmla="*/ 139 w 625"/>
                  <a:gd name="connsiteY2" fmla="*/ 0 h 347"/>
                  <a:gd name="connsiteX3" fmla="*/ 0 w 625"/>
                  <a:gd name="connsiteY3" fmla="*/ 347 h 347"/>
                  <a:gd name="connsiteX4" fmla="*/ 347 w 625"/>
                  <a:gd name="connsiteY4" fmla="*/ 278 h 347"/>
                  <a:gd name="connsiteX5" fmla="*/ 556 w 625"/>
                  <a:gd name="connsiteY5" fmla="*/ 70 h 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 h="347">
                    <a:moveTo>
                      <a:pt x="625" y="0"/>
                    </a:moveTo>
                    <a:cubicBezTo>
                      <a:pt x="625" y="0"/>
                      <a:pt x="347" y="0"/>
                      <a:pt x="139" y="0"/>
                    </a:cubicBezTo>
                    <a:lnTo>
                      <a:pt x="139" y="0"/>
                    </a:lnTo>
                    <a:cubicBezTo>
                      <a:pt x="139" y="0"/>
                      <a:pt x="69" y="278"/>
                      <a:pt x="0" y="347"/>
                    </a:cubicBezTo>
                    <a:cubicBezTo>
                      <a:pt x="139" y="347"/>
                      <a:pt x="208" y="347"/>
                      <a:pt x="347" y="278"/>
                    </a:cubicBezTo>
                    <a:cubicBezTo>
                      <a:pt x="347" y="209"/>
                      <a:pt x="486" y="139"/>
                      <a:pt x="556" y="70"/>
                    </a:cubicBezTo>
                    <a:close/>
                  </a:path>
                </a:pathLst>
              </a:custGeom>
              <a:solidFill>
                <a:srgbClr val="441313"/>
              </a:solidFill>
              <a:ln w="0" cap="flat">
                <a:noFill/>
                <a:prstDash val="solid"/>
                <a:miter/>
              </a:ln>
            </p:spPr>
            <p:txBody>
              <a:bodyPr rtlCol="0" anchor="ctr"/>
              <a:lstStyle/>
              <a:p>
                <a:endParaRPr lang="zh-CN" altLang="en-US"/>
              </a:p>
            </p:txBody>
          </p:sp>
          <p:sp>
            <p:nvSpPr>
              <p:cNvPr id="117" name="任意多边形: 形状 116"/>
              <p:cNvSpPr/>
              <p:nvPr/>
            </p:nvSpPr>
            <p:spPr>
              <a:xfrm>
                <a:off x="-1277457" y="-5679264"/>
                <a:ext cx="76417" cy="31331"/>
              </a:xfrm>
              <a:custGeom>
                <a:avLst/>
                <a:gdLst>
                  <a:gd name="connsiteX0" fmla="*/ 68636 w 76417"/>
                  <a:gd name="connsiteY0" fmla="*/ 1251 h 31331"/>
                  <a:gd name="connsiteX1" fmla="*/ 0 w 76417"/>
                  <a:gd name="connsiteY1" fmla="*/ 31331 h 31331"/>
                  <a:gd name="connsiteX2" fmla="*/ 76417 w 76417"/>
                  <a:gd name="connsiteY2" fmla="*/ 625 h 31331"/>
                  <a:gd name="connsiteX3" fmla="*/ 68636 w 76417"/>
                  <a:gd name="connsiteY3" fmla="*/ 1251 h 31331"/>
                </a:gdLst>
                <a:ahLst/>
                <a:cxnLst>
                  <a:cxn ang="0">
                    <a:pos x="connsiteX0" y="connsiteY0"/>
                  </a:cxn>
                  <a:cxn ang="0">
                    <a:pos x="connsiteX1" y="connsiteY1"/>
                  </a:cxn>
                  <a:cxn ang="0">
                    <a:pos x="connsiteX2" y="connsiteY2"/>
                  </a:cxn>
                  <a:cxn ang="0">
                    <a:pos x="connsiteX3" y="connsiteY3"/>
                  </a:cxn>
                </a:cxnLst>
                <a:rect l="l" t="t" r="r" b="b"/>
                <a:pathLst>
                  <a:path w="76417" h="31331">
                    <a:moveTo>
                      <a:pt x="68636" y="1251"/>
                    </a:moveTo>
                    <a:cubicBezTo>
                      <a:pt x="45294" y="8892"/>
                      <a:pt x="22786" y="18479"/>
                      <a:pt x="0" y="31331"/>
                    </a:cubicBezTo>
                    <a:cubicBezTo>
                      <a:pt x="29664" y="29803"/>
                      <a:pt x="53284" y="16604"/>
                      <a:pt x="76417" y="625"/>
                    </a:cubicBezTo>
                    <a:cubicBezTo>
                      <a:pt x="73083" y="-764"/>
                      <a:pt x="70929" y="487"/>
                      <a:pt x="68636" y="1251"/>
                    </a:cubicBezTo>
                    <a:close/>
                  </a:path>
                </a:pathLst>
              </a:custGeom>
              <a:solidFill>
                <a:srgbClr val="441313"/>
              </a:solidFill>
              <a:ln w="0" cap="flat">
                <a:noFill/>
                <a:prstDash val="solid"/>
                <a:miter/>
              </a:ln>
            </p:spPr>
            <p:txBody>
              <a:bodyPr rtlCol="0" anchor="ctr"/>
              <a:lstStyle/>
              <a:p>
                <a:endParaRPr lang="zh-CN" altLang="en-US"/>
              </a:p>
            </p:txBody>
          </p:sp>
          <p:sp>
            <p:nvSpPr>
              <p:cNvPr id="118" name="任意多边形: 形状 117"/>
              <p:cNvSpPr/>
              <p:nvPr/>
            </p:nvSpPr>
            <p:spPr>
              <a:xfrm>
                <a:off x="396931" y="-6375844"/>
                <a:ext cx="13762" cy="17239"/>
              </a:xfrm>
              <a:custGeom>
                <a:avLst/>
                <a:gdLst>
                  <a:gd name="connsiteX0" fmla="*/ 3731 w 13762"/>
                  <a:gd name="connsiteY0" fmla="*/ 17232 h 17239"/>
                  <a:gd name="connsiteX1" fmla="*/ 13596 w 13762"/>
                  <a:gd name="connsiteY1" fmla="*/ 7368 h 17239"/>
                  <a:gd name="connsiteX2" fmla="*/ 8455 w 13762"/>
                  <a:gd name="connsiteY2" fmla="*/ 4 h 17239"/>
                  <a:gd name="connsiteX3" fmla="*/ 257 w 13762"/>
                  <a:gd name="connsiteY3" fmla="*/ 9660 h 17239"/>
                  <a:gd name="connsiteX4" fmla="*/ 3731 w 13762"/>
                  <a:gd name="connsiteY4" fmla="*/ 17232 h 1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2" h="17239">
                    <a:moveTo>
                      <a:pt x="3731" y="17232"/>
                    </a:moveTo>
                    <a:cubicBezTo>
                      <a:pt x="10192" y="17441"/>
                      <a:pt x="12623" y="12717"/>
                      <a:pt x="13596" y="7368"/>
                    </a:cubicBezTo>
                    <a:cubicBezTo>
                      <a:pt x="14360" y="3477"/>
                      <a:pt x="12484" y="-135"/>
                      <a:pt x="8455" y="4"/>
                    </a:cubicBezTo>
                    <a:cubicBezTo>
                      <a:pt x="2480" y="143"/>
                      <a:pt x="1369" y="5492"/>
                      <a:pt x="257" y="9660"/>
                    </a:cubicBezTo>
                    <a:cubicBezTo>
                      <a:pt x="-21" y="13273"/>
                      <a:pt x="-924" y="17094"/>
                      <a:pt x="3731" y="17232"/>
                    </a:cubicBezTo>
                    <a:close/>
                  </a:path>
                </a:pathLst>
              </a:custGeom>
              <a:solidFill>
                <a:srgbClr val="441313"/>
              </a:solidFill>
              <a:ln w="0" cap="flat">
                <a:noFill/>
                <a:prstDash val="solid"/>
                <a:miter/>
              </a:ln>
            </p:spPr>
            <p:txBody>
              <a:bodyPr rtlCol="0" anchor="ctr"/>
              <a:lstStyle/>
              <a:p>
                <a:endParaRPr lang="zh-CN" altLang="en-US"/>
              </a:p>
            </p:txBody>
          </p:sp>
          <p:sp>
            <p:nvSpPr>
              <p:cNvPr id="119" name="任意多边形: 形状 118"/>
              <p:cNvSpPr/>
              <p:nvPr/>
            </p:nvSpPr>
            <p:spPr>
              <a:xfrm>
                <a:off x="417466" y="-6392178"/>
                <a:ext cx="10913" cy="12586"/>
              </a:xfrm>
              <a:custGeom>
                <a:avLst/>
                <a:gdLst>
                  <a:gd name="connsiteX0" fmla="*/ 3550 w 10913"/>
                  <a:gd name="connsiteY0" fmla="*/ 12517 h 12586"/>
                  <a:gd name="connsiteX1" fmla="*/ 10914 w 10913"/>
                  <a:gd name="connsiteY1" fmla="*/ 6334 h 12586"/>
                  <a:gd name="connsiteX2" fmla="*/ 6815 w 10913"/>
                  <a:gd name="connsiteY2" fmla="*/ 82 h 12586"/>
                  <a:gd name="connsiteX3" fmla="*/ 146 w 10913"/>
                  <a:gd name="connsiteY3" fmla="*/ 6264 h 12586"/>
                  <a:gd name="connsiteX4" fmla="*/ 3619 w 10913"/>
                  <a:gd name="connsiteY4" fmla="*/ 12586 h 1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3" h="12586">
                    <a:moveTo>
                      <a:pt x="3550" y="12517"/>
                    </a:moveTo>
                    <a:cubicBezTo>
                      <a:pt x="7371" y="12795"/>
                      <a:pt x="9524" y="9807"/>
                      <a:pt x="10914" y="6334"/>
                    </a:cubicBezTo>
                    <a:cubicBezTo>
                      <a:pt x="10914" y="3416"/>
                      <a:pt x="9594" y="498"/>
                      <a:pt x="6815" y="82"/>
                    </a:cubicBezTo>
                    <a:cubicBezTo>
                      <a:pt x="2786" y="-544"/>
                      <a:pt x="702" y="2513"/>
                      <a:pt x="146" y="6264"/>
                    </a:cubicBezTo>
                    <a:cubicBezTo>
                      <a:pt x="-340" y="9113"/>
                      <a:pt x="285" y="12378"/>
                      <a:pt x="3619" y="12586"/>
                    </a:cubicBezTo>
                    <a:close/>
                  </a:path>
                </a:pathLst>
              </a:custGeom>
              <a:solidFill>
                <a:srgbClr val="441313"/>
              </a:solidFill>
              <a:ln w="0" cap="flat">
                <a:noFill/>
                <a:prstDash val="solid"/>
                <a:miter/>
              </a:ln>
            </p:spPr>
            <p:txBody>
              <a:bodyPr rtlCol="0" anchor="ctr"/>
              <a:lstStyle/>
              <a:p>
                <a:endParaRPr lang="zh-CN" altLang="en-US"/>
              </a:p>
            </p:txBody>
          </p:sp>
          <p:sp>
            <p:nvSpPr>
              <p:cNvPr id="120" name="任意多边形: 形状 119"/>
              <p:cNvSpPr/>
              <p:nvPr/>
            </p:nvSpPr>
            <p:spPr>
              <a:xfrm>
                <a:off x="423656" y="-5977221"/>
                <a:ext cx="23897" cy="17020"/>
              </a:xfrm>
              <a:custGeom>
                <a:avLst/>
                <a:gdLst>
                  <a:gd name="connsiteX0" fmla="*/ 0 w 23897"/>
                  <a:gd name="connsiteY0" fmla="*/ 17020 h 17020"/>
                  <a:gd name="connsiteX1" fmla="*/ 23898 w 23897"/>
                  <a:gd name="connsiteY1" fmla="*/ 0 h 17020"/>
                  <a:gd name="connsiteX2" fmla="*/ 0 w 23897"/>
                  <a:gd name="connsiteY2" fmla="*/ 17020 h 17020"/>
                </a:gdLst>
                <a:ahLst/>
                <a:cxnLst>
                  <a:cxn ang="0">
                    <a:pos x="connsiteX0" y="connsiteY0"/>
                  </a:cxn>
                  <a:cxn ang="0">
                    <a:pos x="connsiteX1" y="connsiteY1"/>
                  </a:cxn>
                  <a:cxn ang="0">
                    <a:pos x="connsiteX2" y="connsiteY2"/>
                  </a:cxn>
                </a:cxnLst>
                <a:rect l="l" t="t" r="r" b="b"/>
                <a:pathLst>
                  <a:path w="23897" h="17020">
                    <a:moveTo>
                      <a:pt x="0" y="17020"/>
                    </a:moveTo>
                    <a:cubicBezTo>
                      <a:pt x="7989" y="11324"/>
                      <a:pt x="15978" y="5696"/>
                      <a:pt x="23898" y="0"/>
                    </a:cubicBezTo>
                    <a:cubicBezTo>
                      <a:pt x="12227" y="69"/>
                      <a:pt x="7225" y="10282"/>
                      <a:pt x="0" y="17020"/>
                    </a:cubicBezTo>
                    <a:close/>
                  </a:path>
                </a:pathLst>
              </a:custGeom>
              <a:solidFill>
                <a:srgbClr val="441313"/>
              </a:solidFill>
              <a:ln w="0" cap="flat">
                <a:noFill/>
                <a:prstDash val="solid"/>
                <a:miter/>
              </a:ln>
            </p:spPr>
            <p:txBody>
              <a:bodyPr rtlCol="0" anchor="ctr"/>
              <a:lstStyle/>
              <a:p>
                <a:endParaRPr lang="zh-CN" altLang="en-US"/>
              </a:p>
            </p:txBody>
          </p:sp>
          <p:sp>
            <p:nvSpPr>
              <p:cNvPr id="121" name="任意多边形: 形状 120"/>
              <p:cNvSpPr/>
              <p:nvPr/>
            </p:nvSpPr>
            <p:spPr>
              <a:xfrm>
                <a:off x="414208" y="-5990281"/>
                <a:ext cx="18757" cy="14380"/>
              </a:xfrm>
              <a:custGeom>
                <a:avLst/>
                <a:gdLst>
                  <a:gd name="connsiteX0" fmla="*/ 0 w 18757"/>
                  <a:gd name="connsiteY0" fmla="*/ 14380 h 14380"/>
                  <a:gd name="connsiteX1" fmla="*/ 18757 w 18757"/>
                  <a:gd name="connsiteY1" fmla="*/ 0 h 14380"/>
                  <a:gd name="connsiteX2" fmla="*/ 0 w 18757"/>
                  <a:gd name="connsiteY2" fmla="*/ 14380 h 14380"/>
                </a:gdLst>
                <a:ahLst/>
                <a:cxnLst>
                  <a:cxn ang="0">
                    <a:pos x="connsiteX0" y="connsiteY0"/>
                  </a:cxn>
                  <a:cxn ang="0">
                    <a:pos x="connsiteX1" y="connsiteY1"/>
                  </a:cxn>
                  <a:cxn ang="0">
                    <a:pos x="connsiteX2" y="connsiteY2"/>
                  </a:cxn>
                </a:cxnLst>
                <a:rect l="l" t="t" r="r" b="b"/>
                <a:pathLst>
                  <a:path w="18757" h="14380">
                    <a:moveTo>
                      <a:pt x="0" y="14380"/>
                    </a:moveTo>
                    <a:cubicBezTo>
                      <a:pt x="6252" y="9587"/>
                      <a:pt x="12505" y="4793"/>
                      <a:pt x="18757" y="0"/>
                    </a:cubicBezTo>
                    <a:cubicBezTo>
                      <a:pt x="9795" y="1320"/>
                      <a:pt x="5141" y="8128"/>
                      <a:pt x="0" y="14380"/>
                    </a:cubicBezTo>
                    <a:close/>
                  </a:path>
                </a:pathLst>
              </a:custGeom>
              <a:solidFill>
                <a:srgbClr val="441313"/>
              </a:solidFill>
              <a:ln w="0" cap="flat">
                <a:noFill/>
                <a:prstDash val="solid"/>
                <a:miter/>
              </a:ln>
            </p:spPr>
            <p:txBody>
              <a:bodyPr rtlCol="0" anchor="ctr"/>
              <a:lstStyle/>
              <a:p>
                <a:endParaRPr lang="zh-CN" altLang="en-US"/>
              </a:p>
            </p:txBody>
          </p:sp>
          <p:sp>
            <p:nvSpPr>
              <p:cNvPr id="122" name="任意多边形: 形状 121"/>
              <p:cNvSpPr/>
              <p:nvPr/>
            </p:nvSpPr>
            <p:spPr>
              <a:xfrm>
                <a:off x="432826" y="-6001466"/>
                <a:ext cx="694" cy="277"/>
              </a:xfrm>
              <a:custGeom>
                <a:avLst/>
                <a:gdLst>
                  <a:gd name="connsiteX0" fmla="*/ 70 w 694"/>
                  <a:gd name="connsiteY0" fmla="*/ 208 h 277"/>
                  <a:gd name="connsiteX1" fmla="*/ 695 w 694"/>
                  <a:gd name="connsiteY1" fmla="*/ 208 h 277"/>
                  <a:gd name="connsiteX2" fmla="*/ 695 w 694"/>
                  <a:gd name="connsiteY2" fmla="*/ 208 h 277"/>
                  <a:gd name="connsiteX3" fmla="*/ 556 w 694"/>
                  <a:gd name="connsiteY3" fmla="*/ 0 h 277"/>
                  <a:gd name="connsiteX4" fmla="*/ 486 w 694"/>
                  <a:gd name="connsiteY4" fmla="*/ 0 h 277"/>
                  <a:gd name="connsiteX5" fmla="*/ 0 w 694"/>
                  <a:gd name="connsiteY5" fmla="*/ 278 h 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 h="277">
                    <a:moveTo>
                      <a:pt x="70" y="208"/>
                    </a:moveTo>
                    <a:cubicBezTo>
                      <a:pt x="70" y="208"/>
                      <a:pt x="486" y="208"/>
                      <a:pt x="695" y="208"/>
                    </a:cubicBezTo>
                    <a:lnTo>
                      <a:pt x="695" y="208"/>
                    </a:lnTo>
                    <a:cubicBezTo>
                      <a:pt x="695" y="208"/>
                      <a:pt x="625" y="70"/>
                      <a:pt x="556" y="0"/>
                    </a:cubicBezTo>
                    <a:cubicBezTo>
                      <a:pt x="556" y="0"/>
                      <a:pt x="556" y="0"/>
                      <a:pt x="486" y="0"/>
                    </a:cubicBezTo>
                    <a:cubicBezTo>
                      <a:pt x="347" y="139"/>
                      <a:pt x="208" y="208"/>
                      <a:pt x="0" y="278"/>
                    </a:cubicBezTo>
                    <a:close/>
                  </a:path>
                </a:pathLst>
              </a:custGeom>
              <a:solidFill>
                <a:srgbClr val="441313"/>
              </a:solidFill>
              <a:ln w="0" cap="flat">
                <a:noFill/>
                <a:prstDash val="solid"/>
                <a:miter/>
              </a:ln>
            </p:spPr>
            <p:txBody>
              <a:bodyPr rtlCol="0" anchor="ctr"/>
              <a:lstStyle/>
              <a:p>
                <a:endParaRPr lang="zh-CN" altLang="en-US"/>
              </a:p>
            </p:txBody>
          </p:sp>
          <p:sp>
            <p:nvSpPr>
              <p:cNvPr id="123" name="任意多边形: 形状 122"/>
              <p:cNvSpPr/>
              <p:nvPr/>
            </p:nvSpPr>
            <p:spPr>
              <a:xfrm>
                <a:off x="414973" y="-6001188"/>
                <a:ext cx="17923" cy="12643"/>
              </a:xfrm>
              <a:custGeom>
                <a:avLst/>
                <a:gdLst>
                  <a:gd name="connsiteX0" fmla="*/ 0 w 17923"/>
                  <a:gd name="connsiteY0" fmla="*/ 12644 h 12643"/>
                  <a:gd name="connsiteX1" fmla="*/ 17923 w 17923"/>
                  <a:gd name="connsiteY1" fmla="*/ 0 h 12643"/>
                  <a:gd name="connsiteX2" fmla="*/ 0 w 17923"/>
                  <a:gd name="connsiteY2" fmla="*/ 12644 h 12643"/>
                </a:gdLst>
                <a:ahLst/>
                <a:cxnLst>
                  <a:cxn ang="0">
                    <a:pos x="connsiteX0" y="connsiteY0"/>
                  </a:cxn>
                  <a:cxn ang="0">
                    <a:pos x="connsiteX1" y="connsiteY1"/>
                  </a:cxn>
                  <a:cxn ang="0">
                    <a:pos x="connsiteX2" y="connsiteY2"/>
                  </a:cxn>
                </a:cxnLst>
                <a:rect l="l" t="t" r="r" b="b"/>
                <a:pathLst>
                  <a:path w="17923" h="12643">
                    <a:moveTo>
                      <a:pt x="0" y="12644"/>
                    </a:moveTo>
                    <a:cubicBezTo>
                      <a:pt x="5974" y="8406"/>
                      <a:pt x="11949" y="4238"/>
                      <a:pt x="17923" y="0"/>
                    </a:cubicBezTo>
                    <a:cubicBezTo>
                      <a:pt x="9239" y="0"/>
                      <a:pt x="4585" y="6322"/>
                      <a:pt x="0" y="12644"/>
                    </a:cubicBezTo>
                    <a:close/>
                  </a:path>
                </a:pathLst>
              </a:custGeom>
              <a:solidFill>
                <a:srgbClr val="441313"/>
              </a:solidFill>
              <a:ln w="0" cap="flat">
                <a:noFill/>
                <a:prstDash val="solid"/>
                <a:miter/>
              </a:ln>
            </p:spPr>
            <p:txBody>
              <a:bodyPr rtlCol="0" anchor="ctr"/>
              <a:lstStyle/>
              <a:p>
                <a:endParaRPr lang="zh-CN" altLang="en-US"/>
              </a:p>
            </p:txBody>
          </p:sp>
          <p:sp>
            <p:nvSpPr>
              <p:cNvPr id="124" name="任意多边形: 形状 123"/>
              <p:cNvSpPr/>
              <p:nvPr/>
            </p:nvSpPr>
            <p:spPr>
              <a:xfrm>
                <a:off x="441093" y="-5953115"/>
                <a:ext cx="8961" cy="8753"/>
              </a:xfrm>
              <a:custGeom>
                <a:avLst/>
                <a:gdLst>
                  <a:gd name="connsiteX0" fmla="*/ 8962 w 8961"/>
                  <a:gd name="connsiteY0" fmla="*/ 0 h 8753"/>
                  <a:gd name="connsiteX1" fmla="*/ 0 w 8961"/>
                  <a:gd name="connsiteY1" fmla="*/ 8753 h 8753"/>
                  <a:gd name="connsiteX2" fmla="*/ 8962 w 8961"/>
                  <a:gd name="connsiteY2" fmla="*/ 0 h 8753"/>
                </a:gdLst>
                <a:ahLst/>
                <a:cxnLst>
                  <a:cxn ang="0">
                    <a:pos x="connsiteX0" y="connsiteY0"/>
                  </a:cxn>
                  <a:cxn ang="0">
                    <a:pos x="connsiteX1" y="connsiteY1"/>
                  </a:cxn>
                  <a:cxn ang="0">
                    <a:pos x="connsiteX2" y="connsiteY2"/>
                  </a:cxn>
                </a:cxnLst>
                <a:rect l="l" t="t" r="r" b="b"/>
                <a:pathLst>
                  <a:path w="8961" h="8753">
                    <a:moveTo>
                      <a:pt x="8962" y="0"/>
                    </a:moveTo>
                    <a:cubicBezTo>
                      <a:pt x="5766" y="2293"/>
                      <a:pt x="1320" y="3335"/>
                      <a:pt x="0" y="8753"/>
                    </a:cubicBezTo>
                    <a:cubicBezTo>
                      <a:pt x="3890" y="5974"/>
                      <a:pt x="7503" y="4238"/>
                      <a:pt x="8962" y="0"/>
                    </a:cubicBezTo>
                    <a:close/>
                  </a:path>
                </a:pathLst>
              </a:custGeom>
              <a:solidFill>
                <a:srgbClr val="441313"/>
              </a:solidFill>
              <a:ln w="0" cap="flat">
                <a:noFill/>
                <a:prstDash val="solid"/>
                <a:miter/>
              </a:ln>
            </p:spPr>
            <p:txBody>
              <a:bodyPr rtlCol="0" anchor="ctr"/>
              <a:lstStyle/>
              <a:p>
                <a:endParaRPr lang="zh-CN" altLang="en-US"/>
              </a:p>
            </p:txBody>
          </p:sp>
        </p:grpSp>
      </p:grpSp>
      <p:sp>
        <p:nvSpPr>
          <p:cNvPr id="2" name="标题 1"/>
          <p:cNvSpPr>
            <a:spLocks noGrp="1"/>
          </p:cNvSpPr>
          <p:nvPr>
            <p:ph type="title" hasCustomPrompt="1"/>
          </p:nvPr>
        </p:nvSpPr>
        <p:spPr>
          <a:xfrm>
            <a:off x="660398" y="1130301"/>
            <a:ext cx="10858491" cy="1327762"/>
          </a:xfrm>
          <a:prstGeom prst="rect">
            <a:avLst/>
          </a:prstGeom>
          <a:noFill/>
        </p:spPr>
        <p:txBody>
          <a:bodyPr anchor="ctr" anchorCtr="0">
            <a:normAutofit/>
          </a:bodyPr>
          <a:lstStyle>
            <a:lvl1pPr algn="l">
              <a:defRPr sz="2800">
                <a:solidFill>
                  <a:schemeClr val="tx1"/>
                </a:solidFill>
              </a:defRPr>
            </a:lvl1pPr>
          </a:lstStyle>
          <a:p>
            <a:pPr lvl="0"/>
            <a:r>
              <a:rPr lang="en-US"/>
              <a:t>Agenda</a:t>
            </a:r>
          </a:p>
        </p:txBody>
      </p:sp>
      <p:sp>
        <p:nvSpPr>
          <p:cNvPr id="3" name="内容占位符 2"/>
          <p:cNvSpPr>
            <a:spLocks noGrp="1"/>
          </p:cNvSpPr>
          <p:nvPr>
            <p:ph sz="quarter" idx="1" hasCustomPrompt="1"/>
          </p:nvPr>
        </p:nvSpPr>
        <p:spPr>
          <a:xfrm>
            <a:off x="660399" y="2458063"/>
            <a:ext cx="10858490" cy="3676037"/>
          </a:xfrm>
        </p:spPr>
        <p:txBody>
          <a:bodyPr numCol="2"/>
          <a:lstStyle>
            <a:lvl1pPr marL="342900" indent="-342900">
              <a:lnSpc>
                <a:spcPct val="100000"/>
              </a:lnSpc>
              <a:buFont typeface="+mj-lt"/>
              <a:buAutoNum type="arabicPeriod"/>
              <a:defRPr/>
            </a:lvl1pPr>
            <a:lvl2pPr marL="800100" indent="-342900">
              <a:lnSpc>
                <a:spcPct val="100000"/>
              </a:lnSpc>
              <a:buFont typeface="+mj-ea"/>
              <a:buAutoNum type="circleNumDbPlain"/>
              <a:defRPr/>
            </a:lvl2pPr>
            <a:lvl3pPr marL="1257300" indent="-342900">
              <a:lnSpc>
                <a:spcPct val="100000"/>
              </a:lnSpc>
              <a:buFont typeface="+mj-lt"/>
              <a:buAutoNum type="alphaLcParenR"/>
              <a:defRPr/>
            </a:lvl3pPr>
            <a:lvl4pPr>
              <a:lnSpc>
                <a:spcPct val="100000"/>
              </a:lnSpc>
              <a:defRPr/>
            </a:lvl4pPr>
            <a:lvl5pPr>
              <a:lnSpc>
                <a:spcPct val="100000"/>
              </a:lnSpc>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日期占位符 3"/>
          <p:cNvSpPr>
            <a:spLocks noGrp="1"/>
          </p:cNvSpPr>
          <p:nvPr>
            <p:ph type="dt" sz="half" idx="10"/>
          </p:nvPr>
        </p:nvSpPr>
        <p:spPr/>
        <p:txBody>
          <a:bodyPr/>
          <a:lstStyle/>
          <a:p>
            <a:endParaRPr lang="en-US" dirty="0"/>
          </a:p>
        </p:txBody>
      </p:sp>
      <p:sp>
        <p:nvSpPr>
          <p:cNvPr id="5" name="页脚占位符 4"/>
          <p:cNvSpPr>
            <a:spLocks noGrp="1"/>
          </p:cNvSpPr>
          <p:nvPr>
            <p:ph type="ftr" sz="quarter" idx="11"/>
          </p:nvPr>
        </p:nvSpPr>
        <p:spPr/>
        <p:txBody>
          <a:bodyPr/>
          <a:lstStyle/>
          <a:p>
            <a:endParaRPr lang="en-US" dirty="0"/>
          </a:p>
        </p:txBody>
      </p:sp>
      <p:sp>
        <p:nvSpPr>
          <p:cNvPr id="6" name="灯片编号占位符 5"/>
          <p:cNvSpPr>
            <a:spLocks noGrp="1"/>
          </p:cNvSpPr>
          <p:nvPr>
            <p:ph type="sldNum" sz="quarter" idx="12"/>
          </p:nvPr>
        </p:nvSpPr>
        <p:spPr/>
        <p:txBody>
          <a:bodyPr/>
          <a:lstStyle/>
          <a:p>
            <a:fld id="{C8BB1146-E542-4D4E-B8E9-6919A11DDD4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grpSp>
        <p:nvGrpSpPr>
          <p:cNvPr id="268" name="组合 267"/>
          <p:cNvGrpSpPr/>
          <p:nvPr/>
        </p:nvGrpSpPr>
        <p:grpSpPr>
          <a:xfrm>
            <a:off x="1" y="0"/>
            <a:ext cx="12191999" cy="6858001"/>
            <a:chOff x="1" y="0"/>
            <a:chExt cx="12191999" cy="6858001"/>
          </a:xfrm>
        </p:grpSpPr>
        <p:sp>
          <p:nvSpPr>
            <p:cNvPr id="21" name="任意多边形: 形状 20"/>
            <p:cNvSpPr/>
            <p:nvPr/>
          </p:nvSpPr>
          <p:spPr>
            <a:xfrm flipH="1">
              <a:off x="8955977" y="1"/>
              <a:ext cx="2338661" cy="1320799"/>
            </a:xfrm>
            <a:custGeom>
              <a:avLst/>
              <a:gdLst>
                <a:gd name="connsiteX0" fmla="*/ 492388 w 1848314"/>
                <a:gd name="connsiteY0" fmla="*/ 0 h 1043867"/>
                <a:gd name="connsiteX1" fmla="*/ 1490955 w 1848314"/>
                <a:gd name="connsiteY1" fmla="*/ 0 h 1043867"/>
                <a:gd name="connsiteX2" fmla="*/ 1490974 w 1848314"/>
                <a:gd name="connsiteY2" fmla="*/ 466 h 1043867"/>
                <a:gd name="connsiteX3" fmla="*/ 1522822 w 1848314"/>
                <a:gd name="connsiteY3" fmla="*/ 11372 h 1043867"/>
                <a:gd name="connsiteX4" fmla="*/ 1539978 w 1848314"/>
                <a:gd name="connsiteY4" fmla="*/ 0 h 1043867"/>
                <a:gd name="connsiteX5" fmla="*/ 1727051 w 1848314"/>
                <a:gd name="connsiteY5" fmla="*/ 0 h 1043867"/>
                <a:gd name="connsiteX6" fmla="*/ 1775132 w 1848314"/>
                <a:gd name="connsiteY6" fmla="*/ 46907 h 1043867"/>
                <a:gd name="connsiteX7" fmla="*/ 1799382 w 1848314"/>
                <a:gd name="connsiteY7" fmla="*/ 167337 h 1043867"/>
                <a:gd name="connsiteX8" fmla="*/ 1719635 w 1848314"/>
                <a:gd name="connsiteY8" fmla="*/ 324761 h 1043867"/>
                <a:gd name="connsiteX9" fmla="*/ 1818821 w 1848314"/>
                <a:gd name="connsiteY9" fmla="*/ 359853 h 1043867"/>
                <a:gd name="connsiteX10" fmla="*/ 1818860 w 1848314"/>
                <a:gd name="connsiteY10" fmla="*/ 359853 h 1043867"/>
                <a:gd name="connsiteX11" fmla="*/ 1680836 w 1848314"/>
                <a:gd name="connsiteY11" fmla="*/ 472622 h 1043867"/>
                <a:gd name="connsiteX12" fmla="*/ 1468959 w 1848314"/>
                <a:gd name="connsiteY12" fmla="*/ 514076 h 1043867"/>
                <a:gd name="connsiteX13" fmla="*/ 1284054 w 1848314"/>
                <a:gd name="connsiteY13" fmla="*/ 650656 h 1043867"/>
                <a:gd name="connsiteX14" fmla="*/ 1264460 w 1848314"/>
                <a:gd name="connsiteY14" fmla="*/ 561932 h 1043867"/>
                <a:gd name="connsiteX15" fmla="*/ 1147553 w 1848314"/>
                <a:gd name="connsiteY15" fmla="*/ 680244 h 1043867"/>
                <a:gd name="connsiteX16" fmla="*/ 960384 w 1848314"/>
                <a:gd name="connsiteY16" fmla="*/ 782396 h 1043867"/>
                <a:gd name="connsiteX17" fmla="*/ 822360 w 1848314"/>
                <a:gd name="connsiteY17" fmla="*/ 895165 h 1043867"/>
                <a:gd name="connsiteX18" fmla="*/ 609430 w 1848314"/>
                <a:gd name="connsiteY18" fmla="*/ 1026671 h 1043867"/>
                <a:gd name="connsiteX19" fmla="*/ 402158 w 1848314"/>
                <a:gd name="connsiteY19" fmla="*/ 887398 h 1043867"/>
                <a:gd name="connsiteX20" fmla="*/ 84461 w 1848314"/>
                <a:gd name="connsiteY20" fmla="*/ 921942 h 1043867"/>
                <a:gd name="connsiteX21" fmla="*/ 70642 w 1848314"/>
                <a:gd name="connsiteY21" fmla="*/ 604245 h 1043867"/>
                <a:gd name="connsiteX22" fmla="*/ 180953 w 1848314"/>
                <a:gd name="connsiteY22" fmla="*/ 396974 h 1043867"/>
                <a:gd name="connsiteX23" fmla="*/ 255351 w 1848314"/>
                <a:gd name="connsiteY23" fmla="*/ 156837 h 1043867"/>
                <a:gd name="connsiteX24" fmla="*/ 391588 w 1848314"/>
                <a:gd name="connsiteY24" fmla="*/ 59850 h 10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8314" h="1043867">
                  <a:moveTo>
                    <a:pt x="492388" y="0"/>
                  </a:moveTo>
                  <a:lnTo>
                    <a:pt x="1490955" y="0"/>
                  </a:lnTo>
                  <a:lnTo>
                    <a:pt x="1490974" y="466"/>
                  </a:lnTo>
                  <a:cubicBezTo>
                    <a:pt x="1497258" y="17358"/>
                    <a:pt x="1508568" y="18353"/>
                    <a:pt x="1522822" y="11372"/>
                  </a:cubicBezTo>
                  <a:lnTo>
                    <a:pt x="1539978" y="0"/>
                  </a:lnTo>
                  <a:lnTo>
                    <a:pt x="1727051" y="0"/>
                  </a:lnTo>
                  <a:lnTo>
                    <a:pt x="1775132" y="46907"/>
                  </a:lnTo>
                  <a:cubicBezTo>
                    <a:pt x="1805969" y="82106"/>
                    <a:pt x="1824051" y="120730"/>
                    <a:pt x="1799382" y="167337"/>
                  </a:cubicBezTo>
                  <a:cubicBezTo>
                    <a:pt x="1750082" y="260511"/>
                    <a:pt x="1664051" y="321443"/>
                    <a:pt x="1719635" y="324761"/>
                  </a:cubicBezTo>
                  <a:cubicBezTo>
                    <a:pt x="1775220" y="328079"/>
                    <a:pt x="1906804" y="222648"/>
                    <a:pt x="1818821" y="359853"/>
                  </a:cubicBezTo>
                  <a:lnTo>
                    <a:pt x="1818860" y="359853"/>
                  </a:lnTo>
                  <a:cubicBezTo>
                    <a:pt x="1818860" y="359853"/>
                    <a:pt x="1790677" y="458569"/>
                    <a:pt x="1680836" y="472622"/>
                  </a:cubicBezTo>
                  <a:cubicBezTo>
                    <a:pt x="1570994" y="486674"/>
                    <a:pt x="1553194" y="425547"/>
                    <a:pt x="1468959" y="514076"/>
                  </a:cubicBezTo>
                  <a:cubicBezTo>
                    <a:pt x="1384723" y="602605"/>
                    <a:pt x="1341864" y="688441"/>
                    <a:pt x="1284054" y="650656"/>
                  </a:cubicBezTo>
                  <a:cubicBezTo>
                    <a:pt x="1226245" y="612871"/>
                    <a:pt x="1352715" y="535467"/>
                    <a:pt x="1264460" y="561932"/>
                  </a:cubicBezTo>
                  <a:cubicBezTo>
                    <a:pt x="1176204" y="588435"/>
                    <a:pt x="1240922" y="625752"/>
                    <a:pt x="1147553" y="680244"/>
                  </a:cubicBezTo>
                  <a:cubicBezTo>
                    <a:pt x="1054183" y="734735"/>
                    <a:pt x="1033066" y="729232"/>
                    <a:pt x="960384" y="782396"/>
                  </a:cubicBezTo>
                  <a:cubicBezTo>
                    <a:pt x="887703" y="835560"/>
                    <a:pt x="939071" y="880683"/>
                    <a:pt x="822360" y="895165"/>
                  </a:cubicBezTo>
                  <a:cubicBezTo>
                    <a:pt x="705648" y="909686"/>
                    <a:pt x="717476" y="985060"/>
                    <a:pt x="609430" y="1026671"/>
                  </a:cubicBezTo>
                  <a:cubicBezTo>
                    <a:pt x="501383" y="1068281"/>
                    <a:pt x="411996" y="1039045"/>
                    <a:pt x="402158" y="887398"/>
                  </a:cubicBezTo>
                  <a:cubicBezTo>
                    <a:pt x="392322" y="735789"/>
                    <a:pt x="160070" y="1020854"/>
                    <a:pt x="84461" y="921942"/>
                  </a:cubicBezTo>
                  <a:cubicBezTo>
                    <a:pt x="8813" y="823030"/>
                    <a:pt x="-53603" y="716116"/>
                    <a:pt x="70642" y="604245"/>
                  </a:cubicBezTo>
                  <a:cubicBezTo>
                    <a:pt x="194888" y="492334"/>
                    <a:pt x="234546" y="476564"/>
                    <a:pt x="180953" y="396974"/>
                  </a:cubicBezTo>
                  <a:cubicBezTo>
                    <a:pt x="127320" y="317423"/>
                    <a:pt x="84656" y="299428"/>
                    <a:pt x="255351" y="156837"/>
                  </a:cubicBezTo>
                  <a:cubicBezTo>
                    <a:pt x="298025" y="121189"/>
                    <a:pt x="344827" y="89166"/>
                    <a:pt x="391588" y="59850"/>
                  </a:cubicBezTo>
                  <a:close/>
                </a:path>
              </a:pathLst>
            </a:custGeom>
            <a:solidFill>
              <a:schemeClr val="accent1">
                <a:lumMod val="60000"/>
                <a:lumOff val="40000"/>
                <a:alpha val="50000"/>
              </a:schemeClr>
            </a:solidFill>
            <a:ln w="0" cap="flat">
              <a:noFill/>
              <a:prstDash val="solid"/>
              <a:miter/>
            </a:ln>
          </p:spPr>
          <p:txBody>
            <a:bodyPr rtlCol="0" anchor="ctr"/>
            <a:lstStyle/>
            <a:p>
              <a:endParaRPr lang="zh-CN" altLang="en-US"/>
            </a:p>
          </p:txBody>
        </p:sp>
        <p:sp>
          <p:nvSpPr>
            <p:cNvPr id="22" name="任意多边形: 形状 21"/>
            <p:cNvSpPr/>
            <p:nvPr/>
          </p:nvSpPr>
          <p:spPr>
            <a:xfrm flipH="1">
              <a:off x="11430001" y="3308140"/>
              <a:ext cx="761999" cy="946598"/>
            </a:xfrm>
            <a:custGeom>
              <a:avLst/>
              <a:gdLst>
                <a:gd name="connsiteX0" fmla="*/ 389664 w 727451"/>
                <a:gd name="connsiteY0" fmla="*/ 44 h 903681"/>
                <a:gd name="connsiteX1" fmla="*/ 584949 w 727451"/>
                <a:gd name="connsiteY1" fmla="*/ 145337 h 903681"/>
                <a:gd name="connsiteX2" fmla="*/ 487542 w 727451"/>
                <a:gd name="connsiteY2" fmla="*/ 291045 h 903681"/>
                <a:gd name="connsiteX3" fmla="*/ 610664 w 727451"/>
                <a:gd name="connsiteY3" fmla="*/ 255159 h 903681"/>
                <a:gd name="connsiteX4" fmla="*/ 694603 w 727451"/>
                <a:gd name="connsiteY4" fmla="*/ 403056 h 903681"/>
                <a:gd name="connsiteX5" fmla="*/ 641065 w 727451"/>
                <a:gd name="connsiteY5" fmla="*/ 508776 h 903681"/>
                <a:gd name="connsiteX6" fmla="*/ 707656 w 727451"/>
                <a:gd name="connsiteY6" fmla="*/ 532331 h 903681"/>
                <a:gd name="connsiteX7" fmla="*/ 707711 w 727451"/>
                <a:gd name="connsiteY7" fmla="*/ 532331 h 903681"/>
                <a:gd name="connsiteX8" fmla="*/ 615044 w 727451"/>
                <a:gd name="connsiteY8" fmla="*/ 608039 h 903681"/>
                <a:gd name="connsiteX9" fmla="*/ 472799 w 727451"/>
                <a:gd name="connsiteY9" fmla="*/ 635862 h 903681"/>
                <a:gd name="connsiteX10" fmla="*/ 348650 w 727451"/>
                <a:gd name="connsiteY10" fmla="*/ 727560 h 903681"/>
                <a:gd name="connsiteX11" fmla="*/ 335487 w 727451"/>
                <a:gd name="connsiteY11" fmla="*/ 668007 h 903681"/>
                <a:gd name="connsiteX12" fmla="*/ 257008 w 727451"/>
                <a:gd name="connsiteY12" fmla="*/ 747457 h 903681"/>
                <a:gd name="connsiteX13" fmla="*/ 131363 w 727451"/>
                <a:gd name="connsiteY13" fmla="*/ 816016 h 903681"/>
                <a:gd name="connsiteX14" fmla="*/ 38695 w 727451"/>
                <a:gd name="connsiteY14" fmla="*/ 891724 h 903681"/>
                <a:gd name="connsiteX15" fmla="*/ 0 w 727451"/>
                <a:gd name="connsiteY15" fmla="*/ 903681 h 903681"/>
                <a:gd name="connsiteX16" fmla="*/ 0 w 727451"/>
                <a:gd name="connsiteY16" fmla="*/ 140460 h 903681"/>
                <a:gd name="connsiteX17" fmla="*/ 51841 w 727451"/>
                <a:gd name="connsiteY17" fmla="*/ 110850 h 903681"/>
                <a:gd name="connsiteX18" fmla="*/ 144914 w 727451"/>
                <a:gd name="connsiteY18" fmla="*/ 94929 h 903681"/>
                <a:gd name="connsiteX19" fmla="*/ 192689 w 727451"/>
                <a:gd name="connsiteY19" fmla="*/ 115048 h 903681"/>
                <a:gd name="connsiteX20" fmla="*/ 389664 w 727451"/>
                <a:gd name="connsiteY20" fmla="*/ 44 h 90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7451" h="903681">
                  <a:moveTo>
                    <a:pt x="389664" y="44"/>
                  </a:moveTo>
                  <a:cubicBezTo>
                    <a:pt x="496686" y="2372"/>
                    <a:pt x="585087" y="75642"/>
                    <a:pt x="584949" y="145337"/>
                  </a:cubicBezTo>
                  <a:cubicBezTo>
                    <a:pt x="584838" y="215032"/>
                    <a:pt x="470638" y="245681"/>
                    <a:pt x="487542" y="291045"/>
                  </a:cubicBezTo>
                  <a:cubicBezTo>
                    <a:pt x="504418" y="336409"/>
                    <a:pt x="575277" y="211013"/>
                    <a:pt x="610664" y="255159"/>
                  </a:cubicBezTo>
                  <a:cubicBezTo>
                    <a:pt x="646052" y="299331"/>
                    <a:pt x="727719" y="340483"/>
                    <a:pt x="694603" y="403056"/>
                  </a:cubicBezTo>
                  <a:cubicBezTo>
                    <a:pt x="661488" y="465601"/>
                    <a:pt x="603737" y="506532"/>
                    <a:pt x="641065" y="508776"/>
                  </a:cubicBezTo>
                  <a:cubicBezTo>
                    <a:pt x="678392" y="510993"/>
                    <a:pt x="766709" y="440217"/>
                    <a:pt x="707656" y="532331"/>
                  </a:cubicBezTo>
                  <a:lnTo>
                    <a:pt x="707711" y="532331"/>
                  </a:lnTo>
                  <a:cubicBezTo>
                    <a:pt x="707711" y="532331"/>
                    <a:pt x="688784" y="598617"/>
                    <a:pt x="615044" y="608039"/>
                  </a:cubicBezTo>
                  <a:cubicBezTo>
                    <a:pt x="541302" y="617461"/>
                    <a:pt x="529359" y="576421"/>
                    <a:pt x="472799" y="635862"/>
                  </a:cubicBezTo>
                  <a:cubicBezTo>
                    <a:pt x="416240" y="695304"/>
                    <a:pt x="387475" y="752916"/>
                    <a:pt x="348650" y="727560"/>
                  </a:cubicBezTo>
                  <a:cubicBezTo>
                    <a:pt x="309827" y="702204"/>
                    <a:pt x="394735" y="650216"/>
                    <a:pt x="335487" y="668007"/>
                  </a:cubicBezTo>
                  <a:cubicBezTo>
                    <a:pt x="276240" y="685799"/>
                    <a:pt x="319692" y="710850"/>
                    <a:pt x="257008" y="747457"/>
                  </a:cubicBezTo>
                  <a:cubicBezTo>
                    <a:pt x="194324" y="784064"/>
                    <a:pt x="180163" y="780323"/>
                    <a:pt x="131363" y="816016"/>
                  </a:cubicBezTo>
                  <a:cubicBezTo>
                    <a:pt x="82562" y="851708"/>
                    <a:pt x="117064" y="881997"/>
                    <a:pt x="38695" y="891724"/>
                  </a:cubicBezTo>
                  <a:lnTo>
                    <a:pt x="0" y="903681"/>
                  </a:lnTo>
                  <a:lnTo>
                    <a:pt x="0" y="140460"/>
                  </a:lnTo>
                  <a:lnTo>
                    <a:pt x="51841" y="110850"/>
                  </a:lnTo>
                  <a:cubicBezTo>
                    <a:pt x="93627" y="92456"/>
                    <a:pt x="134896" y="83969"/>
                    <a:pt x="144914" y="94929"/>
                  </a:cubicBezTo>
                  <a:cubicBezTo>
                    <a:pt x="164922" y="116849"/>
                    <a:pt x="161790" y="140294"/>
                    <a:pt x="192689" y="115048"/>
                  </a:cubicBezTo>
                  <a:cubicBezTo>
                    <a:pt x="223588" y="89803"/>
                    <a:pt x="282641" y="-2311"/>
                    <a:pt x="389664" y="44"/>
                  </a:cubicBezTo>
                  <a:close/>
                </a:path>
              </a:pathLst>
            </a:custGeom>
            <a:solidFill>
              <a:schemeClr val="accent2">
                <a:lumMod val="40000"/>
                <a:lumOff val="60000"/>
                <a:alpha val="50000"/>
              </a:schemeClr>
            </a:solidFill>
            <a:ln w="0" cap="flat">
              <a:noFill/>
              <a:prstDash val="solid"/>
              <a:miter/>
            </a:ln>
          </p:spPr>
          <p:txBody>
            <a:bodyPr rtlCol="0" anchor="ctr"/>
            <a:lstStyle/>
            <a:p>
              <a:endParaRPr lang="zh-CN" altLang="en-US"/>
            </a:p>
          </p:txBody>
        </p:sp>
        <p:sp>
          <p:nvSpPr>
            <p:cNvPr id="24" name="任意多边形: 形状 23"/>
            <p:cNvSpPr/>
            <p:nvPr/>
          </p:nvSpPr>
          <p:spPr>
            <a:xfrm flipH="1">
              <a:off x="1" y="33610"/>
              <a:ext cx="6164599" cy="6595793"/>
            </a:xfrm>
            <a:custGeom>
              <a:avLst/>
              <a:gdLst>
                <a:gd name="connsiteX0" fmla="*/ 6030011 w 6164599"/>
                <a:gd name="connsiteY0" fmla="*/ 1133 h 6595793"/>
                <a:gd name="connsiteX1" fmla="*/ 6108690 w 6164599"/>
                <a:gd name="connsiteY1" fmla="*/ 2872 h 6595793"/>
                <a:gd name="connsiteX2" fmla="*/ 6164599 w 6164599"/>
                <a:gd name="connsiteY2" fmla="*/ 14986 h 6595793"/>
                <a:gd name="connsiteX3" fmla="*/ 6164599 w 6164599"/>
                <a:gd name="connsiteY3" fmla="*/ 5594955 h 6595793"/>
                <a:gd name="connsiteX4" fmla="*/ 6155256 w 6164599"/>
                <a:gd name="connsiteY4" fmla="*/ 5596742 h 6595793"/>
                <a:gd name="connsiteX5" fmla="*/ 5113695 w 6164599"/>
                <a:gd name="connsiteY5" fmla="*/ 6098321 h 6595793"/>
                <a:gd name="connsiteX6" fmla="*/ 4325839 w 6164599"/>
                <a:gd name="connsiteY6" fmla="*/ 6166829 h 6595793"/>
                <a:gd name="connsiteX7" fmla="*/ 4942424 w 6164599"/>
                <a:gd name="connsiteY7" fmla="*/ 5036424 h 6595793"/>
                <a:gd name="connsiteX8" fmla="*/ 3572234 w 6164599"/>
                <a:gd name="connsiteY8" fmla="*/ 6201085 h 6595793"/>
                <a:gd name="connsiteX9" fmla="*/ 2270552 w 6164599"/>
                <a:gd name="connsiteY9" fmla="*/ 6406614 h 6595793"/>
                <a:gd name="connsiteX10" fmla="*/ 1311418 w 6164599"/>
                <a:gd name="connsiteY10" fmla="*/ 6406614 h 6595793"/>
                <a:gd name="connsiteX11" fmla="*/ 1996515 w 6164599"/>
                <a:gd name="connsiteY11" fmla="*/ 5344875 h 6595793"/>
                <a:gd name="connsiteX12" fmla="*/ 1037383 w 6164599"/>
                <a:gd name="connsiteY12" fmla="*/ 6064224 h 6595793"/>
                <a:gd name="connsiteX13" fmla="*/ 557814 w 6164599"/>
                <a:gd name="connsiteY13" fmla="*/ 5550405 h 6595793"/>
                <a:gd name="connsiteX14" fmla="*/ 9739 w 6164599"/>
                <a:gd name="connsiteY14" fmla="*/ 5379130 h 6595793"/>
                <a:gd name="connsiteX15" fmla="*/ 455050 w 6164599"/>
                <a:gd name="connsiteY15" fmla="*/ 4454252 h 6595793"/>
                <a:gd name="connsiteX16" fmla="*/ 1140147 w 6164599"/>
                <a:gd name="connsiteY16" fmla="*/ 3871918 h 6595793"/>
                <a:gd name="connsiteX17" fmla="*/ 626324 w 6164599"/>
                <a:gd name="connsiteY17" fmla="*/ 3871918 h 6595793"/>
                <a:gd name="connsiteX18" fmla="*/ 1551203 w 6164599"/>
                <a:gd name="connsiteY18" fmla="*/ 2707258 h 6595793"/>
                <a:gd name="connsiteX19" fmla="*/ 2887137 w 6164599"/>
                <a:gd name="connsiteY19" fmla="*/ 1782379 h 6595793"/>
                <a:gd name="connsiteX20" fmla="*/ 3743505 w 6164599"/>
                <a:gd name="connsiteY20" fmla="*/ 1097285 h 6595793"/>
                <a:gd name="connsiteX21" fmla="*/ 3812016 w 6164599"/>
                <a:gd name="connsiteY21" fmla="*/ 1645360 h 6595793"/>
                <a:gd name="connsiteX22" fmla="*/ 5490499 w 6164599"/>
                <a:gd name="connsiteY22" fmla="*/ 275170 h 6595793"/>
                <a:gd name="connsiteX23" fmla="*/ 6030011 w 6164599"/>
                <a:gd name="connsiteY23" fmla="*/ 1133 h 659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164599" h="6595793">
                  <a:moveTo>
                    <a:pt x="6030011" y="1133"/>
                  </a:moveTo>
                  <a:cubicBezTo>
                    <a:pt x="6059984" y="-1008"/>
                    <a:pt x="6086210" y="62"/>
                    <a:pt x="6108690" y="2872"/>
                  </a:cubicBezTo>
                  <a:lnTo>
                    <a:pt x="6164599" y="14986"/>
                  </a:lnTo>
                  <a:lnTo>
                    <a:pt x="6164599" y="5594955"/>
                  </a:lnTo>
                  <a:lnTo>
                    <a:pt x="6155256" y="5596742"/>
                  </a:lnTo>
                  <a:cubicBezTo>
                    <a:pt x="5851780" y="5678699"/>
                    <a:pt x="5443399" y="6098321"/>
                    <a:pt x="5113695" y="6098321"/>
                  </a:cubicBezTo>
                  <a:cubicBezTo>
                    <a:pt x="4736895" y="6098321"/>
                    <a:pt x="4497109" y="6372359"/>
                    <a:pt x="4325839" y="6166829"/>
                  </a:cubicBezTo>
                  <a:cubicBezTo>
                    <a:pt x="4154564" y="5961303"/>
                    <a:pt x="5250714" y="5070679"/>
                    <a:pt x="4942424" y="5036424"/>
                  </a:cubicBezTo>
                  <a:cubicBezTo>
                    <a:pt x="4634129" y="5002169"/>
                    <a:pt x="4017543" y="5755773"/>
                    <a:pt x="3572234" y="6201085"/>
                  </a:cubicBezTo>
                  <a:cubicBezTo>
                    <a:pt x="3126919" y="6646396"/>
                    <a:pt x="2818629" y="6714907"/>
                    <a:pt x="2270552" y="6406614"/>
                  </a:cubicBezTo>
                  <a:cubicBezTo>
                    <a:pt x="1722477" y="6098321"/>
                    <a:pt x="1448436" y="6646396"/>
                    <a:pt x="1311418" y="6406614"/>
                  </a:cubicBezTo>
                  <a:cubicBezTo>
                    <a:pt x="1174399" y="6166988"/>
                    <a:pt x="2270552" y="5379130"/>
                    <a:pt x="1996515" y="5344875"/>
                  </a:cubicBezTo>
                  <a:cubicBezTo>
                    <a:pt x="1722477" y="5310620"/>
                    <a:pt x="1345674" y="6029969"/>
                    <a:pt x="1037383" y="6064224"/>
                  </a:cubicBezTo>
                  <a:cubicBezTo>
                    <a:pt x="729088" y="6098480"/>
                    <a:pt x="763343" y="5721676"/>
                    <a:pt x="557814" y="5550405"/>
                  </a:cubicBezTo>
                  <a:cubicBezTo>
                    <a:pt x="352286" y="5379130"/>
                    <a:pt x="78247" y="5790187"/>
                    <a:pt x="9739" y="5379130"/>
                  </a:cubicBezTo>
                  <a:cubicBezTo>
                    <a:pt x="-58773" y="4968071"/>
                    <a:pt x="249521" y="4899563"/>
                    <a:pt x="455050" y="4454252"/>
                  </a:cubicBezTo>
                  <a:cubicBezTo>
                    <a:pt x="660580" y="4008940"/>
                    <a:pt x="1003128" y="4111703"/>
                    <a:pt x="1140147" y="3871918"/>
                  </a:cubicBezTo>
                  <a:cubicBezTo>
                    <a:pt x="1277166" y="3632136"/>
                    <a:pt x="763343" y="4043193"/>
                    <a:pt x="626324" y="3871918"/>
                  </a:cubicBezTo>
                  <a:cubicBezTo>
                    <a:pt x="489306" y="3700647"/>
                    <a:pt x="900361" y="3323843"/>
                    <a:pt x="1551203" y="2707258"/>
                  </a:cubicBezTo>
                  <a:cubicBezTo>
                    <a:pt x="2202044" y="2090672"/>
                    <a:pt x="2441826" y="2296201"/>
                    <a:pt x="2887137" y="1782379"/>
                  </a:cubicBezTo>
                  <a:cubicBezTo>
                    <a:pt x="3332449" y="1268559"/>
                    <a:pt x="3640742" y="754737"/>
                    <a:pt x="3743505" y="1097285"/>
                  </a:cubicBezTo>
                  <a:cubicBezTo>
                    <a:pt x="3846271" y="1439833"/>
                    <a:pt x="3229685" y="1850890"/>
                    <a:pt x="3812016" y="1645360"/>
                  </a:cubicBezTo>
                  <a:cubicBezTo>
                    <a:pt x="4394347" y="1439833"/>
                    <a:pt x="5010932" y="686229"/>
                    <a:pt x="5490499" y="275170"/>
                  </a:cubicBezTo>
                  <a:cubicBezTo>
                    <a:pt x="5730283" y="69642"/>
                    <a:pt x="5910120" y="9696"/>
                    <a:pt x="6030011" y="1133"/>
                  </a:cubicBezTo>
                  <a:close/>
                </a:path>
              </a:pathLst>
            </a:custGeom>
            <a:blipFill>
              <a:blip r:embed="rId2"/>
              <a:stretch>
                <a:fillRect l="-45288" r="-45102"/>
              </a:stretch>
            </a:blipFill>
            <a:ln w="0" cap="flat">
              <a:noFill/>
              <a:prstDash val="solid"/>
              <a:miter/>
            </a:ln>
          </p:spPr>
          <p:txBody>
            <a:bodyPr rtlCol="0" anchor="ctr"/>
            <a:lstStyle/>
            <a:p>
              <a:endParaRPr lang="zh-CN" altLang="en-US"/>
            </a:p>
          </p:txBody>
        </p:sp>
        <p:sp>
          <p:nvSpPr>
            <p:cNvPr id="26" name="任意多边形: 形状 25"/>
            <p:cNvSpPr/>
            <p:nvPr/>
          </p:nvSpPr>
          <p:spPr>
            <a:xfrm flipH="1">
              <a:off x="2354089" y="0"/>
              <a:ext cx="3507458" cy="1752022"/>
            </a:xfrm>
            <a:custGeom>
              <a:avLst/>
              <a:gdLst>
                <a:gd name="connsiteX0" fmla="*/ 2088779 w 3507458"/>
                <a:gd name="connsiteY0" fmla="*/ 0 h 1752022"/>
                <a:gd name="connsiteX1" fmla="*/ 3507458 w 3507458"/>
                <a:gd name="connsiteY1" fmla="*/ 0 h 1752022"/>
                <a:gd name="connsiteX2" fmla="*/ 3447265 w 3507458"/>
                <a:gd name="connsiteY2" fmla="*/ 103313 h 1752022"/>
                <a:gd name="connsiteX3" fmla="*/ 3193937 w 3507458"/>
                <a:gd name="connsiteY3" fmla="*/ 363684 h 1752022"/>
                <a:gd name="connsiteX4" fmla="*/ 2307566 w 3507458"/>
                <a:gd name="connsiteY4" fmla="*/ 1142362 h 1752022"/>
                <a:gd name="connsiteX5" fmla="*/ 978016 w 3507458"/>
                <a:gd name="connsiteY5" fmla="*/ 1516127 h 1752022"/>
                <a:gd name="connsiteX6" fmla="*/ 54718 w 3507458"/>
                <a:gd name="connsiteY6" fmla="*/ 1516127 h 1752022"/>
                <a:gd name="connsiteX7" fmla="*/ 1495066 w 3507458"/>
                <a:gd name="connsiteY7" fmla="*/ 706303 h 1752022"/>
                <a:gd name="connsiteX8" fmla="*/ 2087131 w 3507458"/>
                <a:gd name="connsiteY8" fmla="*/ 5494 h 175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7458" h="1752022">
                  <a:moveTo>
                    <a:pt x="2088779" y="0"/>
                  </a:moveTo>
                  <a:lnTo>
                    <a:pt x="3507458" y="0"/>
                  </a:lnTo>
                  <a:lnTo>
                    <a:pt x="3447265" y="103313"/>
                  </a:lnTo>
                  <a:cubicBezTo>
                    <a:pt x="3387828" y="188481"/>
                    <a:pt x="3304732" y="278029"/>
                    <a:pt x="3193937" y="363684"/>
                  </a:cubicBezTo>
                  <a:cubicBezTo>
                    <a:pt x="2750750" y="706303"/>
                    <a:pt x="2787681" y="862040"/>
                    <a:pt x="2307566" y="1142362"/>
                  </a:cubicBezTo>
                  <a:cubicBezTo>
                    <a:pt x="1827451" y="1422687"/>
                    <a:pt x="1642793" y="1266953"/>
                    <a:pt x="978016" y="1516127"/>
                  </a:cubicBezTo>
                  <a:cubicBezTo>
                    <a:pt x="313243" y="1765306"/>
                    <a:pt x="-166873" y="1889893"/>
                    <a:pt x="54718" y="1516127"/>
                  </a:cubicBezTo>
                  <a:cubicBezTo>
                    <a:pt x="276311" y="1142362"/>
                    <a:pt x="719495" y="1111215"/>
                    <a:pt x="1495066" y="706303"/>
                  </a:cubicBezTo>
                  <a:cubicBezTo>
                    <a:pt x="2076745" y="402618"/>
                    <a:pt x="2035194" y="239097"/>
                    <a:pt x="2087131" y="5494"/>
                  </a:cubicBezTo>
                  <a:close/>
                </a:path>
              </a:pathLst>
            </a:custGeom>
            <a:blipFill>
              <a:blip r:embed="rId2"/>
              <a:stretch>
                <a:fillRect t="-6297" b="-6208"/>
              </a:stretch>
            </a:blipFill>
            <a:ln w="0" cap="flat">
              <a:noFill/>
              <a:prstDash val="solid"/>
              <a:miter/>
            </a:ln>
          </p:spPr>
          <p:txBody>
            <a:bodyPr rtlCol="0" anchor="ctr"/>
            <a:lstStyle/>
            <a:p>
              <a:endParaRPr lang="zh-CN" altLang="en-US"/>
            </a:p>
          </p:txBody>
        </p:sp>
        <p:sp>
          <p:nvSpPr>
            <p:cNvPr id="27" name="任意多边形: 形状 26"/>
            <p:cNvSpPr/>
            <p:nvPr/>
          </p:nvSpPr>
          <p:spPr>
            <a:xfrm rot="586087" flipH="1">
              <a:off x="1273151" y="491122"/>
              <a:ext cx="723642" cy="88687"/>
            </a:xfrm>
            <a:custGeom>
              <a:avLst/>
              <a:gdLst>
                <a:gd name="connsiteX0" fmla="*/ 0 w 1714500"/>
                <a:gd name="connsiteY0" fmla="*/ 171716 h 210124"/>
                <a:gd name="connsiteX1" fmla="*/ 180975 w 1714500"/>
                <a:gd name="connsiteY1" fmla="*/ 266 h 210124"/>
                <a:gd name="connsiteX2" fmla="*/ 390525 w 1714500"/>
                <a:gd name="connsiteY2" fmla="*/ 190766 h 210124"/>
                <a:gd name="connsiteX3" fmla="*/ 638175 w 1714500"/>
                <a:gd name="connsiteY3" fmla="*/ 28841 h 210124"/>
                <a:gd name="connsiteX4" fmla="*/ 838200 w 1714500"/>
                <a:gd name="connsiteY4" fmla="*/ 190766 h 210124"/>
                <a:gd name="connsiteX5" fmla="*/ 1095375 w 1714500"/>
                <a:gd name="connsiteY5" fmla="*/ 38366 h 210124"/>
                <a:gd name="connsiteX6" fmla="*/ 1266825 w 1714500"/>
                <a:gd name="connsiteY6" fmla="*/ 209816 h 210124"/>
                <a:gd name="connsiteX7" fmla="*/ 1504950 w 1714500"/>
                <a:gd name="connsiteY7" fmla="*/ 28841 h 210124"/>
                <a:gd name="connsiteX8" fmla="*/ 1714500 w 1714500"/>
                <a:gd name="connsiteY8" fmla="*/ 200291 h 2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210124">
                  <a:moveTo>
                    <a:pt x="0" y="171716"/>
                  </a:moveTo>
                  <a:cubicBezTo>
                    <a:pt x="54102" y="73322"/>
                    <a:pt x="116967" y="-5164"/>
                    <a:pt x="180975" y="266"/>
                  </a:cubicBezTo>
                  <a:cubicBezTo>
                    <a:pt x="272796" y="8076"/>
                    <a:pt x="293942" y="182765"/>
                    <a:pt x="390525" y="190766"/>
                  </a:cubicBezTo>
                  <a:cubicBezTo>
                    <a:pt x="489490" y="199052"/>
                    <a:pt x="535210" y="21221"/>
                    <a:pt x="638175" y="28841"/>
                  </a:cubicBezTo>
                  <a:cubicBezTo>
                    <a:pt x="730377" y="35699"/>
                    <a:pt x="743712" y="181907"/>
                    <a:pt x="838200" y="190766"/>
                  </a:cubicBezTo>
                  <a:cubicBezTo>
                    <a:pt x="944213" y="200672"/>
                    <a:pt x="999172" y="23411"/>
                    <a:pt x="1095375" y="38366"/>
                  </a:cubicBezTo>
                  <a:cubicBezTo>
                    <a:pt x="1181576" y="51796"/>
                    <a:pt x="1187863" y="201910"/>
                    <a:pt x="1266825" y="209816"/>
                  </a:cubicBezTo>
                  <a:cubicBezTo>
                    <a:pt x="1354646" y="218579"/>
                    <a:pt x="1397222" y="38175"/>
                    <a:pt x="1504950" y="28841"/>
                  </a:cubicBezTo>
                  <a:cubicBezTo>
                    <a:pt x="1558957" y="24173"/>
                    <a:pt x="1627918" y="62654"/>
                    <a:pt x="1714500" y="200291"/>
                  </a:cubicBezTo>
                </a:path>
              </a:pathLst>
            </a:custGeom>
            <a:noFill/>
            <a:ln w="34925" cap="flat">
              <a:solidFill>
                <a:schemeClr val="accent1"/>
              </a:solidFill>
              <a:prstDash val="solid"/>
              <a:miter/>
            </a:ln>
          </p:spPr>
          <p:txBody>
            <a:bodyPr rtlCol="0" anchor="ctr"/>
            <a:lstStyle/>
            <a:p>
              <a:endParaRPr lang="zh-CN" altLang="en-US"/>
            </a:p>
          </p:txBody>
        </p:sp>
        <p:sp>
          <p:nvSpPr>
            <p:cNvPr id="29" name="任意多边形: 形状 28"/>
            <p:cNvSpPr/>
            <p:nvPr/>
          </p:nvSpPr>
          <p:spPr>
            <a:xfrm flipH="1">
              <a:off x="1" y="249223"/>
              <a:ext cx="6164598" cy="6595793"/>
            </a:xfrm>
            <a:custGeom>
              <a:avLst/>
              <a:gdLst>
                <a:gd name="connsiteX0" fmla="*/ 6030011 w 6164599"/>
                <a:gd name="connsiteY0" fmla="*/ 1133 h 6595793"/>
                <a:gd name="connsiteX1" fmla="*/ 6108690 w 6164599"/>
                <a:gd name="connsiteY1" fmla="*/ 2872 h 6595793"/>
                <a:gd name="connsiteX2" fmla="*/ 6164599 w 6164599"/>
                <a:gd name="connsiteY2" fmla="*/ 14986 h 6595793"/>
                <a:gd name="connsiteX3" fmla="*/ 6164599 w 6164599"/>
                <a:gd name="connsiteY3" fmla="*/ 5594955 h 6595793"/>
                <a:gd name="connsiteX4" fmla="*/ 6155256 w 6164599"/>
                <a:gd name="connsiteY4" fmla="*/ 5596742 h 6595793"/>
                <a:gd name="connsiteX5" fmla="*/ 5113695 w 6164599"/>
                <a:gd name="connsiteY5" fmla="*/ 6098321 h 6595793"/>
                <a:gd name="connsiteX6" fmla="*/ 4325839 w 6164599"/>
                <a:gd name="connsiteY6" fmla="*/ 6166829 h 6595793"/>
                <a:gd name="connsiteX7" fmla="*/ 4942424 w 6164599"/>
                <a:gd name="connsiteY7" fmla="*/ 5036424 h 6595793"/>
                <a:gd name="connsiteX8" fmla="*/ 3572234 w 6164599"/>
                <a:gd name="connsiteY8" fmla="*/ 6201085 h 6595793"/>
                <a:gd name="connsiteX9" fmla="*/ 2270552 w 6164599"/>
                <a:gd name="connsiteY9" fmla="*/ 6406614 h 6595793"/>
                <a:gd name="connsiteX10" fmla="*/ 1311418 w 6164599"/>
                <a:gd name="connsiteY10" fmla="*/ 6406614 h 6595793"/>
                <a:gd name="connsiteX11" fmla="*/ 1996515 w 6164599"/>
                <a:gd name="connsiteY11" fmla="*/ 5344875 h 6595793"/>
                <a:gd name="connsiteX12" fmla="*/ 1037383 w 6164599"/>
                <a:gd name="connsiteY12" fmla="*/ 6064224 h 6595793"/>
                <a:gd name="connsiteX13" fmla="*/ 557814 w 6164599"/>
                <a:gd name="connsiteY13" fmla="*/ 5550405 h 6595793"/>
                <a:gd name="connsiteX14" fmla="*/ 9739 w 6164599"/>
                <a:gd name="connsiteY14" fmla="*/ 5379130 h 6595793"/>
                <a:gd name="connsiteX15" fmla="*/ 455050 w 6164599"/>
                <a:gd name="connsiteY15" fmla="*/ 4454252 h 6595793"/>
                <a:gd name="connsiteX16" fmla="*/ 1140147 w 6164599"/>
                <a:gd name="connsiteY16" fmla="*/ 3871918 h 6595793"/>
                <a:gd name="connsiteX17" fmla="*/ 626324 w 6164599"/>
                <a:gd name="connsiteY17" fmla="*/ 3871918 h 6595793"/>
                <a:gd name="connsiteX18" fmla="*/ 1551203 w 6164599"/>
                <a:gd name="connsiteY18" fmla="*/ 2707258 h 6595793"/>
                <a:gd name="connsiteX19" fmla="*/ 2887137 w 6164599"/>
                <a:gd name="connsiteY19" fmla="*/ 1782379 h 6595793"/>
                <a:gd name="connsiteX20" fmla="*/ 3743505 w 6164599"/>
                <a:gd name="connsiteY20" fmla="*/ 1097285 h 6595793"/>
                <a:gd name="connsiteX21" fmla="*/ 3812016 w 6164599"/>
                <a:gd name="connsiteY21" fmla="*/ 1645360 h 6595793"/>
                <a:gd name="connsiteX22" fmla="*/ 5490499 w 6164599"/>
                <a:gd name="connsiteY22" fmla="*/ 275170 h 6595793"/>
                <a:gd name="connsiteX23" fmla="*/ 6030011 w 6164599"/>
                <a:gd name="connsiteY23" fmla="*/ 1133 h 659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164599" h="6595793">
                  <a:moveTo>
                    <a:pt x="6030011" y="1133"/>
                  </a:moveTo>
                  <a:cubicBezTo>
                    <a:pt x="6059984" y="-1008"/>
                    <a:pt x="6086210" y="62"/>
                    <a:pt x="6108690" y="2872"/>
                  </a:cubicBezTo>
                  <a:lnTo>
                    <a:pt x="6164599" y="14986"/>
                  </a:lnTo>
                  <a:lnTo>
                    <a:pt x="6164599" y="5594955"/>
                  </a:lnTo>
                  <a:lnTo>
                    <a:pt x="6155256" y="5596742"/>
                  </a:lnTo>
                  <a:cubicBezTo>
                    <a:pt x="5851780" y="5678699"/>
                    <a:pt x="5443399" y="6098321"/>
                    <a:pt x="5113695" y="6098321"/>
                  </a:cubicBezTo>
                  <a:cubicBezTo>
                    <a:pt x="4736895" y="6098321"/>
                    <a:pt x="4497109" y="6372359"/>
                    <a:pt x="4325839" y="6166829"/>
                  </a:cubicBezTo>
                  <a:cubicBezTo>
                    <a:pt x="4154564" y="5961303"/>
                    <a:pt x="5250714" y="5070679"/>
                    <a:pt x="4942424" y="5036424"/>
                  </a:cubicBezTo>
                  <a:cubicBezTo>
                    <a:pt x="4634129" y="5002169"/>
                    <a:pt x="4017543" y="5755773"/>
                    <a:pt x="3572234" y="6201085"/>
                  </a:cubicBezTo>
                  <a:cubicBezTo>
                    <a:pt x="3126919" y="6646396"/>
                    <a:pt x="2818629" y="6714907"/>
                    <a:pt x="2270552" y="6406614"/>
                  </a:cubicBezTo>
                  <a:cubicBezTo>
                    <a:pt x="1722477" y="6098321"/>
                    <a:pt x="1448436" y="6646396"/>
                    <a:pt x="1311418" y="6406614"/>
                  </a:cubicBezTo>
                  <a:cubicBezTo>
                    <a:pt x="1174399" y="6166988"/>
                    <a:pt x="2270552" y="5379130"/>
                    <a:pt x="1996515" y="5344875"/>
                  </a:cubicBezTo>
                  <a:cubicBezTo>
                    <a:pt x="1722477" y="5310620"/>
                    <a:pt x="1345674" y="6029969"/>
                    <a:pt x="1037383" y="6064224"/>
                  </a:cubicBezTo>
                  <a:cubicBezTo>
                    <a:pt x="729088" y="6098480"/>
                    <a:pt x="763343" y="5721676"/>
                    <a:pt x="557814" y="5550405"/>
                  </a:cubicBezTo>
                  <a:cubicBezTo>
                    <a:pt x="352286" y="5379130"/>
                    <a:pt x="78247" y="5790187"/>
                    <a:pt x="9739" y="5379130"/>
                  </a:cubicBezTo>
                  <a:cubicBezTo>
                    <a:pt x="-58773" y="4968071"/>
                    <a:pt x="249521" y="4899563"/>
                    <a:pt x="455050" y="4454252"/>
                  </a:cubicBezTo>
                  <a:cubicBezTo>
                    <a:pt x="660580" y="4008940"/>
                    <a:pt x="1003128" y="4111703"/>
                    <a:pt x="1140147" y="3871918"/>
                  </a:cubicBezTo>
                  <a:cubicBezTo>
                    <a:pt x="1277166" y="3632136"/>
                    <a:pt x="763343" y="4043193"/>
                    <a:pt x="626324" y="3871918"/>
                  </a:cubicBezTo>
                  <a:cubicBezTo>
                    <a:pt x="489306" y="3700647"/>
                    <a:pt x="900361" y="3323843"/>
                    <a:pt x="1551203" y="2707258"/>
                  </a:cubicBezTo>
                  <a:cubicBezTo>
                    <a:pt x="2202044" y="2090672"/>
                    <a:pt x="2441826" y="2296201"/>
                    <a:pt x="2887137" y="1782379"/>
                  </a:cubicBezTo>
                  <a:cubicBezTo>
                    <a:pt x="3332449" y="1268559"/>
                    <a:pt x="3640742" y="754737"/>
                    <a:pt x="3743505" y="1097285"/>
                  </a:cubicBezTo>
                  <a:cubicBezTo>
                    <a:pt x="3846271" y="1439833"/>
                    <a:pt x="3229685" y="1850890"/>
                    <a:pt x="3812016" y="1645360"/>
                  </a:cubicBezTo>
                  <a:cubicBezTo>
                    <a:pt x="4394347" y="1439833"/>
                    <a:pt x="5010932" y="686229"/>
                    <a:pt x="5490499" y="275170"/>
                  </a:cubicBezTo>
                  <a:cubicBezTo>
                    <a:pt x="5730283" y="69642"/>
                    <a:pt x="5910120" y="9696"/>
                    <a:pt x="6030011" y="1133"/>
                  </a:cubicBezTo>
                  <a:close/>
                </a:path>
              </a:pathLst>
            </a:custGeom>
            <a:noFill/>
            <a:ln w="38100" cap="flat">
              <a:solidFill>
                <a:schemeClr val="accent1"/>
              </a:solidFill>
              <a:prstDash val="solid"/>
              <a:miter/>
            </a:ln>
          </p:spPr>
          <p:txBody>
            <a:bodyPr rtlCol="0" anchor="ctr"/>
            <a:lstStyle/>
            <a:p>
              <a:endParaRPr lang="zh-CN" altLang="en-US"/>
            </a:p>
          </p:txBody>
        </p:sp>
        <p:sp>
          <p:nvSpPr>
            <p:cNvPr id="30" name="任意多边形: 形状 29"/>
            <p:cNvSpPr/>
            <p:nvPr/>
          </p:nvSpPr>
          <p:spPr>
            <a:xfrm flipH="1">
              <a:off x="1995290" y="12984"/>
              <a:ext cx="3507458" cy="1752022"/>
            </a:xfrm>
            <a:custGeom>
              <a:avLst/>
              <a:gdLst>
                <a:gd name="connsiteX0" fmla="*/ 2088779 w 3507458"/>
                <a:gd name="connsiteY0" fmla="*/ 0 h 1752022"/>
                <a:gd name="connsiteX1" fmla="*/ 3507458 w 3507458"/>
                <a:gd name="connsiteY1" fmla="*/ 0 h 1752022"/>
                <a:gd name="connsiteX2" fmla="*/ 3447265 w 3507458"/>
                <a:gd name="connsiteY2" fmla="*/ 103313 h 1752022"/>
                <a:gd name="connsiteX3" fmla="*/ 3193937 w 3507458"/>
                <a:gd name="connsiteY3" fmla="*/ 363684 h 1752022"/>
                <a:gd name="connsiteX4" fmla="*/ 2307566 w 3507458"/>
                <a:gd name="connsiteY4" fmla="*/ 1142362 h 1752022"/>
                <a:gd name="connsiteX5" fmla="*/ 978016 w 3507458"/>
                <a:gd name="connsiteY5" fmla="*/ 1516127 h 1752022"/>
                <a:gd name="connsiteX6" fmla="*/ 54718 w 3507458"/>
                <a:gd name="connsiteY6" fmla="*/ 1516127 h 1752022"/>
                <a:gd name="connsiteX7" fmla="*/ 1495066 w 3507458"/>
                <a:gd name="connsiteY7" fmla="*/ 706303 h 1752022"/>
                <a:gd name="connsiteX8" fmla="*/ 2087131 w 3507458"/>
                <a:gd name="connsiteY8" fmla="*/ 5494 h 175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7458" h="1752022">
                  <a:moveTo>
                    <a:pt x="2088779" y="0"/>
                  </a:moveTo>
                  <a:lnTo>
                    <a:pt x="3507458" y="0"/>
                  </a:lnTo>
                  <a:lnTo>
                    <a:pt x="3447265" y="103313"/>
                  </a:lnTo>
                  <a:cubicBezTo>
                    <a:pt x="3387828" y="188481"/>
                    <a:pt x="3304732" y="278029"/>
                    <a:pt x="3193937" y="363684"/>
                  </a:cubicBezTo>
                  <a:cubicBezTo>
                    <a:pt x="2750750" y="706303"/>
                    <a:pt x="2787681" y="862040"/>
                    <a:pt x="2307566" y="1142362"/>
                  </a:cubicBezTo>
                  <a:cubicBezTo>
                    <a:pt x="1827451" y="1422687"/>
                    <a:pt x="1642793" y="1266953"/>
                    <a:pt x="978016" y="1516127"/>
                  </a:cubicBezTo>
                  <a:cubicBezTo>
                    <a:pt x="313243" y="1765306"/>
                    <a:pt x="-166873" y="1889893"/>
                    <a:pt x="54718" y="1516127"/>
                  </a:cubicBezTo>
                  <a:cubicBezTo>
                    <a:pt x="276311" y="1142362"/>
                    <a:pt x="719495" y="1111215"/>
                    <a:pt x="1495066" y="706303"/>
                  </a:cubicBezTo>
                  <a:cubicBezTo>
                    <a:pt x="2076745" y="402618"/>
                    <a:pt x="2035194" y="239097"/>
                    <a:pt x="2087131" y="5494"/>
                  </a:cubicBezTo>
                  <a:close/>
                </a:path>
              </a:pathLst>
            </a:custGeom>
            <a:noFill/>
            <a:ln w="38100" cap="flat">
              <a:solidFill>
                <a:schemeClr val="accent1"/>
              </a:solidFill>
              <a:prstDash val="solid"/>
              <a:miter/>
            </a:ln>
          </p:spPr>
          <p:txBody>
            <a:bodyPr rtlCol="0" anchor="ctr"/>
            <a:lstStyle/>
            <a:p>
              <a:endParaRPr lang="zh-CN" altLang="en-US"/>
            </a:p>
          </p:txBody>
        </p:sp>
        <p:grpSp>
          <p:nvGrpSpPr>
            <p:cNvPr id="31" name="组合 30"/>
            <p:cNvGrpSpPr/>
            <p:nvPr/>
          </p:nvGrpSpPr>
          <p:grpSpPr>
            <a:xfrm rot="20293569" flipH="1">
              <a:off x="4290857" y="2208625"/>
              <a:ext cx="1111050" cy="950728"/>
              <a:chOff x="9931601" y="-3189708"/>
              <a:chExt cx="747058" cy="639259"/>
            </a:xfrm>
            <a:solidFill>
              <a:srgbClr val="441313"/>
            </a:solidFill>
          </p:grpSpPr>
          <p:sp>
            <p:nvSpPr>
              <p:cNvPr id="112" name="任意多边形: 形状 111"/>
              <p:cNvSpPr/>
              <p:nvPr/>
            </p:nvSpPr>
            <p:spPr>
              <a:xfrm>
                <a:off x="9931601" y="-3187462"/>
                <a:ext cx="747058" cy="637012"/>
              </a:xfrm>
              <a:custGeom>
                <a:avLst/>
                <a:gdLst>
                  <a:gd name="connsiteX0" fmla="*/ 738615 w 747058"/>
                  <a:gd name="connsiteY0" fmla="*/ 178420 h 637012"/>
                  <a:gd name="connsiteX1" fmla="*/ 711104 w 747058"/>
                  <a:gd name="connsiteY1" fmla="*/ 164526 h 637012"/>
                  <a:gd name="connsiteX2" fmla="*/ 702074 w 747058"/>
                  <a:gd name="connsiteY2" fmla="*/ 159385 h 637012"/>
                  <a:gd name="connsiteX3" fmla="*/ 704296 w 747058"/>
                  <a:gd name="connsiteY3" fmla="*/ 147575 h 637012"/>
                  <a:gd name="connsiteX4" fmla="*/ 705894 w 747058"/>
                  <a:gd name="connsiteY4" fmla="*/ 145074 h 637012"/>
                  <a:gd name="connsiteX5" fmla="*/ 702490 w 747058"/>
                  <a:gd name="connsiteY5" fmla="*/ 135140 h 637012"/>
                  <a:gd name="connsiteX6" fmla="*/ 592102 w 747058"/>
                  <a:gd name="connsiteY6" fmla="*/ 104920 h 637012"/>
                  <a:gd name="connsiteX7" fmla="*/ 585086 w 747058"/>
                  <a:gd name="connsiteY7" fmla="*/ 99988 h 637012"/>
                  <a:gd name="connsiteX8" fmla="*/ 556464 w 747058"/>
                  <a:gd name="connsiteY8" fmla="*/ 41147 h 637012"/>
                  <a:gd name="connsiteX9" fmla="*/ 547155 w 747058"/>
                  <a:gd name="connsiteY9" fmla="*/ 32810 h 637012"/>
                  <a:gd name="connsiteX10" fmla="*/ 514574 w 747058"/>
                  <a:gd name="connsiteY10" fmla="*/ 21140 h 637012"/>
                  <a:gd name="connsiteX11" fmla="*/ 503736 w 747058"/>
                  <a:gd name="connsiteY11" fmla="*/ 21556 h 637012"/>
                  <a:gd name="connsiteX12" fmla="*/ 475323 w 747058"/>
                  <a:gd name="connsiteY12" fmla="*/ 24335 h 637012"/>
                  <a:gd name="connsiteX13" fmla="*/ 454274 w 747058"/>
                  <a:gd name="connsiteY13" fmla="*/ 18639 h 637012"/>
                  <a:gd name="connsiteX14" fmla="*/ 450800 w 747058"/>
                  <a:gd name="connsiteY14" fmla="*/ 12525 h 637012"/>
                  <a:gd name="connsiteX15" fmla="*/ 445868 w 747058"/>
                  <a:gd name="connsiteY15" fmla="*/ 5856 h 637012"/>
                  <a:gd name="connsiteX16" fmla="*/ 411688 w 747058"/>
                  <a:gd name="connsiteY16" fmla="*/ 229 h 637012"/>
                  <a:gd name="connsiteX17" fmla="*/ 406339 w 747058"/>
                  <a:gd name="connsiteY17" fmla="*/ 1341 h 637012"/>
                  <a:gd name="connsiteX18" fmla="*/ 398698 w 747058"/>
                  <a:gd name="connsiteY18" fmla="*/ 8288 h 637012"/>
                  <a:gd name="connsiteX19" fmla="*/ 336731 w 747058"/>
                  <a:gd name="connsiteY19" fmla="*/ 40869 h 637012"/>
                  <a:gd name="connsiteX20" fmla="*/ 321586 w 747058"/>
                  <a:gd name="connsiteY20" fmla="*/ 42745 h 637012"/>
                  <a:gd name="connsiteX21" fmla="*/ 318946 w 747058"/>
                  <a:gd name="connsiteY21" fmla="*/ 39549 h 637012"/>
                  <a:gd name="connsiteX22" fmla="*/ 311235 w 747058"/>
                  <a:gd name="connsiteY22" fmla="*/ 26628 h 637012"/>
                  <a:gd name="connsiteX23" fmla="*/ 281223 w 747058"/>
                  <a:gd name="connsiteY23" fmla="*/ 14609 h 637012"/>
                  <a:gd name="connsiteX24" fmla="*/ 218770 w 747058"/>
                  <a:gd name="connsiteY24" fmla="*/ 6412 h 637012"/>
                  <a:gd name="connsiteX25" fmla="*/ 209045 w 747058"/>
                  <a:gd name="connsiteY25" fmla="*/ 11622 h 637012"/>
                  <a:gd name="connsiteX26" fmla="*/ 201959 w 747058"/>
                  <a:gd name="connsiteY26" fmla="*/ 33783 h 637012"/>
                  <a:gd name="connsiteX27" fmla="*/ 203903 w 747058"/>
                  <a:gd name="connsiteY27" fmla="*/ 45246 h 637012"/>
                  <a:gd name="connsiteX28" fmla="*/ 215089 w 747058"/>
                  <a:gd name="connsiteY28" fmla="*/ 22251 h 637012"/>
                  <a:gd name="connsiteX29" fmla="*/ 292061 w 747058"/>
                  <a:gd name="connsiteY29" fmla="*/ 43579 h 637012"/>
                  <a:gd name="connsiteX30" fmla="*/ 306580 w 747058"/>
                  <a:gd name="connsiteY30" fmla="*/ 44899 h 637012"/>
                  <a:gd name="connsiteX31" fmla="*/ 302898 w 747058"/>
                  <a:gd name="connsiteY31" fmla="*/ 58931 h 637012"/>
                  <a:gd name="connsiteX32" fmla="*/ 302829 w 747058"/>
                  <a:gd name="connsiteY32" fmla="*/ 59695 h 637012"/>
                  <a:gd name="connsiteX33" fmla="*/ 282057 w 747058"/>
                  <a:gd name="connsiteY33" fmla="*/ 77341 h 637012"/>
                  <a:gd name="connsiteX34" fmla="*/ 279904 w 747058"/>
                  <a:gd name="connsiteY34" fmla="*/ 77063 h 637012"/>
                  <a:gd name="connsiteX35" fmla="*/ 244335 w 747058"/>
                  <a:gd name="connsiteY35" fmla="*/ 67545 h 637012"/>
                  <a:gd name="connsiteX36" fmla="*/ 99976 w 747058"/>
                  <a:gd name="connsiteY36" fmla="*/ 19750 h 637012"/>
                  <a:gd name="connsiteX37" fmla="*/ 89834 w 747058"/>
                  <a:gd name="connsiteY37" fmla="*/ 11831 h 637012"/>
                  <a:gd name="connsiteX38" fmla="*/ 81914 w 747058"/>
                  <a:gd name="connsiteY38" fmla="*/ 20931 h 637012"/>
                  <a:gd name="connsiteX39" fmla="*/ 22725 w 747058"/>
                  <a:gd name="connsiteY39" fmla="*/ 298673 h 637012"/>
                  <a:gd name="connsiteX40" fmla="*/ 3135 w 747058"/>
                  <a:gd name="connsiteY40" fmla="*/ 403572 h 637012"/>
                  <a:gd name="connsiteX41" fmla="*/ 4316 w 747058"/>
                  <a:gd name="connsiteY41" fmla="*/ 468666 h 637012"/>
                  <a:gd name="connsiteX42" fmla="*/ 123596 w 747058"/>
                  <a:gd name="connsiteY42" fmla="*/ 608579 h 637012"/>
                  <a:gd name="connsiteX43" fmla="*/ 233081 w 747058"/>
                  <a:gd name="connsiteY43" fmla="*/ 636506 h 637012"/>
                  <a:gd name="connsiteX44" fmla="*/ 352569 w 747058"/>
                  <a:gd name="connsiteY44" fmla="*/ 597116 h 637012"/>
                  <a:gd name="connsiteX45" fmla="*/ 396405 w 747058"/>
                  <a:gd name="connsiteY45" fmla="*/ 561617 h 637012"/>
                  <a:gd name="connsiteX46" fmla="*/ 416760 w 747058"/>
                  <a:gd name="connsiteY46" fmla="*/ 560644 h 637012"/>
                  <a:gd name="connsiteX47" fmla="*/ 432460 w 747058"/>
                  <a:gd name="connsiteY47" fmla="*/ 567730 h 637012"/>
                  <a:gd name="connsiteX48" fmla="*/ 493803 w 747058"/>
                  <a:gd name="connsiteY48" fmla="*/ 588571 h 637012"/>
                  <a:gd name="connsiteX49" fmla="*/ 581196 w 747058"/>
                  <a:gd name="connsiteY49" fmla="*/ 613858 h 637012"/>
                  <a:gd name="connsiteX50" fmla="*/ 654348 w 747058"/>
                  <a:gd name="connsiteY50" fmla="*/ 604063 h 637012"/>
                  <a:gd name="connsiteX51" fmla="*/ 673591 w 747058"/>
                  <a:gd name="connsiteY51" fmla="*/ 580513 h 637012"/>
                  <a:gd name="connsiteX52" fmla="*/ 676717 w 747058"/>
                  <a:gd name="connsiteY52" fmla="*/ 551335 h 637012"/>
                  <a:gd name="connsiteX53" fmla="*/ 696585 w 747058"/>
                  <a:gd name="connsiteY53" fmla="*/ 465609 h 637012"/>
                  <a:gd name="connsiteX54" fmla="*/ 713953 w 747058"/>
                  <a:gd name="connsiteY54" fmla="*/ 380022 h 637012"/>
                  <a:gd name="connsiteX55" fmla="*/ 729167 w 747058"/>
                  <a:gd name="connsiteY55" fmla="*/ 295269 h 637012"/>
                  <a:gd name="connsiteX56" fmla="*/ 746673 w 747058"/>
                  <a:gd name="connsiteY56" fmla="*/ 196691 h 637012"/>
                  <a:gd name="connsiteX57" fmla="*/ 738892 w 747058"/>
                  <a:gd name="connsiteY57" fmla="*/ 178281 h 637012"/>
                  <a:gd name="connsiteX58" fmla="*/ 691028 w 747058"/>
                  <a:gd name="connsiteY58" fmla="*/ 139864 h 637012"/>
                  <a:gd name="connsiteX59" fmla="*/ 638230 w 747058"/>
                  <a:gd name="connsiteY59" fmla="*/ 132917 h 637012"/>
                  <a:gd name="connsiteX60" fmla="*/ 598077 w 747058"/>
                  <a:gd name="connsiteY60" fmla="*/ 120482 h 637012"/>
                  <a:gd name="connsiteX61" fmla="*/ 590088 w 747058"/>
                  <a:gd name="connsiteY61" fmla="*/ 110131 h 637012"/>
                  <a:gd name="connsiteX62" fmla="*/ 691028 w 747058"/>
                  <a:gd name="connsiteY62" fmla="*/ 139864 h 637012"/>
                  <a:gd name="connsiteX63" fmla="*/ 695057 w 747058"/>
                  <a:gd name="connsiteY63" fmla="*/ 151813 h 637012"/>
                  <a:gd name="connsiteX64" fmla="*/ 688527 w 747058"/>
                  <a:gd name="connsiteY64" fmla="*/ 168555 h 637012"/>
                  <a:gd name="connsiteX65" fmla="*/ 686234 w 747058"/>
                  <a:gd name="connsiteY65" fmla="*/ 176475 h 637012"/>
                  <a:gd name="connsiteX66" fmla="*/ 689916 w 747058"/>
                  <a:gd name="connsiteY66" fmla="*/ 183005 h 637012"/>
                  <a:gd name="connsiteX67" fmla="*/ 696307 w 747058"/>
                  <a:gd name="connsiteY67" fmla="*/ 179045 h 637012"/>
                  <a:gd name="connsiteX68" fmla="*/ 700267 w 747058"/>
                  <a:gd name="connsiteY68" fmla="*/ 166819 h 637012"/>
                  <a:gd name="connsiteX69" fmla="*/ 730695 w 747058"/>
                  <a:gd name="connsiteY69" fmla="*/ 185645 h 637012"/>
                  <a:gd name="connsiteX70" fmla="*/ 731390 w 747058"/>
                  <a:gd name="connsiteY70" fmla="*/ 197594 h 637012"/>
                  <a:gd name="connsiteX71" fmla="*/ 677481 w 747058"/>
                  <a:gd name="connsiteY71" fmla="*/ 209473 h 637012"/>
                  <a:gd name="connsiteX72" fmla="*/ 565495 w 747058"/>
                  <a:gd name="connsiteY72" fmla="*/ 174530 h 637012"/>
                  <a:gd name="connsiteX73" fmla="*/ 528745 w 747058"/>
                  <a:gd name="connsiteY73" fmla="*/ 164040 h 637012"/>
                  <a:gd name="connsiteX74" fmla="*/ 570150 w 747058"/>
                  <a:gd name="connsiteY74" fmla="*/ 138752 h 637012"/>
                  <a:gd name="connsiteX75" fmla="*/ 567232 w 747058"/>
                  <a:gd name="connsiteY75" fmla="*/ 155148 h 637012"/>
                  <a:gd name="connsiteX76" fmla="*/ 569942 w 747058"/>
                  <a:gd name="connsiteY76" fmla="*/ 160844 h 637012"/>
                  <a:gd name="connsiteX77" fmla="*/ 619960 w 747058"/>
                  <a:gd name="connsiteY77" fmla="*/ 180782 h 637012"/>
                  <a:gd name="connsiteX78" fmla="*/ 667547 w 747058"/>
                  <a:gd name="connsiteY78" fmla="*/ 184325 h 637012"/>
                  <a:gd name="connsiteX79" fmla="*/ 621766 w 747058"/>
                  <a:gd name="connsiteY79" fmla="*/ 172654 h 637012"/>
                  <a:gd name="connsiteX80" fmla="*/ 579389 w 747058"/>
                  <a:gd name="connsiteY80" fmla="*/ 159455 h 637012"/>
                  <a:gd name="connsiteX81" fmla="*/ 575846 w 747058"/>
                  <a:gd name="connsiteY81" fmla="*/ 152855 h 637012"/>
                  <a:gd name="connsiteX82" fmla="*/ 581890 w 747058"/>
                  <a:gd name="connsiteY82" fmla="*/ 121524 h 637012"/>
                  <a:gd name="connsiteX83" fmla="*/ 695057 w 747058"/>
                  <a:gd name="connsiteY83" fmla="*/ 151674 h 637012"/>
                  <a:gd name="connsiteX84" fmla="*/ 576541 w 747058"/>
                  <a:gd name="connsiteY84" fmla="*/ 105615 h 637012"/>
                  <a:gd name="connsiteX85" fmla="*/ 576749 w 747058"/>
                  <a:gd name="connsiteY85" fmla="*/ 119370 h 637012"/>
                  <a:gd name="connsiteX86" fmla="*/ 566884 w 747058"/>
                  <a:gd name="connsiteY86" fmla="*/ 128957 h 637012"/>
                  <a:gd name="connsiteX87" fmla="*/ 531247 w 747058"/>
                  <a:gd name="connsiteY87" fmla="*/ 149798 h 637012"/>
                  <a:gd name="connsiteX88" fmla="*/ 522146 w 747058"/>
                  <a:gd name="connsiteY88" fmla="*/ 146533 h 637012"/>
                  <a:gd name="connsiteX89" fmla="*/ 501305 w 747058"/>
                  <a:gd name="connsiteY89" fmla="*/ 78244 h 637012"/>
                  <a:gd name="connsiteX90" fmla="*/ 504500 w 747058"/>
                  <a:gd name="connsiteY90" fmla="*/ 73659 h 637012"/>
                  <a:gd name="connsiteX91" fmla="*/ 548615 w 747058"/>
                  <a:gd name="connsiteY91" fmla="*/ 47052 h 637012"/>
                  <a:gd name="connsiteX92" fmla="*/ 576541 w 747058"/>
                  <a:gd name="connsiteY92" fmla="*/ 105615 h 637012"/>
                  <a:gd name="connsiteX93" fmla="*/ 393001 w 747058"/>
                  <a:gd name="connsiteY93" fmla="*/ 15929 h 637012"/>
                  <a:gd name="connsiteX94" fmla="*/ 429750 w 747058"/>
                  <a:gd name="connsiteY94" fmla="*/ 10094 h 637012"/>
                  <a:gd name="connsiteX95" fmla="*/ 439824 w 747058"/>
                  <a:gd name="connsiteY95" fmla="*/ 12595 h 637012"/>
                  <a:gd name="connsiteX96" fmla="*/ 438226 w 747058"/>
                  <a:gd name="connsiteY96" fmla="*/ 21348 h 637012"/>
                  <a:gd name="connsiteX97" fmla="*/ 446284 w 747058"/>
                  <a:gd name="connsiteY97" fmla="*/ 25030 h 637012"/>
                  <a:gd name="connsiteX98" fmla="*/ 481228 w 747058"/>
                  <a:gd name="connsiteY98" fmla="*/ 34339 h 637012"/>
                  <a:gd name="connsiteX99" fmla="*/ 502764 w 747058"/>
                  <a:gd name="connsiteY99" fmla="*/ 31699 h 637012"/>
                  <a:gd name="connsiteX100" fmla="*/ 516172 w 747058"/>
                  <a:gd name="connsiteY100" fmla="*/ 30588 h 637012"/>
                  <a:gd name="connsiteX101" fmla="*/ 547294 w 747058"/>
                  <a:gd name="connsiteY101" fmla="*/ 42745 h 637012"/>
                  <a:gd name="connsiteX102" fmla="*/ 499013 w 747058"/>
                  <a:gd name="connsiteY102" fmla="*/ 64767 h 637012"/>
                  <a:gd name="connsiteX103" fmla="*/ 489565 w 747058"/>
                  <a:gd name="connsiteY103" fmla="*/ 63169 h 637012"/>
                  <a:gd name="connsiteX104" fmla="*/ 399740 w 747058"/>
                  <a:gd name="connsiteY104" fmla="*/ 37812 h 637012"/>
                  <a:gd name="connsiteX105" fmla="*/ 368895 w 747058"/>
                  <a:gd name="connsiteY105" fmla="*/ 31213 h 637012"/>
                  <a:gd name="connsiteX106" fmla="*/ 393001 w 747058"/>
                  <a:gd name="connsiteY106" fmla="*/ 15860 h 637012"/>
                  <a:gd name="connsiteX107" fmla="*/ 215783 w 747058"/>
                  <a:gd name="connsiteY107" fmla="*/ 14609 h 637012"/>
                  <a:gd name="connsiteX108" fmla="*/ 309220 w 747058"/>
                  <a:gd name="connsiteY108" fmla="*/ 36632 h 637012"/>
                  <a:gd name="connsiteX109" fmla="*/ 215783 w 747058"/>
                  <a:gd name="connsiteY109" fmla="*/ 14609 h 637012"/>
                  <a:gd name="connsiteX110" fmla="*/ 302690 w 747058"/>
                  <a:gd name="connsiteY110" fmla="*/ 73798 h 637012"/>
                  <a:gd name="connsiteX111" fmla="*/ 354932 w 747058"/>
                  <a:gd name="connsiteY111" fmla="*/ 39480 h 637012"/>
                  <a:gd name="connsiteX112" fmla="*/ 361114 w 747058"/>
                  <a:gd name="connsiteY112" fmla="*/ 38021 h 637012"/>
                  <a:gd name="connsiteX113" fmla="*/ 459762 w 747058"/>
                  <a:gd name="connsiteY113" fmla="*/ 65184 h 637012"/>
                  <a:gd name="connsiteX114" fmla="*/ 493663 w 747058"/>
                  <a:gd name="connsiteY114" fmla="*/ 75257 h 637012"/>
                  <a:gd name="connsiteX115" fmla="*/ 498457 w 747058"/>
                  <a:gd name="connsiteY115" fmla="*/ 79911 h 637012"/>
                  <a:gd name="connsiteX116" fmla="*/ 515754 w 747058"/>
                  <a:gd name="connsiteY116" fmla="*/ 153897 h 637012"/>
                  <a:gd name="connsiteX117" fmla="*/ 515060 w 747058"/>
                  <a:gd name="connsiteY117" fmla="*/ 156815 h 637012"/>
                  <a:gd name="connsiteX118" fmla="*/ 286712 w 747058"/>
                  <a:gd name="connsiteY118" fmla="*/ 88039 h 637012"/>
                  <a:gd name="connsiteX119" fmla="*/ 302760 w 747058"/>
                  <a:gd name="connsiteY119" fmla="*/ 73867 h 637012"/>
                  <a:gd name="connsiteX120" fmla="*/ 284420 w 747058"/>
                  <a:gd name="connsiteY120" fmla="*/ 92833 h 637012"/>
                  <a:gd name="connsiteX121" fmla="*/ 462332 w 747058"/>
                  <a:gd name="connsiteY121" fmla="*/ 149034 h 637012"/>
                  <a:gd name="connsiteX122" fmla="*/ 510753 w 747058"/>
                  <a:gd name="connsiteY122" fmla="*/ 165568 h 637012"/>
                  <a:gd name="connsiteX123" fmla="*/ 517630 w 747058"/>
                  <a:gd name="connsiteY123" fmla="*/ 172584 h 637012"/>
                  <a:gd name="connsiteX124" fmla="*/ 513810 w 747058"/>
                  <a:gd name="connsiteY124" fmla="*/ 300826 h 637012"/>
                  <a:gd name="connsiteX125" fmla="*/ 494149 w 747058"/>
                  <a:gd name="connsiteY125" fmla="*/ 262895 h 637012"/>
                  <a:gd name="connsiteX126" fmla="*/ 464278 w 747058"/>
                  <a:gd name="connsiteY126" fmla="*/ 229272 h 637012"/>
                  <a:gd name="connsiteX127" fmla="*/ 341038 w 747058"/>
                  <a:gd name="connsiteY127" fmla="*/ 172306 h 637012"/>
                  <a:gd name="connsiteX128" fmla="*/ 255311 w 747058"/>
                  <a:gd name="connsiteY128" fmla="*/ 182797 h 637012"/>
                  <a:gd name="connsiteX129" fmla="*/ 239403 w 747058"/>
                  <a:gd name="connsiteY129" fmla="*/ 188910 h 637012"/>
                  <a:gd name="connsiteX130" fmla="*/ 241765 w 747058"/>
                  <a:gd name="connsiteY130" fmla="*/ 178629 h 637012"/>
                  <a:gd name="connsiteX131" fmla="*/ 278445 w 747058"/>
                  <a:gd name="connsiteY131" fmla="*/ 96098 h 637012"/>
                  <a:gd name="connsiteX132" fmla="*/ 284350 w 747058"/>
                  <a:gd name="connsiteY132" fmla="*/ 92902 h 637012"/>
                  <a:gd name="connsiteX133" fmla="*/ 75940 w 747058"/>
                  <a:gd name="connsiteY133" fmla="*/ 95264 h 637012"/>
                  <a:gd name="connsiteX134" fmla="*/ 91571 w 747058"/>
                  <a:gd name="connsiteY134" fmla="*/ 24683 h 637012"/>
                  <a:gd name="connsiteX135" fmla="*/ 95808 w 747058"/>
                  <a:gd name="connsiteY135" fmla="*/ 21279 h 637012"/>
                  <a:gd name="connsiteX136" fmla="*/ 186605 w 747058"/>
                  <a:gd name="connsiteY136" fmla="*/ 55666 h 637012"/>
                  <a:gd name="connsiteX137" fmla="*/ 270039 w 747058"/>
                  <a:gd name="connsiteY137" fmla="*/ 83593 h 637012"/>
                  <a:gd name="connsiteX138" fmla="*/ 275736 w 747058"/>
                  <a:gd name="connsiteY138" fmla="*/ 90054 h 637012"/>
                  <a:gd name="connsiteX139" fmla="*/ 274485 w 747058"/>
                  <a:gd name="connsiteY139" fmla="*/ 93111 h 637012"/>
                  <a:gd name="connsiteX140" fmla="*/ 238083 w 747058"/>
                  <a:gd name="connsiteY140" fmla="*/ 163345 h 637012"/>
                  <a:gd name="connsiteX141" fmla="*/ 231205 w 747058"/>
                  <a:gd name="connsiteY141" fmla="*/ 165290 h 637012"/>
                  <a:gd name="connsiteX142" fmla="*/ 203139 w 747058"/>
                  <a:gd name="connsiteY142" fmla="*/ 160705 h 637012"/>
                  <a:gd name="connsiteX143" fmla="*/ 88792 w 747058"/>
                  <a:gd name="connsiteY143" fmla="*/ 124858 h 637012"/>
                  <a:gd name="connsiteX144" fmla="*/ 76009 w 747058"/>
                  <a:gd name="connsiteY144" fmla="*/ 95403 h 637012"/>
                  <a:gd name="connsiteX145" fmla="*/ 231969 w 747058"/>
                  <a:gd name="connsiteY145" fmla="*/ 174669 h 637012"/>
                  <a:gd name="connsiteX146" fmla="*/ 227940 w 747058"/>
                  <a:gd name="connsiteY146" fmla="*/ 188910 h 637012"/>
                  <a:gd name="connsiteX147" fmla="*/ 224397 w 747058"/>
                  <a:gd name="connsiteY147" fmla="*/ 193356 h 637012"/>
                  <a:gd name="connsiteX148" fmla="*/ 156109 w 747058"/>
                  <a:gd name="connsiteY148" fmla="*/ 224479 h 637012"/>
                  <a:gd name="connsiteX149" fmla="*/ 199180 w 747058"/>
                  <a:gd name="connsiteY149" fmla="*/ 192661 h 637012"/>
                  <a:gd name="connsiteX150" fmla="*/ 218145 w 747058"/>
                  <a:gd name="connsiteY150" fmla="*/ 179114 h 637012"/>
                  <a:gd name="connsiteX151" fmla="*/ 231969 w 747058"/>
                  <a:gd name="connsiteY151" fmla="*/ 174669 h 637012"/>
                  <a:gd name="connsiteX152" fmla="*/ 59892 w 747058"/>
                  <a:gd name="connsiteY152" fmla="*/ 170014 h 637012"/>
                  <a:gd name="connsiteX153" fmla="*/ 65380 w 747058"/>
                  <a:gd name="connsiteY153" fmla="*/ 163067 h 637012"/>
                  <a:gd name="connsiteX154" fmla="*/ 87055 w 747058"/>
                  <a:gd name="connsiteY154" fmla="*/ 144449 h 637012"/>
                  <a:gd name="connsiteX155" fmla="*/ 61559 w 747058"/>
                  <a:gd name="connsiteY155" fmla="*/ 162789 h 637012"/>
                  <a:gd name="connsiteX156" fmla="*/ 71076 w 747058"/>
                  <a:gd name="connsiteY156" fmla="*/ 117911 h 637012"/>
                  <a:gd name="connsiteX157" fmla="*/ 121304 w 747058"/>
                  <a:gd name="connsiteY157" fmla="*/ 149521 h 637012"/>
                  <a:gd name="connsiteX158" fmla="*/ 52042 w 747058"/>
                  <a:gd name="connsiteY158" fmla="*/ 207111 h 637012"/>
                  <a:gd name="connsiteX159" fmla="*/ 59961 w 747058"/>
                  <a:gd name="connsiteY159" fmla="*/ 170083 h 637012"/>
                  <a:gd name="connsiteX160" fmla="*/ 20711 w 747058"/>
                  <a:gd name="connsiteY160" fmla="*/ 332227 h 637012"/>
                  <a:gd name="connsiteX161" fmla="*/ 49610 w 747058"/>
                  <a:gd name="connsiteY161" fmla="*/ 215934 h 637012"/>
                  <a:gd name="connsiteX162" fmla="*/ 55585 w 747058"/>
                  <a:gd name="connsiteY162" fmla="*/ 206902 h 637012"/>
                  <a:gd name="connsiteX163" fmla="*/ 121234 w 747058"/>
                  <a:gd name="connsiteY163" fmla="*/ 153758 h 637012"/>
                  <a:gd name="connsiteX164" fmla="*/ 127834 w 747058"/>
                  <a:gd name="connsiteY164" fmla="*/ 151743 h 637012"/>
                  <a:gd name="connsiteX165" fmla="*/ 160484 w 747058"/>
                  <a:gd name="connsiteY165" fmla="*/ 161400 h 637012"/>
                  <a:gd name="connsiteX166" fmla="*/ 54890 w 747058"/>
                  <a:gd name="connsiteY166" fmla="*/ 254837 h 637012"/>
                  <a:gd name="connsiteX167" fmla="*/ 103033 w 747058"/>
                  <a:gd name="connsiteY167" fmla="*/ 212321 h 637012"/>
                  <a:gd name="connsiteX168" fmla="*/ 160832 w 747058"/>
                  <a:gd name="connsiteY168" fmla="*/ 165082 h 637012"/>
                  <a:gd name="connsiteX169" fmla="*/ 167501 w 747058"/>
                  <a:gd name="connsiteY169" fmla="*/ 163136 h 637012"/>
                  <a:gd name="connsiteX170" fmla="*/ 187092 w 747058"/>
                  <a:gd name="connsiteY170" fmla="*/ 168486 h 637012"/>
                  <a:gd name="connsiteX171" fmla="*/ 188272 w 747058"/>
                  <a:gd name="connsiteY171" fmla="*/ 170917 h 637012"/>
                  <a:gd name="connsiteX172" fmla="*/ 218632 w 747058"/>
                  <a:gd name="connsiteY172" fmla="*/ 174530 h 637012"/>
                  <a:gd name="connsiteX173" fmla="*/ 191608 w 747058"/>
                  <a:gd name="connsiteY173" fmla="*/ 192661 h 637012"/>
                  <a:gd name="connsiteX174" fmla="*/ 145757 w 747058"/>
                  <a:gd name="connsiteY174" fmla="*/ 228022 h 637012"/>
                  <a:gd name="connsiteX175" fmla="*/ 126514 w 747058"/>
                  <a:gd name="connsiteY175" fmla="*/ 239623 h 637012"/>
                  <a:gd name="connsiteX176" fmla="*/ 80316 w 747058"/>
                  <a:gd name="connsiteY176" fmla="*/ 266022 h 637012"/>
                  <a:gd name="connsiteX177" fmla="*/ 75523 w 747058"/>
                  <a:gd name="connsiteY177" fmla="*/ 266925 h 637012"/>
                  <a:gd name="connsiteX178" fmla="*/ 108729 w 747058"/>
                  <a:gd name="connsiteY178" fmla="*/ 237539 h 637012"/>
                  <a:gd name="connsiteX179" fmla="*/ 186744 w 747058"/>
                  <a:gd name="connsiteY179" fmla="*/ 172446 h 637012"/>
                  <a:gd name="connsiteX180" fmla="*/ 168682 w 747058"/>
                  <a:gd name="connsiteY180" fmla="*/ 183005 h 637012"/>
                  <a:gd name="connsiteX181" fmla="*/ 62532 w 747058"/>
                  <a:gd name="connsiteY181" fmla="*/ 275400 h 637012"/>
                  <a:gd name="connsiteX182" fmla="*/ 54057 w 747058"/>
                  <a:gd name="connsiteY182" fmla="*/ 286446 h 637012"/>
                  <a:gd name="connsiteX183" fmla="*/ 74759 w 747058"/>
                  <a:gd name="connsiteY183" fmla="*/ 271857 h 637012"/>
                  <a:gd name="connsiteX184" fmla="*/ 16196 w 747058"/>
                  <a:gd name="connsiteY184" fmla="*/ 355846 h 637012"/>
                  <a:gd name="connsiteX185" fmla="*/ 20642 w 747058"/>
                  <a:gd name="connsiteY185" fmla="*/ 332157 h 637012"/>
                  <a:gd name="connsiteX186" fmla="*/ 365630 w 747058"/>
                  <a:gd name="connsiteY186" fmla="*/ 565577 h 637012"/>
                  <a:gd name="connsiteX187" fmla="*/ 273443 w 747058"/>
                  <a:gd name="connsiteY187" fmla="*/ 623168 h 637012"/>
                  <a:gd name="connsiteX188" fmla="*/ 209670 w 747058"/>
                  <a:gd name="connsiteY188" fmla="*/ 622195 h 637012"/>
                  <a:gd name="connsiteX189" fmla="*/ 130543 w 747058"/>
                  <a:gd name="connsiteY189" fmla="*/ 598992 h 637012"/>
                  <a:gd name="connsiteX190" fmla="*/ 17307 w 747058"/>
                  <a:gd name="connsiteY190" fmla="*/ 477141 h 637012"/>
                  <a:gd name="connsiteX191" fmla="*/ 14320 w 747058"/>
                  <a:gd name="connsiteY191" fmla="*/ 396208 h 637012"/>
                  <a:gd name="connsiteX192" fmla="*/ 56627 w 747058"/>
                  <a:gd name="connsiteY192" fmla="*/ 302424 h 637012"/>
                  <a:gd name="connsiteX193" fmla="*/ 153816 w 747058"/>
                  <a:gd name="connsiteY193" fmla="*/ 244556 h 637012"/>
                  <a:gd name="connsiteX194" fmla="*/ 335132 w 747058"/>
                  <a:gd name="connsiteY194" fmla="*/ 302841 h 637012"/>
                  <a:gd name="connsiteX195" fmla="*/ 407938 w 747058"/>
                  <a:gd name="connsiteY195" fmla="*/ 435668 h 637012"/>
                  <a:gd name="connsiteX196" fmla="*/ 409118 w 747058"/>
                  <a:gd name="connsiteY196" fmla="*/ 455744 h 637012"/>
                  <a:gd name="connsiteX197" fmla="*/ 365699 w 747058"/>
                  <a:gd name="connsiteY197" fmla="*/ 565577 h 637012"/>
                  <a:gd name="connsiteX198" fmla="*/ 397517 w 747058"/>
                  <a:gd name="connsiteY198" fmla="*/ 543694 h 637012"/>
                  <a:gd name="connsiteX199" fmla="*/ 396336 w 747058"/>
                  <a:gd name="connsiteY199" fmla="*/ 542721 h 637012"/>
                  <a:gd name="connsiteX200" fmla="*/ 405784 w 747058"/>
                  <a:gd name="connsiteY200" fmla="*/ 524173 h 637012"/>
                  <a:gd name="connsiteX201" fmla="*/ 413773 w 747058"/>
                  <a:gd name="connsiteY201" fmla="*/ 410102 h 637012"/>
                  <a:gd name="connsiteX202" fmla="*/ 312347 w 747058"/>
                  <a:gd name="connsiteY202" fmla="*/ 267828 h 637012"/>
                  <a:gd name="connsiteX203" fmla="*/ 180839 w 747058"/>
                  <a:gd name="connsiteY203" fmla="*/ 228647 h 637012"/>
                  <a:gd name="connsiteX204" fmla="*/ 172642 w 747058"/>
                  <a:gd name="connsiteY204" fmla="*/ 229619 h 637012"/>
                  <a:gd name="connsiteX205" fmla="*/ 164166 w 747058"/>
                  <a:gd name="connsiteY205" fmla="*/ 230522 h 637012"/>
                  <a:gd name="connsiteX206" fmla="*/ 169794 w 747058"/>
                  <a:gd name="connsiteY206" fmla="*/ 226563 h 637012"/>
                  <a:gd name="connsiteX207" fmla="*/ 247600 w 747058"/>
                  <a:gd name="connsiteY207" fmla="*/ 194259 h 637012"/>
                  <a:gd name="connsiteX208" fmla="*/ 339439 w 747058"/>
                  <a:gd name="connsiteY208" fmla="*/ 182380 h 637012"/>
                  <a:gd name="connsiteX209" fmla="*/ 423776 w 747058"/>
                  <a:gd name="connsiteY209" fmla="*/ 215378 h 637012"/>
                  <a:gd name="connsiteX210" fmla="*/ 425027 w 747058"/>
                  <a:gd name="connsiteY210" fmla="*/ 216281 h 637012"/>
                  <a:gd name="connsiteX211" fmla="*/ 506515 w 747058"/>
                  <a:gd name="connsiteY211" fmla="*/ 314581 h 637012"/>
                  <a:gd name="connsiteX212" fmla="*/ 516450 w 747058"/>
                  <a:gd name="connsiteY212" fmla="*/ 374951 h 637012"/>
                  <a:gd name="connsiteX213" fmla="*/ 502625 w 747058"/>
                  <a:gd name="connsiteY213" fmla="*/ 460538 h 637012"/>
                  <a:gd name="connsiteX214" fmla="*/ 489565 w 747058"/>
                  <a:gd name="connsiteY214" fmla="*/ 479434 h 637012"/>
                  <a:gd name="connsiteX215" fmla="*/ 427597 w 747058"/>
                  <a:gd name="connsiteY215" fmla="*/ 523894 h 637012"/>
                  <a:gd name="connsiteX216" fmla="*/ 397517 w 747058"/>
                  <a:gd name="connsiteY216" fmla="*/ 543832 h 637012"/>
                  <a:gd name="connsiteX217" fmla="*/ 523327 w 747058"/>
                  <a:gd name="connsiteY217" fmla="*/ 466582 h 637012"/>
                  <a:gd name="connsiteX218" fmla="*/ 562230 w 747058"/>
                  <a:gd name="connsiteY218" fmla="*/ 474293 h 637012"/>
                  <a:gd name="connsiteX219" fmla="*/ 578625 w 747058"/>
                  <a:gd name="connsiteY219" fmla="*/ 494648 h 637012"/>
                  <a:gd name="connsiteX220" fmla="*/ 577167 w 747058"/>
                  <a:gd name="connsiteY220" fmla="*/ 511529 h 637012"/>
                  <a:gd name="connsiteX221" fmla="*/ 542918 w 747058"/>
                  <a:gd name="connsiteY221" fmla="*/ 539734 h 637012"/>
                  <a:gd name="connsiteX222" fmla="*/ 513601 w 747058"/>
                  <a:gd name="connsiteY222" fmla="*/ 533620 h 637012"/>
                  <a:gd name="connsiteX223" fmla="*/ 496025 w 747058"/>
                  <a:gd name="connsiteY223" fmla="*/ 507083 h 637012"/>
                  <a:gd name="connsiteX224" fmla="*/ 523258 w 747058"/>
                  <a:gd name="connsiteY224" fmla="*/ 466582 h 637012"/>
                  <a:gd name="connsiteX225" fmla="*/ 647192 w 747058"/>
                  <a:gd name="connsiteY225" fmla="*/ 591559 h 637012"/>
                  <a:gd name="connsiteX226" fmla="*/ 615513 w 747058"/>
                  <a:gd name="connsiteY226" fmla="*/ 605314 h 637012"/>
                  <a:gd name="connsiteX227" fmla="*/ 606622 w 747058"/>
                  <a:gd name="connsiteY227" fmla="*/ 605314 h 637012"/>
                  <a:gd name="connsiteX228" fmla="*/ 516519 w 747058"/>
                  <a:gd name="connsiteY228" fmla="*/ 585029 h 637012"/>
                  <a:gd name="connsiteX229" fmla="*/ 422665 w 747058"/>
                  <a:gd name="connsiteY229" fmla="*/ 557379 h 637012"/>
                  <a:gd name="connsiteX230" fmla="*/ 410369 w 747058"/>
                  <a:gd name="connsiteY230" fmla="*/ 552864 h 637012"/>
                  <a:gd name="connsiteX231" fmla="*/ 411758 w 747058"/>
                  <a:gd name="connsiteY231" fmla="*/ 550779 h 637012"/>
                  <a:gd name="connsiteX232" fmla="*/ 440797 w 747058"/>
                  <a:gd name="connsiteY232" fmla="*/ 544944 h 637012"/>
                  <a:gd name="connsiteX233" fmla="*/ 539583 w 747058"/>
                  <a:gd name="connsiteY233" fmla="*/ 574122 h 637012"/>
                  <a:gd name="connsiteX234" fmla="*/ 557576 w 747058"/>
                  <a:gd name="connsiteY234" fmla="*/ 579471 h 637012"/>
                  <a:gd name="connsiteX235" fmla="*/ 628782 w 747058"/>
                  <a:gd name="connsiteY235" fmla="*/ 583709 h 637012"/>
                  <a:gd name="connsiteX236" fmla="*/ 659558 w 747058"/>
                  <a:gd name="connsiteY236" fmla="*/ 572663 h 637012"/>
                  <a:gd name="connsiteX237" fmla="*/ 647123 w 747058"/>
                  <a:gd name="connsiteY237" fmla="*/ 591559 h 637012"/>
                  <a:gd name="connsiteX238" fmla="*/ 710618 w 747058"/>
                  <a:gd name="connsiteY238" fmla="*/ 326322 h 637012"/>
                  <a:gd name="connsiteX239" fmla="*/ 702074 w 747058"/>
                  <a:gd name="connsiteY239" fmla="*/ 378355 h 637012"/>
                  <a:gd name="connsiteX240" fmla="*/ 675466 w 747058"/>
                  <a:gd name="connsiteY240" fmla="*/ 490271 h 637012"/>
                  <a:gd name="connsiteX241" fmla="*/ 669145 w 747058"/>
                  <a:gd name="connsiteY241" fmla="*/ 515836 h 637012"/>
                  <a:gd name="connsiteX242" fmla="*/ 653584 w 747058"/>
                  <a:gd name="connsiteY242" fmla="*/ 543346 h 637012"/>
                  <a:gd name="connsiteX243" fmla="*/ 637119 w 747058"/>
                  <a:gd name="connsiteY243" fmla="*/ 565021 h 637012"/>
                  <a:gd name="connsiteX244" fmla="*/ 663518 w 747058"/>
                  <a:gd name="connsiteY244" fmla="*/ 535913 h 637012"/>
                  <a:gd name="connsiteX245" fmla="*/ 660947 w 747058"/>
                  <a:gd name="connsiteY245" fmla="*/ 566272 h 637012"/>
                  <a:gd name="connsiteX246" fmla="*/ 658585 w 747058"/>
                  <a:gd name="connsiteY246" fmla="*/ 568356 h 637012"/>
                  <a:gd name="connsiteX247" fmla="*/ 611554 w 747058"/>
                  <a:gd name="connsiteY247" fmla="*/ 577942 h 637012"/>
                  <a:gd name="connsiteX248" fmla="*/ 569317 w 747058"/>
                  <a:gd name="connsiteY248" fmla="*/ 574122 h 637012"/>
                  <a:gd name="connsiteX249" fmla="*/ 481923 w 747058"/>
                  <a:gd name="connsiteY249" fmla="*/ 551474 h 637012"/>
                  <a:gd name="connsiteX250" fmla="*/ 428640 w 747058"/>
                  <a:gd name="connsiteY250" fmla="*/ 536677 h 637012"/>
                  <a:gd name="connsiteX251" fmla="*/ 487897 w 747058"/>
                  <a:gd name="connsiteY251" fmla="*/ 492981 h 637012"/>
                  <a:gd name="connsiteX252" fmla="*/ 488036 w 747058"/>
                  <a:gd name="connsiteY252" fmla="*/ 500205 h 637012"/>
                  <a:gd name="connsiteX253" fmla="*/ 515338 w 747058"/>
                  <a:gd name="connsiteY253" fmla="*/ 545639 h 637012"/>
                  <a:gd name="connsiteX254" fmla="*/ 540347 w 747058"/>
                  <a:gd name="connsiteY254" fmla="*/ 550918 h 637012"/>
                  <a:gd name="connsiteX255" fmla="*/ 587725 w 747058"/>
                  <a:gd name="connsiteY255" fmla="*/ 515836 h 637012"/>
                  <a:gd name="connsiteX256" fmla="*/ 586336 w 747058"/>
                  <a:gd name="connsiteY256" fmla="*/ 482282 h 637012"/>
                  <a:gd name="connsiteX257" fmla="*/ 585017 w 747058"/>
                  <a:gd name="connsiteY257" fmla="*/ 475752 h 637012"/>
                  <a:gd name="connsiteX258" fmla="*/ 579528 w 747058"/>
                  <a:gd name="connsiteY258" fmla="*/ 472626 h 637012"/>
                  <a:gd name="connsiteX259" fmla="*/ 534025 w 747058"/>
                  <a:gd name="connsiteY259" fmla="*/ 457203 h 637012"/>
                  <a:gd name="connsiteX260" fmla="*/ 513045 w 747058"/>
                  <a:gd name="connsiteY260" fmla="*/ 465679 h 637012"/>
                  <a:gd name="connsiteX261" fmla="*/ 523535 w 747058"/>
                  <a:gd name="connsiteY261" fmla="*/ 427818 h 637012"/>
                  <a:gd name="connsiteX262" fmla="*/ 539861 w 747058"/>
                  <a:gd name="connsiteY262" fmla="*/ 401141 h 637012"/>
                  <a:gd name="connsiteX263" fmla="*/ 643163 w 747058"/>
                  <a:gd name="connsiteY263" fmla="*/ 316666 h 637012"/>
                  <a:gd name="connsiteX264" fmla="*/ 652888 w 747058"/>
                  <a:gd name="connsiteY264" fmla="*/ 314581 h 637012"/>
                  <a:gd name="connsiteX265" fmla="*/ 701865 w 747058"/>
                  <a:gd name="connsiteY265" fmla="*/ 315484 h 637012"/>
                  <a:gd name="connsiteX266" fmla="*/ 711730 w 747058"/>
                  <a:gd name="connsiteY266" fmla="*/ 313261 h 637012"/>
                  <a:gd name="connsiteX267" fmla="*/ 710549 w 747058"/>
                  <a:gd name="connsiteY267" fmla="*/ 326113 h 637012"/>
                  <a:gd name="connsiteX268" fmla="*/ 525689 w 747058"/>
                  <a:gd name="connsiteY268" fmla="*/ 272760 h 637012"/>
                  <a:gd name="connsiteX269" fmla="*/ 558548 w 747058"/>
                  <a:gd name="connsiteY269" fmla="*/ 292420 h 637012"/>
                  <a:gd name="connsiteX270" fmla="*/ 524369 w 747058"/>
                  <a:gd name="connsiteY270" fmla="*/ 317291 h 637012"/>
                  <a:gd name="connsiteX271" fmla="*/ 525689 w 747058"/>
                  <a:gd name="connsiteY271" fmla="*/ 272760 h 637012"/>
                  <a:gd name="connsiteX272" fmla="*/ 534998 w 747058"/>
                  <a:gd name="connsiteY272" fmla="*/ 315137 h 637012"/>
                  <a:gd name="connsiteX273" fmla="*/ 557715 w 747058"/>
                  <a:gd name="connsiteY273" fmla="*/ 296589 h 637012"/>
                  <a:gd name="connsiteX274" fmla="*/ 564245 w 747058"/>
                  <a:gd name="connsiteY274" fmla="*/ 294296 h 637012"/>
                  <a:gd name="connsiteX275" fmla="*/ 591825 w 747058"/>
                  <a:gd name="connsiteY275" fmla="*/ 303813 h 637012"/>
                  <a:gd name="connsiteX276" fmla="*/ 527356 w 747058"/>
                  <a:gd name="connsiteY276" fmla="*/ 357722 h 637012"/>
                  <a:gd name="connsiteX277" fmla="*/ 524786 w 747058"/>
                  <a:gd name="connsiteY277" fmla="*/ 339174 h 637012"/>
                  <a:gd name="connsiteX278" fmla="*/ 534928 w 747058"/>
                  <a:gd name="connsiteY278" fmla="*/ 315137 h 637012"/>
                  <a:gd name="connsiteX279" fmla="*/ 527774 w 747058"/>
                  <a:gd name="connsiteY279" fmla="*/ 365156 h 637012"/>
                  <a:gd name="connsiteX280" fmla="*/ 530830 w 747058"/>
                  <a:gd name="connsiteY280" fmla="*/ 360293 h 637012"/>
                  <a:gd name="connsiteX281" fmla="*/ 593978 w 747058"/>
                  <a:gd name="connsiteY281" fmla="*/ 307912 h 637012"/>
                  <a:gd name="connsiteX282" fmla="*/ 600786 w 747058"/>
                  <a:gd name="connsiteY282" fmla="*/ 306106 h 637012"/>
                  <a:gd name="connsiteX283" fmla="*/ 642191 w 747058"/>
                  <a:gd name="connsiteY283" fmla="*/ 313331 h 637012"/>
                  <a:gd name="connsiteX284" fmla="*/ 527842 w 747058"/>
                  <a:gd name="connsiteY284" fmla="*/ 407602 h 637012"/>
                  <a:gd name="connsiteX285" fmla="*/ 527842 w 747058"/>
                  <a:gd name="connsiteY285" fmla="*/ 365156 h 637012"/>
                  <a:gd name="connsiteX286" fmla="*/ 727222 w 747058"/>
                  <a:gd name="connsiteY286" fmla="*/ 248724 h 637012"/>
                  <a:gd name="connsiteX287" fmla="*/ 719372 w 747058"/>
                  <a:gd name="connsiteY287" fmla="*/ 285473 h 637012"/>
                  <a:gd name="connsiteX288" fmla="*/ 696724 w 747058"/>
                  <a:gd name="connsiteY288" fmla="*/ 304786 h 637012"/>
                  <a:gd name="connsiteX289" fmla="*/ 650805 w 747058"/>
                  <a:gd name="connsiteY289" fmla="*/ 303952 h 637012"/>
                  <a:gd name="connsiteX290" fmla="*/ 553269 w 747058"/>
                  <a:gd name="connsiteY290" fmla="*/ 282555 h 637012"/>
                  <a:gd name="connsiteX291" fmla="*/ 528190 w 747058"/>
                  <a:gd name="connsiteY291" fmla="*/ 270745 h 637012"/>
                  <a:gd name="connsiteX292" fmla="*/ 525550 w 747058"/>
                  <a:gd name="connsiteY292" fmla="*/ 268245 h 637012"/>
                  <a:gd name="connsiteX293" fmla="*/ 524995 w 747058"/>
                  <a:gd name="connsiteY293" fmla="*/ 246431 h 637012"/>
                  <a:gd name="connsiteX294" fmla="*/ 521312 w 747058"/>
                  <a:gd name="connsiteY294" fmla="*/ 173487 h 637012"/>
                  <a:gd name="connsiteX295" fmla="*/ 526592 w 747058"/>
                  <a:gd name="connsiteY295" fmla="*/ 169597 h 637012"/>
                  <a:gd name="connsiteX296" fmla="*/ 569663 w 747058"/>
                  <a:gd name="connsiteY296" fmla="*/ 185228 h 637012"/>
                  <a:gd name="connsiteX297" fmla="*/ 676162 w 747058"/>
                  <a:gd name="connsiteY297" fmla="*/ 219755 h 637012"/>
                  <a:gd name="connsiteX298" fmla="*/ 723887 w 747058"/>
                  <a:gd name="connsiteY298" fmla="*/ 216073 h 637012"/>
                  <a:gd name="connsiteX299" fmla="*/ 736739 w 747058"/>
                  <a:gd name="connsiteY299" fmla="*/ 207528 h 637012"/>
                  <a:gd name="connsiteX300" fmla="*/ 727152 w 747058"/>
                  <a:gd name="connsiteY300" fmla="*/ 248654 h 63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747058" h="637012">
                    <a:moveTo>
                      <a:pt x="738615" y="178420"/>
                    </a:moveTo>
                    <a:cubicBezTo>
                      <a:pt x="729862" y="172932"/>
                      <a:pt x="720414" y="168903"/>
                      <a:pt x="711104" y="164526"/>
                    </a:cubicBezTo>
                    <a:cubicBezTo>
                      <a:pt x="708048" y="163067"/>
                      <a:pt x="702004" y="165568"/>
                      <a:pt x="702074" y="159385"/>
                    </a:cubicBezTo>
                    <a:cubicBezTo>
                      <a:pt x="702074" y="155425"/>
                      <a:pt x="703393" y="151535"/>
                      <a:pt x="704296" y="147575"/>
                    </a:cubicBezTo>
                    <a:cubicBezTo>
                      <a:pt x="704505" y="146672"/>
                      <a:pt x="705408" y="145908"/>
                      <a:pt x="705894" y="145074"/>
                    </a:cubicBezTo>
                    <a:cubicBezTo>
                      <a:pt x="708326" y="140559"/>
                      <a:pt x="706867" y="137294"/>
                      <a:pt x="702490" y="135140"/>
                    </a:cubicBezTo>
                    <a:cubicBezTo>
                      <a:pt x="667616" y="118120"/>
                      <a:pt x="630658" y="108463"/>
                      <a:pt x="592102" y="104920"/>
                    </a:cubicBezTo>
                    <a:cubicBezTo>
                      <a:pt x="588282" y="104573"/>
                      <a:pt x="586545" y="103531"/>
                      <a:pt x="585086" y="99988"/>
                    </a:cubicBezTo>
                    <a:cubicBezTo>
                      <a:pt x="576610" y="79911"/>
                      <a:pt x="568205" y="59695"/>
                      <a:pt x="556464" y="41147"/>
                    </a:cubicBezTo>
                    <a:cubicBezTo>
                      <a:pt x="554102" y="37465"/>
                      <a:pt x="551462" y="34339"/>
                      <a:pt x="547155" y="32810"/>
                    </a:cubicBezTo>
                    <a:cubicBezTo>
                      <a:pt x="536249" y="28990"/>
                      <a:pt x="525411" y="25030"/>
                      <a:pt x="514574" y="21140"/>
                    </a:cubicBezTo>
                    <a:cubicBezTo>
                      <a:pt x="510892" y="19820"/>
                      <a:pt x="507001" y="19055"/>
                      <a:pt x="503736" y="21556"/>
                    </a:cubicBezTo>
                    <a:cubicBezTo>
                      <a:pt x="494775" y="28573"/>
                      <a:pt x="485327" y="27670"/>
                      <a:pt x="475323" y="24335"/>
                    </a:cubicBezTo>
                    <a:cubicBezTo>
                      <a:pt x="468446" y="21973"/>
                      <a:pt x="461360" y="20375"/>
                      <a:pt x="454274" y="18639"/>
                    </a:cubicBezTo>
                    <a:cubicBezTo>
                      <a:pt x="450800" y="17736"/>
                      <a:pt x="448299" y="17388"/>
                      <a:pt x="450800" y="12525"/>
                    </a:cubicBezTo>
                    <a:cubicBezTo>
                      <a:pt x="452745" y="8774"/>
                      <a:pt x="449481" y="6481"/>
                      <a:pt x="445868" y="5856"/>
                    </a:cubicBezTo>
                    <a:cubicBezTo>
                      <a:pt x="434475" y="3842"/>
                      <a:pt x="423082" y="1966"/>
                      <a:pt x="411688" y="229"/>
                    </a:cubicBezTo>
                    <a:cubicBezTo>
                      <a:pt x="409813" y="-49"/>
                      <a:pt x="406409" y="-396"/>
                      <a:pt x="406339" y="1341"/>
                    </a:cubicBezTo>
                    <a:cubicBezTo>
                      <a:pt x="406062" y="6690"/>
                      <a:pt x="401616" y="6759"/>
                      <a:pt x="398698" y="8288"/>
                    </a:cubicBezTo>
                    <a:cubicBezTo>
                      <a:pt x="378065" y="19264"/>
                      <a:pt x="357155" y="29685"/>
                      <a:pt x="336731" y="40869"/>
                    </a:cubicBezTo>
                    <a:cubicBezTo>
                      <a:pt x="331521" y="43717"/>
                      <a:pt x="326796" y="43579"/>
                      <a:pt x="321586" y="42745"/>
                    </a:cubicBezTo>
                    <a:cubicBezTo>
                      <a:pt x="319710" y="42397"/>
                      <a:pt x="318182" y="42259"/>
                      <a:pt x="318946" y="39549"/>
                    </a:cubicBezTo>
                    <a:cubicBezTo>
                      <a:pt x="320891" y="32672"/>
                      <a:pt x="316515" y="29129"/>
                      <a:pt x="311235" y="26628"/>
                    </a:cubicBezTo>
                    <a:cubicBezTo>
                      <a:pt x="301509" y="22043"/>
                      <a:pt x="291644" y="17596"/>
                      <a:pt x="281223" y="14609"/>
                    </a:cubicBezTo>
                    <a:cubicBezTo>
                      <a:pt x="260869" y="8635"/>
                      <a:pt x="240098" y="5370"/>
                      <a:pt x="218770" y="6412"/>
                    </a:cubicBezTo>
                    <a:cubicBezTo>
                      <a:pt x="214810" y="6620"/>
                      <a:pt x="209739" y="6690"/>
                      <a:pt x="209045" y="11622"/>
                    </a:cubicBezTo>
                    <a:cubicBezTo>
                      <a:pt x="208003" y="19542"/>
                      <a:pt x="204320" y="26419"/>
                      <a:pt x="201959" y="33783"/>
                    </a:cubicBezTo>
                    <a:cubicBezTo>
                      <a:pt x="200569" y="38090"/>
                      <a:pt x="200847" y="41911"/>
                      <a:pt x="203903" y="45246"/>
                    </a:cubicBezTo>
                    <a:cubicBezTo>
                      <a:pt x="213213" y="40105"/>
                      <a:pt x="210920" y="29615"/>
                      <a:pt x="215089" y="22251"/>
                    </a:cubicBezTo>
                    <a:cubicBezTo>
                      <a:pt x="239611" y="34478"/>
                      <a:pt x="265593" y="40036"/>
                      <a:pt x="292061" y="43579"/>
                    </a:cubicBezTo>
                    <a:cubicBezTo>
                      <a:pt x="296993" y="44273"/>
                      <a:pt x="304288" y="42259"/>
                      <a:pt x="306580" y="44899"/>
                    </a:cubicBezTo>
                    <a:cubicBezTo>
                      <a:pt x="309845" y="48719"/>
                      <a:pt x="303037" y="53721"/>
                      <a:pt x="302898" y="58931"/>
                    </a:cubicBezTo>
                    <a:cubicBezTo>
                      <a:pt x="302898" y="59140"/>
                      <a:pt x="302898" y="59487"/>
                      <a:pt x="302829" y="59695"/>
                    </a:cubicBezTo>
                    <a:cubicBezTo>
                      <a:pt x="297480" y="67407"/>
                      <a:pt x="289282" y="71922"/>
                      <a:pt x="282057" y="77341"/>
                    </a:cubicBezTo>
                    <a:cubicBezTo>
                      <a:pt x="281641" y="77688"/>
                      <a:pt x="280598" y="77341"/>
                      <a:pt x="279904" y="77063"/>
                    </a:cubicBezTo>
                    <a:cubicBezTo>
                      <a:pt x="268372" y="72687"/>
                      <a:pt x="255937" y="71853"/>
                      <a:pt x="244335" y="67545"/>
                    </a:cubicBezTo>
                    <a:cubicBezTo>
                      <a:pt x="196748" y="50039"/>
                      <a:pt x="148953" y="33019"/>
                      <a:pt x="99976" y="19750"/>
                    </a:cubicBezTo>
                    <a:cubicBezTo>
                      <a:pt x="95183" y="18430"/>
                      <a:pt x="92265" y="15721"/>
                      <a:pt x="89834" y="11831"/>
                    </a:cubicBezTo>
                    <a:cubicBezTo>
                      <a:pt x="83999" y="12039"/>
                      <a:pt x="82887" y="16277"/>
                      <a:pt x="81914" y="20931"/>
                    </a:cubicBezTo>
                    <a:cubicBezTo>
                      <a:pt x="61768" y="113396"/>
                      <a:pt x="44261" y="206486"/>
                      <a:pt x="22725" y="298673"/>
                    </a:cubicBezTo>
                    <a:cubicBezTo>
                      <a:pt x="14597" y="333338"/>
                      <a:pt x="9249" y="368490"/>
                      <a:pt x="3135" y="403572"/>
                    </a:cubicBezTo>
                    <a:cubicBezTo>
                      <a:pt x="-686" y="425386"/>
                      <a:pt x="-1798" y="447339"/>
                      <a:pt x="4316" y="468666"/>
                    </a:cubicBezTo>
                    <a:cubicBezTo>
                      <a:pt x="22795" y="533204"/>
                      <a:pt x="63088" y="579471"/>
                      <a:pt x="123596" y="608579"/>
                    </a:cubicBezTo>
                    <a:cubicBezTo>
                      <a:pt x="158331" y="625252"/>
                      <a:pt x="195012" y="633866"/>
                      <a:pt x="233081" y="636506"/>
                    </a:cubicBezTo>
                    <a:cubicBezTo>
                      <a:pt x="278098" y="639632"/>
                      <a:pt x="319085" y="628516"/>
                      <a:pt x="352569" y="597116"/>
                    </a:cubicBezTo>
                    <a:cubicBezTo>
                      <a:pt x="366394" y="584125"/>
                      <a:pt x="381955" y="573635"/>
                      <a:pt x="396405" y="561617"/>
                    </a:cubicBezTo>
                    <a:cubicBezTo>
                      <a:pt x="403491" y="555781"/>
                      <a:pt x="409257" y="555017"/>
                      <a:pt x="416760" y="560644"/>
                    </a:cubicBezTo>
                    <a:cubicBezTo>
                      <a:pt x="421275" y="564048"/>
                      <a:pt x="427042" y="565855"/>
                      <a:pt x="432460" y="567730"/>
                    </a:cubicBezTo>
                    <a:cubicBezTo>
                      <a:pt x="452885" y="574816"/>
                      <a:pt x="473239" y="581972"/>
                      <a:pt x="493803" y="588571"/>
                    </a:cubicBezTo>
                    <a:cubicBezTo>
                      <a:pt x="522702" y="597741"/>
                      <a:pt x="551046" y="608787"/>
                      <a:pt x="581196" y="613858"/>
                    </a:cubicBezTo>
                    <a:cubicBezTo>
                      <a:pt x="606761" y="618165"/>
                      <a:pt x="631076" y="616359"/>
                      <a:pt x="654348" y="604063"/>
                    </a:cubicBezTo>
                    <a:cubicBezTo>
                      <a:pt x="664282" y="598853"/>
                      <a:pt x="670812" y="591697"/>
                      <a:pt x="673591" y="580513"/>
                    </a:cubicBezTo>
                    <a:cubicBezTo>
                      <a:pt x="676022" y="570856"/>
                      <a:pt x="675189" y="560992"/>
                      <a:pt x="676717" y="551335"/>
                    </a:cubicBezTo>
                    <a:cubicBezTo>
                      <a:pt x="681302" y="522297"/>
                      <a:pt x="689013" y="493953"/>
                      <a:pt x="696585" y="465609"/>
                    </a:cubicBezTo>
                    <a:cubicBezTo>
                      <a:pt x="704088" y="437474"/>
                      <a:pt x="709507" y="408783"/>
                      <a:pt x="713953" y="380022"/>
                    </a:cubicBezTo>
                    <a:cubicBezTo>
                      <a:pt x="718330" y="351678"/>
                      <a:pt x="723679" y="323473"/>
                      <a:pt x="729167" y="295269"/>
                    </a:cubicBezTo>
                    <a:cubicBezTo>
                      <a:pt x="735488" y="262479"/>
                      <a:pt x="741532" y="229689"/>
                      <a:pt x="746673" y="196691"/>
                    </a:cubicBezTo>
                    <a:cubicBezTo>
                      <a:pt x="747993" y="188285"/>
                      <a:pt x="746048" y="182797"/>
                      <a:pt x="738892" y="178281"/>
                    </a:cubicBezTo>
                    <a:close/>
                    <a:moveTo>
                      <a:pt x="691028" y="139864"/>
                    </a:moveTo>
                    <a:cubicBezTo>
                      <a:pt x="672826" y="141254"/>
                      <a:pt x="655528" y="136946"/>
                      <a:pt x="638230" y="132917"/>
                    </a:cubicBezTo>
                    <a:cubicBezTo>
                      <a:pt x="624545" y="129721"/>
                      <a:pt x="611276" y="125136"/>
                      <a:pt x="598077" y="120482"/>
                    </a:cubicBezTo>
                    <a:cubicBezTo>
                      <a:pt x="593353" y="118814"/>
                      <a:pt x="590158" y="116453"/>
                      <a:pt x="590088" y="110131"/>
                    </a:cubicBezTo>
                    <a:cubicBezTo>
                      <a:pt x="626004" y="112910"/>
                      <a:pt x="660878" y="117981"/>
                      <a:pt x="691028" y="139864"/>
                    </a:cubicBezTo>
                    <a:close/>
                    <a:moveTo>
                      <a:pt x="695057" y="151813"/>
                    </a:moveTo>
                    <a:cubicBezTo>
                      <a:pt x="692903" y="157301"/>
                      <a:pt x="690681" y="162928"/>
                      <a:pt x="688527" y="168555"/>
                    </a:cubicBezTo>
                    <a:cubicBezTo>
                      <a:pt x="687555" y="171126"/>
                      <a:pt x="686652" y="173766"/>
                      <a:pt x="686234" y="176475"/>
                    </a:cubicBezTo>
                    <a:cubicBezTo>
                      <a:pt x="685679" y="179462"/>
                      <a:pt x="686652" y="182171"/>
                      <a:pt x="689916" y="183005"/>
                    </a:cubicBezTo>
                    <a:cubicBezTo>
                      <a:pt x="693181" y="183839"/>
                      <a:pt x="695196" y="181893"/>
                      <a:pt x="696307" y="179045"/>
                    </a:cubicBezTo>
                    <a:cubicBezTo>
                      <a:pt x="697767" y="175085"/>
                      <a:pt x="698947" y="170987"/>
                      <a:pt x="700267" y="166819"/>
                    </a:cubicBezTo>
                    <a:cubicBezTo>
                      <a:pt x="710688" y="173279"/>
                      <a:pt x="720761" y="179323"/>
                      <a:pt x="730695" y="185645"/>
                    </a:cubicBezTo>
                    <a:cubicBezTo>
                      <a:pt x="738267" y="190438"/>
                      <a:pt x="737851" y="190994"/>
                      <a:pt x="731390" y="197594"/>
                    </a:cubicBezTo>
                    <a:cubicBezTo>
                      <a:pt x="715898" y="213364"/>
                      <a:pt x="697210" y="213919"/>
                      <a:pt x="677481" y="209473"/>
                    </a:cubicBezTo>
                    <a:cubicBezTo>
                      <a:pt x="639203" y="200789"/>
                      <a:pt x="602245" y="188146"/>
                      <a:pt x="565495" y="174530"/>
                    </a:cubicBezTo>
                    <a:cubicBezTo>
                      <a:pt x="554241" y="170292"/>
                      <a:pt x="542848" y="166263"/>
                      <a:pt x="528745" y="164040"/>
                    </a:cubicBezTo>
                    <a:cubicBezTo>
                      <a:pt x="542918" y="154453"/>
                      <a:pt x="555700" y="146047"/>
                      <a:pt x="570150" y="138752"/>
                    </a:cubicBezTo>
                    <a:cubicBezTo>
                      <a:pt x="569038" y="144866"/>
                      <a:pt x="566884" y="149798"/>
                      <a:pt x="567232" y="155148"/>
                    </a:cubicBezTo>
                    <a:cubicBezTo>
                      <a:pt x="567371" y="157440"/>
                      <a:pt x="567371" y="160080"/>
                      <a:pt x="569942" y="160844"/>
                    </a:cubicBezTo>
                    <a:cubicBezTo>
                      <a:pt x="587239" y="165915"/>
                      <a:pt x="601967" y="177169"/>
                      <a:pt x="619960" y="180782"/>
                    </a:cubicBezTo>
                    <a:cubicBezTo>
                      <a:pt x="635729" y="183977"/>
                      <a:pt x="651360" y="187034"/>
                      <a:pt x="667547" y="184325"/>
                    </a:cubicBezTo>
                    <a:cubicBezTo>
                      <a:pt x="652888" y="177864"/>
                      <a:pt x="637119" y="175989"/>
                      <a:pt x="621766" y="172654"/>
                    </a:cubicBezTo>
                    <a:cubicBezTo>
                      <a:pt x="607247" y="169458"/>
                      <a:pt x="593214" y="164873"/>
                      <a:pt x="579389" y="159455"/>
                    </a:cubicBezTo>
                    <a:cubicBezTo>
                      <a:pt x="575916" y="158065"/>
                      <a:pt x="574874" y="156745"/>
                      <a:pt x="575846" y="152855"/>
                    </a:cubicBezTo>
                    <a:cubicBezTo>
                      <a:pt x="578417" y="142643"/>
                      <a:pt x="580848" y="132431"/>
                      <a:pt x="581890" y="121524"/>
                    </a:cubicBezTo>
                    <a:cubicBezTo>
                      <a:pt x="617528" y="139308"/>
                      <a:pt x="654348" y="151257"/>
                      <a:pt x="695057" y="151674"/>
                    </a:cubicBezTo>
                    <a:close/>
                    <a:moveTo>
                      <a:pt x="576541" y="105615"/>
                    </a:moveTo>
                    <a:cubicBezTo>
                      <a:pt x="578139" y="109644"/>
                      <a:pt x="576958" y="114785"/>
                      <a:pt x="576749" y="119370"/>
                    </a:cubicBezTo>
                    <a:cubicBezTo>
                      <a:pt x="576541" y="125692"/>
                      <a:pt x="572026" y="126873"/>
                      <a:pt x="566884" y="128957"/>
                    </a:cubicBezTo>
                    <a:cubicBezTo>
                      <a:pt x="554172" y="134307"/>
                      <a:pt x="542432" y="141740"/>
                      <a:pt x="531247" y="149798"/>
                    </a:cubicBezTo>
                    <a:cubicBezTo>
                      <a:pt x="525759" y="153758"/>
                      <a:pt x="524300" y="152855"/>
                      <a:pt x="522146" y="146533"/>
                    </a:cubicBezTo>
                    <a:cubicBezTo>
                      <a:pt x="514365" y="124025"/>
                      <a:pt x="510822" y="100197"/>
                      <a:pt x="501305" y="78244"/>
                    </a:cubicBezTo>
                    <a:cubicBezTo>
                      <a:pt x="499707" y="74562"/>
                      <a:pt x="503042" y="74632"/>
                      <a:pt x="504500" y="73659"/>
                    </a:cubicBezTo>
                    <a:cubicBezTo>
                      <a:pt x="518742" y="64350"/>
                      <a:pt x="534512" y="57542"/>
                      <a:pt x="548615" y="47052"/>
                    </a:cubicBezTo>
                    <a:cubicBezTo>
                      <a:pt x="560146" y="65809"/>
                      <a:pt x="568760" y="85608"/>
                      <a:pt x="576541" y="105615"/>
                    </a:cubicBezTo>
                    <a:close/>
                    <a:moveTo>
                      <a:pt x="393001" y="15929"/>
                    </a:moveTo>
                    <a:cubicBezTo>
                      <a:pt x="404395" y="6065"/>
                      <a:pt x="415996" y="3286"/>
                      <a:pt x="429750" y="10094"/>
                    </a:cubicBezTo>
                    <a:cubicBezTo>
                      <a:pt x="432599" y="11483"/>
                      <a:pt x="436073" y="11692"/>
                      <a:pt x="439824" y="12595"/>
                    </a:cubicBezTo>
                    <a:cubicBezTo>
                      <a:pt x="439199" y="15512"/>
                      <a:pt x="435933" y="18152"/>
                      <a:pt x="438226" y="21348"/>
                    </a:cubicBezTo>
                    <a:cubicBezTo>
                      <a:pt x="440241" y="24058"/>
                      <a:pt x="443367" y="24266"/>
                      <a:pt x="446284" y="25030"/>
                    </a:cubicBezTo>
                    <a:cubicBezTo>
                      <a:pt x="457956" y="28156"/>
                      <a:pt x="469696" y="30865"/>
                      <a:pt x="481228" y="34339"/>
                    </a:cubicBezTo>
                    <a:cubicBezTo>
                      <a:pt x="489009" y="36701"/>
                      <a:pt x="496095" y="36423"/>
                      <a:pt x="502764" y="31699"/>
                    </a:cubicBezTo>
                    <a:cubicBezTo>
                      <a:pt x="507071" y="28642"/>
                      <a:pt x="511308" y="28503"/>
                      <a:pt x="516172" y="30588"/>
                    </a:cubicBezTo>
                    <a:cubicBezTo>
                      <a:pt x="525967" y="34756"/>
                      <a:pt x="536457" y="37118"/>
                      <a:pt x="547294" y="42745"/>
                    </a:cubicBezTo>
                    <a:cubicBezTo>
                      <a:pt x="529927" y="49761"/>
                      <a:pt x="514574" y="57334"/>
                      <a:pt x="499013" y="64767"/>
                    </a:cubicBezTo>
                    <a:cubicBezTo>
                      <a:pt x="495747" y="66295"/>
                      <a:pt x="492621" y="64142"/>
                      <a:pt x="489565" y="63169"/>
                    </a:cubicBezTo>
                    <a:cubicBezTo>
                      <a:pt x="459762" y="54138"/>
                      <a:pt x="429890" y="45593"/>
                      <a:pt x="399740" y="37812"/>
                    </a:cubicBezTo>
                    <a:cubicBezTo>
                      <a:pt x="390083" y="35312"/>
                      <a:pt x="380218" y="33575"/>
                      <a:pt x="368895" y="31213"/>
                    </a:cubicBezTo>
                    <a:cubicBezTo>
                      <a:pt x="377648" y="25725"/>
                      <a:pt x="386193" y="21765"/>
                      <a:pt x="393001" y="15860"/>
                    </a:cubicBezTo>
                    <a:close/>
                    <a:moveTo>
                      <a:pt x="215783" y="14609"/>
                    </a:moveTo>
                    <a:cubicBezTo>
                      <a:pt x="242946" y="6551"/>
                      <a:pt x="293242" y="18569"/>
                      <a:pt x="309220" y="36632"/>
                    </a:cubicBezTo>
                    <a:cubicBezTo>
                      <a:pt x="275944" y="34547"/>
                      <a:pt x="244613" y="30032"/>
                      <a:pt x="215783" y="14609"/>
                    </a:cubicBezTo>
                    <a:close/>
                    <a:moveTo>
                      <a:pt x="302690" y="73798"/>
                    </a:moveTo>
                    <a:cubicBezTo>
                      <a:pt x="319363" y="61224"/>
                      <a:pt x="336939" y="50039"/>
                      <a:pt x="354932" y="39480"/>
                    </a:cubicBezTo>
                    <a:cubicBezTo>
                      <a:pt x="356737" y="38368"/>
                      <a:pt x="358336" y="37257"/>
                      <a:pt x="361114" y="38021"/>
                    </a:cubicBezTo>
                    <a:cubicBezTo>
                      <a:pt x="393974" y="47191"/>
                      <a:pt x="426903" y="56014"/>
                      <a:pt x="459762" y="65184"/>
                    </a:cubicBezTo>
                    <a:cubicBezTo>
                      <a:pt x="471086" y="68310"/>
                      <a:pt x="482340" y="72131"/>
                      <a:pt x="493663" y="75257"/>
                    </a:cubicBezTo>
                    <a:cubicBezTo>
                      <a:pt x="496373" y="76021"/>
                      <a:pt x="498040" y="76855"/>
                      <a:pt x="498457" y="79911"/>
                    </a:cubicBezTo>
                    <a:cubicBezTo>
                      <a:pt x="502069" y="105059"/>
                      <a:pt x="508252" y="129652"/>
                      <a:pt x="515754" y="153897"/>
                    </a:cubicBezTo>
                    <a:cubicBezTo>
                      <a:pt x="515894" y="154244"/>
                      <a:pt x="515547" y="154800"/>
                      <a:pt x="515060" y="156815"/>
                    </a:cubicBezTo>
                    <a:cubicBezTo>
                      <a:pt x="441074" y="127707"/>
                      <a:pt x="363129" y="112146"/>
                      <a:pt x="286712" y="88039"/>
                    </a:cubicBezTo>
                    <a:cubicBezTo>
                      <a:pt x="291644" y="81926"/>
                      <a:pt x="297341" y="77966"/>
                      <a:pt x="302760" y="73867"/>
                    </a:cubicBezTo>
                    <a:close/>
                    <a:moveTo>
                      <a:pt x="284420" y="92833"/>
                    </a:moveTo>
                    <a:cubicBezTo>
                      <a:pt x="341872" y="117356"/>
                      <a:pt x="403352" y="129374"/>
                      <a:pt x="462332" y="149034"/>
                    </a:cubicBezTo>
                    <a:cubicBezTo>
                      <a:pt x="478519" y="154453"/>
                      <a:pt x="494149" y="161400"/>
                      <a:pt x="510753" y="165568"/>
                    </a:cubicBezTo>
                    <a:cubicBezTo>
                      <a:pt x="513671" y="166263"/>
                      <a:pt x="518325" y="166888"/>
                      <a:pt x="517630" y="172584"/>
                    </a:cubicBezTo>
                    <a:cubicBezTo>
                      <a:pt x="512420" y="215169"/>
                      <a:pt x="516866" y="257963"/>
                      <a:pt x="513810" y="300826"/>
                    </a:cubicBezTo>
                    <a:cubicBezTo>
                      <a:pt x="507210" y="288044"/>
                      <a:pt x="501583" y="275053"/>
                      <a:pt x="494149" y="262895"/>
                    </a:cubicBezTo>
                    <a:cubicBezTo>
                      <a:pt x="486160" y="249835"/>
                      <a:pt x="476573" y="238303"/>
                      <a:pt x="464278" y="229272"/>
                    </a:cubicBezTo>
                    <a:cubicBezTo>
                      <a:pt x="427042" y="202040"/>
                      <a:pt x="387374" y="179393"/>
                      <a:pt x="341038" y="172306"/>
                    </a:cubicBezTo>
                    <a:cubicBezTo>
                      <a:pt x="311790" y="167791"/>
                      <a:pt x="282891" y="171195"/>
                      <a:pt x="255311" y="182797"/>
                    </a:cubicBezTo>
                    <a:cubicBezTo>
                      <a:pt x="250240" y="184950"/>
                      <a:pt x="244266" y="183561"/>
                      <a:pt x="239403" y="188910"/>
                    </a:cubicBezTo>
                    <a:cubicBezTo>
                      <a:pt x="238638" y="184047"/>
                      <a:pt x="240445" y="181268"/>
                      <a:pt x="241765" y="178629"/>
                    </a:cubicBezTo>
                    <a:cubicBezTo>
                      <a:pt x="255728" y="151882"/>
                      <a:pt x="268094" y="124441"/>
                      <a:pt x="278445" y="96098"/>
                    </a:cubicBezTo>
                    <a:cubicBezTo>
                      <a:pt x="279556" y="93111"/>
                      <a:pt x="280598" y="91305"/>
                      <a:pt x="284350" y="92902"/>
                    </a:cubicBezTo>
                    <a:close/>
                    <a:moveTo>
                      <a:pt x="75940" y="95264"/>
                    </a:moveTo>
                    <a:cubicBezTo>
                      <a:pt x="81150" y="71714"/>
                      <a:pt x="86291" y="48163"/>
                      <a:pt x="91571" y="24683"/>
                    </a:cubicBezTo>
                    <a:cubicBezTo>
                      <a:pt x="92056" y="22599"/>
                      <a:pt x="91153" y="19195"/>
                      <a:pt x="95808" y="21279"/>
                    </a:cubicBezTo>
                    <a:cubicBezTo>
                      <a:pt x="125472" y="34409"/>
                      <a:pt x="156386" y="43995"/>
                      <a:pt x="186605" y="55666"/>
                    </a:cubicBezTo>
                    <a:cubicBezTo>
                      <a:pt x="213977" y="66226"/>
                      <a:pt x="240931" y="78175"/>
                      <a:pt x="270039" y="83593"/>
                    </a:cubicBezTo>
                    <a:cubicBezTo>
                      <a:pt x="273443" y="84218"/>
                      <a:pt x="275180" y="86302"/>
                      <a:pt x="275736" y="90054"/>
                    </a:cubicBezTo>
                    <a:cubicBezTo>
                      <a:pt x="275388" y="90818"/>
                      <a:pt x="275041" y="91999"/>
                      <a:pt x="274485" y="93111"/>
                    </a:cubicBezTo>
                    <a:cubicBezTo>
                      <a:pt x="262675" y="116730"/>
                      <a:pt x="251004" y="140350"/>
                      <a:pt x="238083" y="163345"/>
                    </a:cubicBezTo>
                    <a:cubicBezTo>
                      <a:pt x="236276" y="166610"/>
                      <a:pt x="235026" y="166819"/>
                      <a:pt x="231205" y="165290"/>
                    </a:cubicBezTo>
                    <a:cubicBezTo>
                      <a:pt x="222313" y="161678"/>
                      <a:pt x="212379" y="162789"/>
                      <a:pt x="203139" y="160705"/>
                    </a:cubicBezTo>
                    <a:cubicBezTo>
                      <a:pt x="164097" y="151813"/>
                      <a:pt x="124082" y="145838"/>
                      <a:pt x="88792" y="124858"/>
                    </a:cubicBezTo>
                    <a:cubicBezTo>
                      <a:pt x="77468" y="118099"/>
                      <a:pt x="73161" y="108276"/>
                      <a:pt x="76009" y="95403"/>
                    </a:cubicBezTo>
                    <a:close/>
                    <a:moveTo>
                      <a:pt x="231969" y="174669"/>
                    </a:moveTo>
                    <a:cubicBezTo>
                      <a:pt x="230650" y="179462"/>
                      <a:pt x="229121" y="184116"/>
                      <a:pt x="227940" y="188910"/>
                    </a:cubicBezTo>
                    <a:cubicBezTo>
                      <a:pt x="227454" y="191133"/>
                      <a:pt x="226343" y="192592"/>
                      <a:pt x="224397" y="193356"/>
                    </a:cubicBezTo>
                    <a:cubicBezTo>
                      <a:pt x="200986" y="202179"/>
                      <a:pt x="179103" y="214544"/>
                      <a:pt x="156109" y="224479"/>
                    </a:cubicBezTo>
                    <a:cubicBezTo>
                      <a:pt x="169724" y="212877"/>
                      <a:pt x="184522" y="202873"/>
                      <a:pt x="199180" y="192661"/>
                    </a:cubicBezTo>
                    <a:cubicBezTo>
                      <a:pt x="205571" y="188285"/>
                      <a:pt x="212031" y="183908"/>
                      <a:pt x="218145" y="179114"/>
                    </a:cubicBezTo>
                    <a:cubicBezTo>
                      <a:pt x="222243" y="175850"/>
                      <a:pt x="226412" y="173696"/>
                      <a:pt x="231969" y="174669"/>
                    </a:cubicBezTo>
                    <a:close/>
                    <a:moveTo>
                      <a:pt x="59892" y="170014"/>
                    </a:moveTo>
                    <a:cubicBezTo>
                      <a:pt x="60587" y="166749"/>
                      <a:pt x="63088" y="165012"/>
                      <a:pt x="65380" y="163067"/>
                    </a:cubicBezTo>
                    <a:cubicBezTo>
                      <a:pt x="72675" y="156953"/>
                      <a:pt x="80038" y="150910"/>
                      <a:pt x="87055" y="144449"/>
                    </a:cubicBezTo>
                    <a:cubicBezTo>
                      <a:pt x="77398" y="148061"/>
                      <a:pt x="70173" y="155217"/>
                      <a:pt x="61559" y="162789"/>
                    </a:cubicBezTo>
                    <a:cubicBezTo>
                      <a:pt x="64825" y="147297"/>
                      <a:pt x="67881" y="133195"/>
                      <a:pt x="71076" y="117911"/>
                    </a:cubicBezTo>
                    <a:cubicBezTo>
                      <a:pt x="85318" y="132639"/>
                      <a:pt x="101922" y="142157"/>
                      <a:pt x="121304" y="149521"/>
                    </a:cubicBezTo>
                    <a:cubicBezTo>
                      <a:pt x="95460" y="165429"/>
                      <a:pt x="74273" y="185576"/>
                      <a:pt x="52042" y="207111"/>
                    </a:cubicBezTo>
                    <a:cubicBezTo>
                      <a:pt x="54960" y="193564"/>
                      <a:pt x="57461" y="181893"/>
                      <a:pt x="59961" y="170083"/>
                    </a:cubicBezTo>
                    <a:close/>
                    <a:moveTo>
                      <a:pt x="20711" y="332227"/>
                    </a:moveTo>
                    <a:cubicBezTo>
                      <a:pt x="30228" y="293462"/>
                      <a:pt x="40023" y="254698"/>
                      <a:pt x="49610" y="215934"/>
                    </a:cubicBezTo>
                    <a:cubicBezTo>
                      <a:pt x="50583" y="212044"/>
                      <a:pt x="52459" y="209473"/>
                      <a:pt x="55585" y="206902"/>
                    </a:cubicBezTo>
                    <a:cubicBezTo>
                      <a:pt x="77607" y="189327"/>
                      <a:pt x="99421" y="171542"/>
                      <a:pt x="121234" y="153758"/>
                    </a:cubicBezTo>
                    <a:cubicBezTo>
                      <a:pt x="123318" y="152021"/>
                      <a:pt x="124985" y="150493"/>
                      <a:pt x="127834" y="151743"/>
                    </a:cubicBezTo>
                    <a:cubicBezTo>
                      <a:pt x="137907" y="156120"/>
                      <a:pt x="148605" y="158552"/>
                      <a:pt x="160484" y="161400"/>
                    </a:cubicBezTo>
                    <a:cubicBezTo>
                      <a:pt x="120817" y="188701"/>
                      <a:pt x="85388" y="218991"/>
                      <a:pt x="54890" y="254837"/>
                    </a:cubicBezTo>
                    <a:cubicBezTo>
                      <a:pt x="70869" y="240596"/>
                      <a:pt x="86707" y="226146"/>
                      <a:pt x="103033" y="212321"/>
                    </a:cubicBezTo>
                    <a:cubicBezTo>
                      <a:pt x="122068" y="196274"/>
                      <a:pt x="141589" y="180851"/>
                      <a:pt x="160832" y="165082"/>
                    </a:cubicBezTo>
                    <a:cubicBezTo>
                      <a:pt x="162916" y="163415"/>
                      <a:pt x="164653" y="162233"/>
                      <a:pt x="167501" y="163136"/>
                    </a:cubicBezTo>
                    <a:cubicBezTo>
                      <a:pt x="173962" y="165151"/>
                      <a:pt x="180561" y="166749"/>
                      <a:pt x="187092" y="168486"/>
                    </a:cubicBezTo>
                    <a:cubicBezTo>
                      <a:pt x="188342" y="168833"/>
                      <a:pt x="188272" y="169875"/>
                      <a:pt x="188272" y="170917"/>
                    </a:cubicBezTo>
                    <a:cubicBezTo>
                      <a:pt x="198624" y="168416"/>
                      <a:pt x="208211" y="173626"/>
                      <a:pt x="218632" y="174530"/>
                    </a:cubicBezTo>
                    <a:cubicBezTo>
                      <a:pt x="209670" y="180573"/>
                      <a:pt x="200638" y="186617"/>
                      <a:pt x="191608" y="192661"/>
                    </a:cubicBezTo>
                    <a:cubicBezTo>
                      <a:pt x="175490" y="203360"/>
                      <a:pt x="160207" y="215169"/>
                      <a:pt x="145757" y="228022"/>
                    </a:cubicBezTo>
                    <a:cubicBezTo>
                      <a:pt x="140061" y="233093"/>
                      <a:pt x="133531" y="236775"/>
                      <a:pt x="126514" y="239623"/>
                    </a:cubicBezTo>
                    <a:cubicBezTo>
                      <a:pt x="109980" y="246570"/>
                      <a:pt x="94488" y="255115"/>
                      <a:pt x="80316" y="266022"/>
                    </a:cubicBezTo>
                    <a:cubicBezTo>
                      <a:pt x="79274" y="266855"/>
                      <a:pt x="78371" y="268523"/>
                      <a:pt x="75523" y="266925"/>
                    </a:cubicBezTo>
                    <a:cubicBezTo>
                      <a:pt x="86777" y="256921"/>
                      <a:pt x="97684" y="247126"/>
                      <a:pt x="108729" y="237539"/>
                    </a:cubicBezTo>
                    <a:cubicBezTo>
                      <a:pt x="134295" y="215308"/>
                      <a:pt x="161944" y="195579"/>
                      <a:pt x="186744" y="172446"/>
                    </a:cubicBezTo>
                    <a:cubicBezTo>
                      <a:pt x="180006" y="174669"/>
                      <a:pt x="174310" y="178976"/>
                      <a:pt x="168682" y="183005"/>
                    </a:cubicBezTo>
                    <a:cubicBezTo>
                      <a:pt x="130335" y="210376"/>
                      <a:pt x="93793" y="239901"/>
                      <a:pt x="62532" y="275400"/>
                    </a:cubicBezTo>
                    <a:cubicBezTo>
                      <a:pt x="59475" y="278874"/>
                      <a:pt x="56627" y="282555"/>
                      <a:pt x="54057" y="286446"/>
                    </a:cubicBezTo>
                    <a:cubicBezTo>
                      <a:pt x="61559" y="282347"/>
                      <a:pt x="65797" y="273941"/>
                      <a:pt x="74759" y="271857"/>
                    </a:cubicBezTo>
                    <a:cubicBezTo>
                      <a:pt x="48985" y="294643"/>
                      <a:pt x="29881" y="322084"/>
                      <a:pt x="16196" y="355846"/>
                    </a:cubicBezTo>
                    <a:cubicBezTo>
                      <a:pt x="16126" y="346121"/>
                      <a:pt x="18905" y="339243"/>
                      <a:pt x="20642" y="332157"/>
                    </a:cubicBezTo>
                    <a:close/>
                    <a:moveTo>
                      <a:pt x="365630" y="565577"/>
                    </a:moveTo>
                    <a:cubicBezTo>
                      <a:pt x="342218" y="596630"/>
                      <a:pt x="311860" y="616290"/>
                      <a:pt x="273443" y="623168"/>
                    </a:cubicBezTo>
                    <a:cubicBezTo>
                      <a:pt x="252046" y="626988"/>
                      <a:pt x="230927" y="624904"/>
                      <a:pt x="209670" y="622195"/>
                    </a:cubicBezTo>
                    <a:cubicBezTo>
                      <a:pt x="182021" y="618652"/>
                      <a:pt x="155900" y="610454"/>
                      <a:pt x="130543" y="598992"/>
                    </a:cubicBezTo>
                    <a:cubicBezTo>
                      <a:pt x="75731" y="574122"/>
                      <a:pt x="38495" y="532995"/>
                      <a:pt x="17307" y="477141"/>
                    </a:cubicBezTo>
                    <a:cubicBezTo>
                      <a:pt x="7303" y="450673"/>
                      <a:pt x="8276" y="423441"/>
                      <a:pt x="14320" y="396208"/>
                    </a:cubicBezTo>
                    <a:cubicBezTo>
                      <a:pt x="21961" y="362029"/>
                      <a:pt x="34466" y="330281"/>
                      <a:pt x="56627" y="302424"/>
                    </a:cubicBezTo>
                    <a:cubicBezTo>
                      <a:pt x="81845" y="270537"/>
                      <a:pt x="114148" y="252614"/>
                      <a:pt x="153816" y="244556"/>
                    </a:cubicBezTo>
                    <a:cubicBezTo>
                      <a:pt x="225647" y="230036"/>
                      <a:pt x="284211" y="254629"/>
                      <a:pt x="335132" y="302841"/>
                    </a:cubicBezTo>
                    <a:cubicBezTo>
                      <a:pt x="373410" y="339174"/>
                      <a:pt x="395433" y="384954"/>
                      <a:pt x="407938" y="435668"/>
                    </a:cubicBezTo>
                    <a:cubicBezTo>
                      <a:pt x="409674" y="442823"/>
                      <a:pt x="408771" y="450187"/>
                      <a:pt x="409118" y="455744"/>
                    </a:cubicBezTo>
                    <a:cubicBezTo>
                      <a:pt x="410230" y="499719"/>
                      <a:pt x="389944" y="533412"/>
                      <a:pt x="365699" y="565577"/>
                    </a:cubicBezTo>
                    <a:close/>
                    <a:moveTo>
                      <a:pt x="397517" y="543694"/>
                    </a:moveTo>
                    <a:cubicBezTo>
                      <a:pt x="397100" y="543346"/>
                      <a:pt x="396752" y="543068"/>
                      <a:pt x="396336" y="542721"/>
                    </a:cubicBezTo>
                    <a:cubicBezTo>
                      <a:pt x="399462" y="536538"/>
                      <a:pt x="402658" y="530355"/>
                      <a:pt x="405784" y="524173"/>
                    </a:cubicBezTo>
                    <a:cubicBezTo>
                      <a:pt x="424471" y="487284"/>
                      <a:pt x="426694" y="449006"/>
                      <a:pt x="413773" y="410102"/>
                    </a:cubicBezTo>
                    <a:cubicBezTo>
                      <a:pt x="394599" y="352373"/>
                      <a:pt x="363129" y="303049"/>
                      <a:pt x="312347" y="267828"/>
                    </a:cubicBezTo>
                    <a:cubicBezTo>
                      <a:pt x="272887" y="240457"/>
                      <a:pt x="229886" y="224270"/>
                      <a:pt x="180839" y="228647"/>
                    </a:cubicBezTo>
                    <a:cubicBezTo>
                      <a:pt x="178130" y="228925"/>
                      <a:pt x="175351" y="229272"/>
                      <a:pt x="172642" y="229619"/>
                    </a:cubicBezTo>
                    <a:cubicBezTo>
                      <a:pt x="169933" y="229897"/>
                      <a:pt x="167224" y="230175"/>
                      <a:pt x="164166" y="230522"/>
                    </a:cubicBezTo>
                    <a:cubicBezTo>
                      <a:pt x="165278" y="227396"/>
                      <a:pt x="167849" y="227396"/>
                      <a:pt x="169794" y="226563"/>
                    </a:cubicBezTo>
                    <a:cubicBezTo>
                      <a:pt x="195358" y="214892"/>
                      <a:pt x="221897" y="205513"/>
                      <a:pt x="247600" y="194259"/>
                    </a:cubicBezTo>
                    <a:cubicBezTo>
                      <a:pt x="277473" y="181199"/>
                      <a:pt x="308108" y="177794"/>
                      <a:pt x="339439" y="182380"/>
                    </a:cubicBezTo>
                    <a:cubicBezTo>
                      <a:pt x="369729" y="186826"/>
                      <a:pt x="397794" y="198914"/>
                      <a:pt x="423776" y="215378"/>
                    </a:cubicBezTo>
                    <a:cubicBezTo>
                      <a:pt x="424193" y="215656"/>
                      <a:pt x="424540" y="216003"/>
                      <a:pt x="425027" y="216281"/>
                    </a:cubicBezTo>
                    <a:cubicBezTo>
                      <a:pt x="466709" y="237053"/>
                      <a:pt x="491579" y="271788"/>
                      <a:pt x="506515" y="314581"/>
                    </a:cubicBezTo>
                    <a:cubicBezTo>
                      <a:pt x="513254" y="334033"/>
                      <a:pt x="516172" y="354249"/>
                      <a:pt x="516450" y="374951"/>
                    </a:cubicBezTo>
                    <a:cubicBezTo>
                      <a:pt x="516866" y="404337"/>
                      <a:pt x="513462" y="432958"/>
                      <a:pt x="502625" y="460538"/>
                    </a:cubicBezTo>
                    <a:cubicBezTo>
                      <a:pt x="499638" y="468110"/>
                      <a:pt x="494636" y="473529"/>
                      <a:pt x="489565" y="479434"/>
                    </a:cubicBezTo>
                    <a:cubicBezTo>
                      <a:pt x="472475" y="499372"/>
                      <a:pt x="447952" y="508681"/>
                      <a:pt x="427597" y="523894"/>
                    </a:cubicBezTo>
                    <a:cubicBezTo>
                      <a:pt x="417941" y="531120"/>
                      <a:pt x="407520" y="537233"/>
                      <a:pt x="397517" y="543832"/>
                    </a:cubicBezTo>
                    <a:close/>
                    <a:moveTo>
                      <a:pt x="523327" y="466582"/>
                    </a:moveTo>
                    <a:cubicBezTo>
                      <a:pt x="537152" y="462830"/>
                      <a:pt x="550004" y="468110"/>
                      <a:pt x="562230" y="474293"/>
                    </a:cubicBezTo>
                    <a:cubicBezTo>
                      <a:pt x="570775" y="478600"/>
                      <a:pt x="576194" y="485200"/>
                      <a:pt x="578625" y="494648"/>
                    </a:cubicBezTo>
                    <a:cubicBezTo>
                      <a:pt x="580223" y="500692"/>
                      <a:pt x="579459" y="506249"/>
                      <a:pt x="577167" y="511529"/>
                    </a:cubicBezTo>
                    <a:cubicBezTo>
                      <a:pt x="570427" y="527160"/>
                      <a:pt x="559104" y="541123"/>
                      <a:pt x="542918" y="539734"/>
                    </a:cubicBezTo>
                    <a:cubicBezTo>
                      <a:pt x="532845" y="539248"/>
                      <a:pt x="522980" y="537164"/>
                      <a:pt x="513601" y="533620"/>
                    </a:cubicBezTo>
                    <a:cubicBezTo>
                      <a:pt x="502625" y="529383"/>
                      <a:pt x="496025" y="518754"/>
                      <a:pt x="496025" y="507083"/>
                    </a:cubicBezTo>
                    <a:cubicBezTo>
                      <a:pt x="496164" y="487075"/>
                      <a:pt x="506585" y="471167"/>
                      <a:pt x="523258" y="466582"/>
                    </a:cubicBezTo>
                    <a:close/>
                    <a:moveTo>
                      <a:pt x="647192" y="591559"/>
                    </a:moveTo>
                    <a:cubicBezTo>
                      <a:pt x="636702" y="596283"/>
                      <a:pt x="626073" y="600728"/>
                      <a:pt x="615513" y="605314"/>
                    </a:cubicBezTo>
                    <a:cubicBezTo>
                      <a:pt x="612596" y="606564"/>
                      <a:pt x="609609" y="605591"/>
                      <a:pt x="606622" y="605314"/>
                    </a:cubicBezTo>
                    <a:cubicBezTo>
                      <a:pt x="575499" y="603299"/>
                      <a:pt x="546113" y="594060"/>
                      <a:pt x="516519" y="585029"/>
                    </a:cubicBezTo>
                    <a:cubicBezTo>
                      <a:pt x="485327" y="575442"/>
                      <a:pt x="453927" y="566619"/>
                      <a:pt x="422665" y="557379"/>
                    </a:cubicBezTo>
                    <a:cubicBezTo>
                      <a:pt x="418635" y="556198"/>
                      <a:pt x="414676" y="554462"/>
                      <a:pt x="410369" y="552864"/>
                    </a:cubicBezTo>
                    <a:cubicBezTo>
                      <a:pt x="411063" y="551822"/>
                      <a:pt x="411342" y="551196"/>
                      <a:pt x="411758" y="550779"/>
                    </a:cubicBezTo>
                    <a:cubicBezTo>
                      <a:pt x="419886" y="540776"/>
                      <a:pt x="428014" y="539317"/>
                      <a:pt x="440797" y="544944"/>
                    </a:cubicBezTo>
                    <a:cubicBezTo>
                      <a:pt x="472336" y="558838"/>
                      <a:pt x="506376" y="565368"/>
                      <a:pt x="539583" y="574122"/>
                    </a:cubicBezTo>
                    <a:cubicBezTo>
                      <a:pt x="545627" y="575719"/>
                      <a:pt x="552019" y="576762"/>
                      <a:pt x="557576" y="579471"/>
                    </a:cubicBezTo>
                    <a:cubicBezTo>
                      <a:pt x="580848" y="590794"/>
                      <a:pt x="604607" y="590586"/>
                      <a:pt x="628782" y="583709"/>
                    </a:cubicBezTo>
                    <a:cubicBezTo>
                      <a:pt x="639133" y="580791"/>
                      <a:pt x="649693" y="578567"/>
                      <a:pt x="659558" y="572663"/>
                    </a:cubicBezTo>
                    <a:cubicBezTo>
                      <a:pt x="659419" y="582319"/>
                      <a:pt x="654834" y="588085"/>
                      <a:pt x="647123" y="591559"/>
                    </a:cubicBezTo>
                    <a:close/>
                    <a:moveTo>
                      <a:pt x="710618" y="326322"/>
                    </a:moveTo>
                    <a:cubicBezTo>
                      <a:pt x="707145" y="343550"/>
                      <a:pt x="705130" y="361057"/>
                      <a:pt x="702074" y="378355"/>
                    </a:cubicBezTo>
                    <a:cubicBezTo>
                      <a:pt x="695196" y="416077"/>
                      <a:pt x="687138" y="453591"/>
                      <a:pt x="675466" y="490271"/>
                    </a:cubicBezTo>
                    <a:cubicBezTo>
                      <a:pt x="672826" y="498608"/>
                      <a:pt x="670395" y="507152"/>
                      <a:pt x="669145" y="515836"/>
                    </a:cubicBezTo>
                    <a:cubicBezTo>
                      <a:pt x="667408" y="527229"/>
                      <a:pt x="661364" y="535635"/>
                      <a:pt x="653584" y="543346"/>
                    </a:cubicBezTo>
                    <a:cubicBezTo>
                      <a:pt x="647401" y="549459"/>
                      <a:pt x="641982" y="556198"/>
                      <a:pt x="637119" y="565021"/>
                    </a:cubicBezTo>
                    <a:cubicBezTo>
                      <a:pt x="649832" y="558213"/>
                      <a:pt x="654973" y="546334"/>
                      <a:pt x="663518" y="535913"/>
                    </a:cubicBezTo>
                    <a:cubicBezTo>
                      <a:pt x="662614" y="546750"/>
                      <a:pt x="661781" y="556546"/>
                      <a:pt x="660947" y="566272"/>
                    </a:cubicBezTo>
                    <a:cubicBezTo>
                      <a:pt x="660808" y="567800"/>
                      <a:pt x="660183" y="568425"/>
                      <a:pt x="658585" y="568356"/>
                    </a:cubicBezTo>
                    <a:cubicBezTo>
                      <a:pt x="642260" y="568216"/>
                      <a:pt x="627463" y="575789"/>
                      <a:pt x="611554" y="577942"/>
                    </a:cubicBezTo>
                    <a:cubicBezTo>
                      <a:pt x="597105" y="579887"/>
                      <a:pt x="583071" y="579401"/>
                      <a:pt x="569317" y="574122"/>
                    </a:cubicBezTo>
                    <a:cubicBezTo>
                      <a:pt x="541042" y="563284"/>
                      <a:pt x="511240" y="558282"/>
                      <a:pt x="481923" y="551474"/>
                    </a:cubicBezTo>
                    <a:cubicBezTo>
                      <a:pt x="464555" y="547445"/>
                      <a:pt x="447466" y="542652"/>
                      <a:pt x="428640" y="536677"/>
                    </a:cubicBezTo>
                    <a:cubicBezTo>
                      <a:pt x="449272" y="521741"/>
                      <a:pt x="467404" y="505902"/>
                      <a:pt x="487897" y="492981"/>
                    </a:cubicBezTo>
                    <a:cubicBezTo>
                      <a:pt x="489981" y="496037"/>
                      <a:pt x="488592" y="498191"/>
                      <a:pt x="488036" y="500205"/>
                    </a:cubicBezTo>
                    <a:cubicBezTo>
                      <a:pt x="482826" y="520630"/>
                      <a:pt x="496581" y="541123"/>
                      <a:pt x="515338" y="545639"/>
                    </a:cubicBezTo>
                    <a:cubicBezTo>
                      <a:pt x="523674" y="547654"/>
                      <a:pt x="531803" y="550363"/>
                      <a:pt x="540347" y="550918"/>
                    </a:cubicBezTo>
                    <a:cubicBezTo>
                      <a:pt x="563480" y="552378"/>
                      <a:pt x="577444" y="538205"/>
                      <a:pt x="587725" y="515836"/>
                    </a:cubicBezTo>
                    <a:cubicBezTo>
                      <a:pt x="593005" y="504443"/>
                      <a:pt x="590991" y="493328"/>
                      <a:pt x="586336" y="482282"/>
                    </a:cubicBezTo>
                    <a:cubicBezTo>
                      <a:pt x="585433" y="480198"/>
                      <a:pt x="583418" y="478253"/>
                      <a:pt x="585017" y="475752"/>
                    </a:cubicBezTo>
                    <a:cubicBezTo>
                      <a:pt x="581890" y="477350"/>
                      <a:pt x="581126" y="473945"/>
                      <a:pt x="579528" y="472626"/>
                    </a:cubicBezTo>
                    <a:cubicBezTo>
                      <a:pt x="566329" y="461719"/>
                      <a:pt x="552019" y="454077"/>
                      <a:pt x="534025" y="457203"/>
                    </a:cubicBezTo>
                    <a:cubicBezTo>
                      <a:pt x="526801" y="458454"/>
                      <a:pt x="520827" y="463178"/>
                      <a:pt x="513045" y="465679"/>
                    </a:cubicBezTo>
                    <a:cubicBezTo>
                      <a:pt x="516797" y="452688"/>
                      <a:pt x="522355" y="440739"/>
                      <a:pt x="523535" y="427818"/>
                    </a:cubicBezTo>
                    <a:cubicBezTo>
                      <a:pt x="524647" y="415869"/>
                      <a:pt x="530621" y="408505"/>
                      <a:pt x="539861" y="401141"/>
                    </a:cubicBezTo>
                    <a:cubicBezTo>
                      <a:pt x="574666" y="373353"/>
                      <a:pt x="610235" y="346607"/>
                      <a:pt x="643163" y="316666"/>
                    </a:cubicBezTo>
                    <a:cubicBezTo>
                      <a:pt x="646289" y="313887"/>
                      <a:pt x="649346" y="314164"/>
                      <a:pt x="652888" y="314581"/>
                    </a:cubicBezTo>
                    <a:cubicBezTo>
                      <a:pt x="669145" y="316249"/>
                      <a:pt x="685540" y="316318"/>
                      <a:pt x="701865" y="315484"/>
                    </a:cubicBezTo>
                    <a:cubicBezTo>
                      <a:pt x="705060" y="315276"/>
                      <a:pt x="708187" y="314095"/>
                      <a:pt x="711730" y="313261"/>
                    </a:cubicBezTo>
                    <a:cubicBezTo>
                      <a:pt x="713050" y="317638"/>
                      <a:pt x="711383" y="321945"/>
                      <a:pt x="710549" y="326113"/>
                    </a:cubicBezTo>
                    <a:close/>
                    <a:moveTo>
                      <a:pt x="525689" y="272760"/>
                    </a:moveTo>
                    <a:cubicBezTo>
                      <a:pt x="536249" y="281514"/>
                      <a:pt x="546739" y="287558"/>
                      <a:pt x="558548" y="292420"/>
                    </a:cubicBezTo>
                    <a:cubicBezTo>
                      <a:pt x="547294" y="300618"/>
                      <a:pt x="536596" y="308329"/>
                      <a:pt x="524369" y="317291"/>
                    </a:cubicBezTo>
                    <a:cubicBezTo>
                      <a:pt x="525967" y="302355"/>
                      <a:pt x="525620" y="288391"/>
                      <a:pt x="525689" y="272760"/>
                    </a:cubicBezTo>
                    <a:close/>
                    <a:moveTo>
                      <a:pt x="534998" y="315137"/>
                    </a:moveTo>
                    <a:cubicBezTo>
                      <a:pt x="543265" y="310135"/>
                      <a:pt x="550212" y="302841"/>
                      <a:pt x="557715" y="296589"/>
                    </a:cubicBezTo>
                    <a:cubicBezTo>
                      <a:pt x="559591" y="295060"/>
                      <a:pt x="561188" y="293115"/>
                      <a:pt x="564245" y="294296"/>
                    </a:cubicBezTo>
                    <a:cubicBezTo>
                      <a:pt x="573137" y="297561"/>
                      <a:pt x="582168" y="300479"/>
                      <a:pt x="591825" y="303813"/>
                    </a:cubicBezTo>
                    <a:cubicBezTo>
                      <a:pt x="569524" y="321042"/>
                      <a:pt x="546947" y="336673"/>
                      <a:pt x="527356" y="357722"/>
                    </a:cubicBezTo>
                    <a:cubicBezTo>
                      <a:pt x="526384" y="350497"/>
                      <a:pt x="525620" y="344801"/>
                      <a:pt x="524786" y="339174"/>
                    </a:cubicBezTo>
                    <a:cubicBezTo>
                      <a:pt x="523258" y="329101"/>
                      <a:pt x="525134" y="321111"/>
                      <a:pt x="534928" y="315137"/>
                    </a:cubicBezTo>
                    <a:close/>
                    <a:moveTo>
                      <a:pt x="527774" y="365156"/>
                    </a:moveTo>
                    <a:cubicBezTo>
                      <a:pt x="527774" y="362793"/>
                      <a:pt x="529371" y="361682"/>
                      <a:pt x="530830" y="360293"/>
                    </a:cubicBezTo>
                    <a:cubicBezTo>
                      <a:pt x="550559" y="341258"/>
                      <a:pt x="572512" y="324793"/>
                      <a:pt x="593978" y="307912"/>
                    </a:cubicBezTo>
                    <a:cubicBezTo>
                      <a:pt x="595993" y="306314"/>
                      <a:pt x="597869" y="305342"/>
                      <a:pt x="600786" y="306106"/>
                    </a:cubicBezTo>
                    <a:cubicBezTo>
                      <a:pt x="613846" y="309440"/>
                      <a:pt x="627254" y="311386"/>
                      <a:pt x="642191" y="313331"/>
                    </a:cubicBezTo>
                    <a:cubicBezTo>
                      <a:pt x="604398" y="345774"/>
                      <a:pt x="564314" y="373492"/>
                      <a:pt x="527842" y="407602"/>
                    </a:cubicBezTo>
                    <a:cubicBezTo>
                      <a:pt x="527842" y="392596"/>
                      <a:pt x="527842" y="378910"/>
                      <a:pt x="527842" y="365156"/>
                    </a:cubicBezTo>
                    <a:close/>
                    <a:moveTo>
                      <a:pt x="727222" y="248724"/>
                    </a:moveTo>
                    <a:cubicBezTo>
                      <a:pt x="724512" y="260950"/>
                      <a:pt x="721942" y="273247"/>
                      <a:pt x="719372" y="285473"/>
                    </a:cubicBezTo>
                    <a:cubicBezTo>
                      <a:pt x="716523" y="299228"/>
                      <a:pt x="711104" y="304300"/>
                      <a:pt x="696724" y="304786"/>
                    </a:cubicBezTo>
                    <a:cubicBezTo>
                      <a:pt x="681441" y="305272"/>
                      <a:pt x="666088" y="305550"/>
                      <a:pt x="650805" y="303952"/>
                    </a:cubicBezTo>
                    <a:cubicBezTo>
                      <a:pt x="617459" y="300409"/>
                      <a:pt x="584808" y="293949"/>
                      <a:pt x="553269" y="282555"/>
                    </a:cubicBezTo>
                    <a:cubicBezTo>
                      <a:pt x="544515" y="279429"/>
                      <a:pt x="536040" y="275678"/>
                      <a:pt x="528190" y="270745"/>
                    </a:cubicBezTo>
                    <a:cubicBezTo>
                      <a:pt x="524995" y="272344"/>
                      <a:pt x="525620" y="269842"/>
                      <a:pt x="525550" y="268245"/>
                    </a:cubicBezTo>
                    <a:cubicBezTo>
                      <a:pt x="525341" y="260950"/>
                      <a:pt x="525202" y="253726"/>
                      <a:pt x="524995" y="246431"/>
                    </a:cubicBezTo>
                    <a:cubicBezTo>
                      <a:pt x="522216" y="222186"/>
                      <a:pt x="524438" y="197663"/>
                      <a:pt x="521312" y="173487"/>
                    </a:cubicBezTo>
                    <a:cubicBezTo>
                      <a:pt x="520618" y="168347"/>
                      <a:pt x="523327" y="168833"/>
                      <a:pt x="526592" y="169597"/>
                    </a:cubicBezTo>
                    <a:cubicBezTo>
                      <a:pt x="541598" y="173001"/>
                      <a:pt x="555562" y="179393"/>
                      <a:pt x="569663" y="185228"/>
                    </a:cubicBezTo>
                    <a:cubicBezTo>
                      <a:pt x="604191" y="199678"/>
                      <a:pt x="639551" y="211696"/>
                      <a:pt x="676162" y="219755"/>
                    </a:cubicBezTo>
                    <a:cubicBezTo>
                      <a:pt x="692278" y="223367"/>
                      <a:pt x="708604" y="224687"/>
                      <a:pt x="723887" y="216073"/>
                    </a:cubicBezTo>
                    <a:cubicBezTo>
                      <a:pt x="727986" y="213780"/>
                      <a:pt x="731738" y="210862"/>
                      <a:pt x="736739" y="207528"/>
                    </a:cubicBezTo>
                    <a:cubicBezTo>
                      <a:pt x="733405" y="221978"/>
                      <a:pt x="730139" y="235316"/>
                      <a:pt x="727152" y="248654"/>
                    </a:cubicBezTo>
                    <a:close/>
                  </a:path>
                </a:pathLst>
              </a:custGeom>
              <a:solidFill>
                <a:srgbClr val="441313"/>
              </a:solidFill>
              <a:ln w="0" cap="flat">
                <a:noFill/>
                <a:prstDash val="solid"/>
                <a:miter/>
              </a:ln>
            </p:spPr>
            <p:txBody>
              <a:bodyPr rtlCol="0" anchor="ctr"/>
              <a:lstStyle/>
              <a:p>
                <a:endParaRPr lang="zh-CN" altLang="en-US"/>
              </a:p>
            </p:txBody>
          </p:sp>
          <p:sp>
            <p:nvSpPr>
              <p:cNvPr id="113" name="任意多边形: 形状 112"/>
              <p:cNvSpPr/>
              <p:nvPr/>
            </p:nvSpPr>
            <p:spPr>
              <a:xfrm>
                <a:off x="10021018" y="-3175701"/>
                <a:ext cx="417" cy="139"/>
              </a:xfrm>
              <a:custGeom>
                <a:avLst/>
                <a:gdLst>
                  <a:gd name="connsiteX0" fmla="*/ 417 w 417"/>
                  <a:gd name="connsiteY0" fmla="*/ 0 h 139"/>
                  <a:gd name="connsiteX1" fmla="*/ 0 w 417"/>
                  <a:gd name="connsiteY1" fmla="*/ 0 h 139"/>
                  <a:gd name="connsiteX2" fmla="*/ 0 w 417"/>
                  <a:gd name="connsiteY2" fmla="*/ 0 h 139"/>
                  <a:gd name="connsiteX3" fmla="*/ 139 w 417"/>
                  <a:gd name="connsiteY3" fmla="*/ 139 h 139"/>
                  <a:gd name="connsiteX4" fmla="*/ 139 w 417"/>
                  <a:gd name="connsiteY4" fmla="*/ 139 h 139"/>
                  <a:gd name="connsiteX5" fmla="*/ 417 w 417"/>
                  <a:gd name="connsiteY5" fmla="*/ 0 h 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 h="139">
                    <a:moveTo>
                      <a:pt x="417" y="0"/>
                    </a:moveTo>
                    <a:cubicBezTo>
                      <a:pt x="417" y="0"/>
                      <a:pt x="139" y="0"/>
                      <a:pt x="0" y="0"/>
                    </a:cubicBezTo>
                    <a:lnTo>
                      <a:pt x="0" y="0"/>
                    </a:lnTo>
                    <a:cubicBezTo>
                      <a:pt x="0" y="0"/>
                      <a:pt x="70" y="0"/>
                      <a:pt x="139" y="139"/>
                    </a:cubicBezTo>
                    <a:cubicBezTo>
                      <a:pt x="139" y="139"/>
                      <a:pt x="139" y="139"/>
                      <a:pt x="139" y="139"/>
                    </a:cubicBezTo>
                    <a:cubicBezTo>
                      <a:pt x="209" y="139"/>
                      <a:pt x="348" y="70"/>
                      <a:pt x="417" y="0"/>
                    </a:cubicBezTo>
                    <a:close/>
                  </a:path>
                </a:pathLst>
              </a:custGeom>
              <a:solidFill>
                <a:srgbClr val="441313"/>
              </a:solidFill>
              <a:ln w="0" cap="flat">
                <a:noFill/>
                <a:prstDash val="solid"/>
                <a:miter/>
              </a:ln>
            </p:spPr>
            <p:txBody>
              <a:bodyPr rtlCol="0" anchor="ctr"/>
              <a:lstStyle/>
              <a:p>
                <a:endParaRPr lang="zh-CN" altLang="en-US"/>
              </a:p>
            </p:txBody>
          </p:sp>
          <p:sp>
            <p:nvSpPr>
              <p:cNvPr id="114" name="任意多边形: 形状 113"/>
              <p:cNvSpPr/>
              <p:nvPr/>
            </p:nvSpPr>
            <p:spPr>
              <a:xfrm>
                <a:off x="10021296" y="-3189708"/>
                <a:ext cx="111599" cy="36446"/>
              </a:xfrm>
              <a:custGeom>
                <a:avLst/>
                <a:gdLst>
                  <a:gd name="connsiteX0" fmla="*/ 47865 w 111599"/>
                  <a:gd name="connsiteY0" fmla="*/ 20955 h 36446"/>
                  <a:gd name="connsiteX1" fmla="*/ 50574 w 111599"/>
                  <a:gd name="connsiteY1" fmla="*/ 25679 h 36446"/>
                  <a:gd name="connsiteX2" fmla="*/ 53700 w 111599"/>
                  <a:gd name="connsiteY2" fmla="*/ 22136 h 36446"/>
                  <a:gd name="connsiteX3" fmla="*/ 55090 w 111599"/>
                  <a:gd name="connsiteY3" fmla="*/ 13244 h 36446"/>
                  <a:gd name="connsiteX4" fmla="*/ 58632 w 111599"/>
                  <a:gd name="connsiteY4" fmla="*/ 10465 h 36446"/>
                  <a:gd name="connsiteX5" fmla="*/ 100593 w 111599"/>
                  <a:gd name="connsiteY5" fmla="*/ 21024 h 36446"/>
                  <a:gd name="connsiteX6" fmla="*/ 99064 w 111599"/>
                  <a:gd name="connsiteY6" fmla="*/ 36446 h 36446"/>
                  <a:gd name="connsiteX7" fmla="*/ 106011 w 111599"/>
                  <a:gd name="connsiteY7" fmla="*/ 28458 h 36446"/>
                  <a:gd name="connsiteX8" fmla="*/ 109694 w 111599"/>
                  <a:gd name="connsiteY8" fmla="*/ 18662 h 36446"/>
                  <a:gd name="connsiteX9" fmla="*/ 105178 w 111599"/>
                  <a:gd name="connsiteY9" fmla="*/ 7338 h 36446"/>
                  <a:gd name="connsiteX10" fmla="*/ 51199 w 111599"/>
                  <a:gd name="connsiteY10" fmla="*/ 4351 h 36446"/>
                  <a:gd name="connsiteX11" fmla="*/ 48351 w 111599"/>
                  <a:gd name="connsiteY11" fmla="*/ 4074 h 36446"/>
                  <a:gd name="connsiteX12" fmla="*/ 0 w 111599"/>
                  <a:gd name="connsiteY12" fmla="*/ 14008 h 36446"/>
                  <a:gd name="connsiteX13" fmla="*/ 49741 w 111599"/>
                  <a:gd name="connsiteY13" fmla="*/ 9978 h 36446"/>
                  <a:gd name="connsiteX14" fmla="*/ 47726 w 111599"/>
                  <a:gd name="connsiteY14" fmla="*/ 20955 h 36446"/>
                  <a:gd name="connsiteX15" fmla="*/ 103719 w 111599"/>
                  <a:gd name="connsiteY15" fmla="*/ 14633 h 36446"/>
                  <a:gd name="connsiteX16" fmla="*/ 60092 w 111599"/>
                  <a:gd name="connsiteY16" fmla="*/ 5602 h 36446"/>
                  <a:gd name="connsiteX17" fmla="*/ 103719 w 111599"/>
                  <a:gd name="connsiteY17" fmla="*/ 14633 h 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599" h="36446">
                    <a:moveTo>
                      <a:pt x="47865" y="20955"/>
                    </a:moveTo>
                    <a:cubicBezTo>
                      <a:pt x="47587" y="23039"/>
                      <a:pt x="48143" y="25331"/>
                      <a:pt x="50574" y="25679"/>
                    </a:cubicBezTo>
                    <a:cubicBezTo>
                      <a:pt x="52588" y="25956"/>
                      <a:pt x="53353" y="23733"/>
                      <a:pt x="53700" y="22136"/>
                    </a:cubicBezTo>
                    <a:cubicBezTo>
                      <a:pt x="54395" y="19218"/>
                      <a:pt x="54534" y="16161"/>
                      <a:pt x="55090" y="13244"/>
                    </a:cubicBezTo>
                    <a:cubicBezTo>
                      <a:pt x="55437" y="11437"/>
                      <a:pt x="55367" y="8798"/>
                      <a:pt x="58632" y="10465"/>
                    </a:cubicBezTo>
                    <a:cubicBezTo>
                      <a:pt x="71832" y="17064"/>
                      <a:pt x="86074" y="19426"/>
                      <a:pt x="100593" y="21024"/>
                    </a:cubicBezTo>
                    <a:cubicBezTo>
                      <a:pt x="100037" y="26373"/>
                      <a:pt x="95243" y="30958"/>
                      <a:pt x="99064" y="36446"/>
                    </a:cubicBezTo>
                    <a:cubicBezTo>
                      <a:pt x="102886" y="35127"/>
                      <a:pt x="104761" y="32139"/>
                      <a:pt x="106011" y="28458"/>
                    </a:cubicBezTo>
                    <a:cubicBezTo>
                      <a:pt x="107054" y="25123"/>
                      <a:pt x="107818" y="21511"/>
                      <a:pt x="109694" y="18662"/>
                    </a:cubicBezTo>
                    <a:cubicBezTo>
                      <a:pt x="113862" y="12341"/>
                      <a:pt x="110666" y="8520"/>
                      <a:pt x="105178" y="7338"/>
                    </a:cubicBezTo>
                    <a:cubicBezTo>
                      <a:pt x="87393" y="3587"/>
                      <a:pt x="69818" y="-5305"/>
                      <a:pt x="51199" y="4351"/>
                    </a:cubicBezTo>
                    <a:cubicBezTo>
                      <a:pt x="50505" y="4699"/>
                      <a:pt x="49324" y="4212"/>
                      <a:pt x="48351" y="4074"/>
                    </a:cubicBezTo>
                    <a:cubicBezTo>
                      <a:pt x="30914" y="947"/>
                      <a:pt x="14728" y="4074"/>
                      <a:pt x="0" y="14008"/>
                    </a:cubicBezTo>
                    <a:cubicBezTo>
                      <a:pt x="16464" y="12062"/>
                      <a:pt x="32859" y="9701"/>
                      <a:pt x="49741" y="9978"/>
                    </a:cubicBezTo>
                    <a:cubicBezTo>
                      <a:pt x="49046" y="13661"/>
                      <a:pt x="48281" y="17273"/>
                      <a:pt x="47726" y="20955"/>
                    </a:cubicBezTo>
                    <a:close/>
                    <a:moveTo>
                      <a:pt x="103719" y="14633"/>
                    </a:moveTo>
                    <a:cubicBezTo>
                      <a:pt x="86977" y="16648"/>
                      <a:pt x="73291" y="12410"/>
                      <a:pt x="60092" y="5602"/>
                    </a:cubicBezTo>
                    <a:cubicBezTo>
                      <a:pt x="75028" y="3657"/>
                      <a:pt x="89478" y="4212"/>
                      <a:pt x="103719" y="14633"/>
                    </a:cubicBezTo>
                    <a:close/>
                  </a:path>
                </a:pathLst>
              </a:custGeom>
              <a:solidFill>
                <a:srgbClr val="441313"/>
              </a:solidFill>
              <a:ln w="0" cap="flat">
                <a:noFill/>
                <a:prstDash val="solid"/>
                <a:miter/>
              </a:ln>
            </p:spPr>
            <p:txBody>
              <a:bodyPr rtlCol="0" anchor="ctr"/>
              <a:lstStyle/>
              <a:p>
                <a:endParaRPr lang="zh-CN" altLang="en-US"/>
              </a:p>
            </p:txBody>
          </p:sp>
          <p:sp>
            <p:nvSpPr>
              <p:cNvPr id="115" name="任意多边形: 形状 114"/>
              <p:cNvSpPr/>
              <p:nvPr/>
            </p:nvSpPr>
            <p:spPr>
              <a:xfrm>
                <a:off x="9999403" y="-2877625"/>
                <a:ext cx="263331" cy="252684"/>
              </a:xfrm>
              <a:custGeom>
                <a:avLst/>
                <a:gdLst>
                  <a:gd name="connsiteX0" fmla="*/ 218076 w 263331"/>
                  <a:gd name="connsiteY0" fmla="*/ 40244 h 252684"/>
                  <a:gd name="connsiteX1" fmla="*/ 109634 w 263331"/>
                  <a:gd name="connsiteY1" fmla="*/ 2313 h 252684"/>
                  <a:gd name="connsiteX2" fmla="*/ 4734 w 263331"/>
                  <a:gd name="connsiteY2" fmla="*/ 100265 h 252684"/>
                  <a:gd name="connsiteX3" fmla="*/ 2303 w 263331"/>
                  <a:gd name="connsiteY3" fmla="*/ 150214 h 252684"/>
                  <a:gd name="connsiteX4" fmla="*/ 142354 w 263331"/>
                  <a:gd name="connsiteY4" fmla="*/ 252683 h 252684"/>
                  <a:gd name="connsiteX5" fmla="*/ 222870 w 263331"/>
                  <a:gd name="connsiteY5" fmla="*/ 224687 h 252684"/>
                  <a:gd name="connsiteX6" fmla="*/ 262468 w 263331"/>
                  <a:gd name="connsiteY6" fmla="*/ 136807 h 252684"/>
                  <a:gd name="connsiteX7" fmla="*/ 218076 w 263331"/>
                  <a:gd name="connsiteY7" fmla="*/ 40313 h 252684"/>
                  <a:gd name="connsiteX8" fmla="*/ 249616 w 263331"/>
                  <a:gd name="connsiteY8" fmla="*/ 165498 h 252684"/>
                  <a:gd name="connsiteX9" fmla="*/ 202168 w 263331"/>
                  <a:gd name="connsiteY9" fmla="*/ 223575 h 252684"/>
                  <a:gd name="connsiteX10" fmla="*/ 143605 w 263331"/>
                  <a:gd name="connsiteY10" fmla="*/ 240595 h 252684"/>
                  <a:gd name="connsiteX11" fmla="*/ 12515 w 263331"/>
                  <a:gd name="connsiteY11" fmla="*/ 147366 h 252684"/>
                  <a:gd name="connsiteX12" fmla="*/ 15224 w 263331"/>
                  <a:gd name="connsiteY12" fmla="*/ 99015 h 252684"/>
                  <a:gd name="connsiteX13" fmla="*/ 53640 w 263331"/>
                  <a:gd name="connsiteY13" fmla="*/ 39410 h 252684"/>
                  <a:gd name="connsiteX14" fmla="*/ 112135 w 263331"/>
                  <a:gd name="connsiteY14" fmla="*/ 13567 h 252684"/>
                  <a:gd name="connsiteX15" fmla="*/ 209323 w 263331"/>
                  <a:gd name="connsiteY15" fmla="*/ 48511 h 252684"/>
                  <a:gd name="connsiteX16" fmla="*/ 248226 w 263331"/>
                  <a:gd name="connsiteY16" fmla="*/ 125066 h 252684"/>
                  <a:gd name="connsiteX17" fmla="*/ 249547 w 263331"/>
                  <a:gd name="connsiteY17" fmla="*/ 165428 h 2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3331" h="252684">
                    <a:moveTo>
                      <a:pt x="218076" y="40244"/>
                    </a:moveTo>
                    <a:cubicBezTo>
                      <a:pt x="189733" y="6759"/>
                      <a:pt x="151455" y="-5607"/>
                      <a:pt x="109634" y="2313"/>
                    </a:cubicBezTo>
                    <a:cubicBezTo>
                      <a:pt x="55516" y="12594"/>
                      <a:pt x="22518" y="49552"/>
                      <a:pt x="4734" y="100265"/>
                    </a:cubicBezTo>
                    <a:cubicBezTo>
                      <a:pt x="-893" y="116313"/>
                      <a:pt x="-1240" y="133333"/>
                      <a:pt x="2303" y="150214"/>
                    </a:cubicBezTo>
                    <a:cubicBezTo>
                      <a:pt x="15016" y="210793"/>
                      <a:pt x="68785" y="252961"/>
                      <a:pt x="142354" y="252683"/>
                    </a:cubicBezTo>
                    <a:cubicBezTo>
                      <a:pt x="165904" y="252683"/>
                      <a:pt x="196124" y="243999"/>
                      <a:pt x="222870" y="224687"/>
                    </a:cubicBezTo>
                    <a:cubicBezTo>
                      <a:pt x="252812" y="203082"/>
                      <a:pt x="267123" y="174182"/>
                      <a:pt x="262468" y="136807"/>
                    </a:cubicBezTo>
                    <a:cubicBezTo>
                      <a:pt x="257883" y="99988"/>
                      <a:pt x="241627" y="68101"/>
                      <a:pt x="218076" y="40313"/>
                    </a:cubicBezTo>
                    <a:close/>
                    <a:moveTo>
                      <a:pt x="249616" y="165498"/>
                    </a:moveTo>
                    <a:cubicBezTo>
                      <a:pt x="243989" y="193147"/>
                      <a:pt x="225579" y="210515"/>
                      <a:pt x="202168" y="223575"/>
                    </a:cubicBezTo>
                    <a:cubicBezTo>
                      <a:pt x="182022" y="234829"/>
                      <a:pt x="160278" y="240178"/>
                      <a:pt x="143605" y="240595"/>
                    </a:cubicBezTo>
                    <a:cubicBezTo>
                      <a:pt x="77260" y="243582"/>
                      <a:pt x="25158" y="204540"/>
                      <a:pt x="12515" y="147366"/>
                    </a:cubicBezTo>
                    <a:cubicBezTo>
                      <a:pt x="8902" y="130972"/>
                      <a:pt x="9805" y="114576"/>
                      <a:pt x="15224" y="99015"/>
                    </a:cubicBezTo>
                    <a:cubicBezTo>
                      <a:pt x="23144" y="76160"/>
                      <a:pt x="35996" y="56083"/>
                      <a:pt x="53640" y="39410"/>
                    </a:cubicBezTo>
                    <a:cubicBezTo>
                      <a:pt x="70036" y="23918"/>
                      <a:pt x="88932" y="14956"/>
                      <a:pt x="112135" y="13567"/>
                    </a:cubicBezTo>
                    <a:cubicBezTo>
                      <a:pt x="149927" y="11274"/>
                      <a:pt x="183966" y="17666"/>
                      <a:pt x="209323" y="48511"/>
                    </a:cubicBezTo>
                    <a:cubicBezTo>
                      <a:pt x="227942" y="71088"/>
                      <a:pt x="241349" y="96514"/>
                      <a:pt x="248226" y="125066"/>
                    </a:cubicBezTo>
                    <a:cubicBezTo>
                      <a:pt x="251422" y="138405"/>
                      <a:pt x="252256" y="151951"/>
                      <a:pt x="249547" y="165428"/>
                    </a:cubicBezTo>
                    <a:close/>
                  </a:path>
                </a:pathLst>
              </a:custGeom>
              <a:solidFill>
                <a:srgbClr val="441313"/>
              </a:solidFill>
              <a:ln w="0" cap="flat">
                <a:noFill/>
                <a:prstDash val="solid"/>
                <a:miter/>
              </a:ln>
            </p:spPr>
            <p:txBody>
              <a:bodyPr rtlCol="0" anchor="ctr"/>
              <a:lstStyle/>
              <a:p>
                <a:endParaRPr lang="zh-CN" altLang="en-US"/>
              </a:p>
            </p:txBody>
          </p:sp>
          <p:sp>
            <p:nvSpPr>
              <p:cNvPr id="116" name="任意多边形: 形状 115"/>
              <p:cNvSpPr/>
              <p:nvPr/>
            </p:nvSpPr>
            <p:spPr>
              <a:xfrm>
                <a:off x="10516548" y="-2712127"/>
                <a:ext cx="485" cy="486"/>
              </a:xfrm>
              <a:custGeom>
                <a:avLst/>
                <a:gdLst>
                  <a:gd name="connsiteX0" fmla="*/ 486 w 485"/>
                  <a:gd name="connsiteY0" fmla="*/ 0 h 486"/>
                  <a:gd name="connsiteX1" fmla="*/ 208 w 485"/>
                  <a:gd name="connsiteY1" fmla="*/ 139 h 486"/>
                  <a:gd name="connsiteX2" fmla="*/ 208 w 485"/>
                  <a:gd name="connsiteY2" fmla="*/ 139 h 486"/>
                  <a:gd name="connsiteX3" fmla="*/ 0 w 485"/>
                  <a:gd name="connsiteY3" fmla="*/ 486 h 486"/>
                  <a:gd name="connsiteX4" fmla="*/ 347 w 485"/>
                  <a:gd name="connsiteY4" fmla="*/ 278 h 486"/>
                  <a:gd name="connsiteX5" fmla="*/ 416 w 485"/>
                  <a:gd name="connsiteY5" fmla="*/ 0 h 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 h="486">
                    <a:moveTo>
                      <a:pt x="486" y="0"/>
                    </a:moveTo>
                    <a:cubicBezTo>
                      <a:pt x="486" y="0"/>
                      <a:pt x="347" y="70"/>
                      <a:pt x="208" y="139"/>
                    </a:cubicBezTo>
                    <a:lnTo>
                      <a:pt x="208" y="139"/>
                    </a:lnTo>
                    <a:cubicBezTo>
                      <a:pt x="208" y="139"/>
                      <a:pt x="70" y="347"/>
                      <a:pt x="0" y="486"/>
                    </a:cubicBezTo>
                    <a:cubicBezTo>
                      <a:pt x="139" y="417"/>
                      <a:pt x="208" y="417"/>
                      <a:pt x="347" y="278"/>
                    </a:cubicBezTo>
                    <a:cubicBezTo>
                      <a:pt x="347" y="209"/>
                      <a:pt x="347" y="70"/>
                      <a:pt x="416" y="0"/>
                    </a:cubicBezTo>
                    <a:close/>
                  </a:path>
                </a:pathLst>
              </a:custGeom>
              <a:solidFill>
                <a:srgbClr val="441313"/>
              </a:solidFill>
              <a:ln w="0" cap="flat">
                <a:noFill/>
                <a:prstDash val="solid"/>
                <a:miter/>
              </a:ln>
            </p:spPr>
            <p:txBody>
              <a:bodyPr rtlCol="0" anchor="ctr"/>
              <a:lstStyle/>
              <a:p>
                <a:endParaRPr lang="zh-CN" altLang="en-US"/>
              </a:p>
            </p:txBody>
          </p:sp>
          <p:sp>
            <p:nvSpPr>
              <p:cNvPr id="117" name="任意多边形: 形状 116"/>
              <p:cNvSpPr/>
              <p:nvPr/>
            </p:nvSpPr>
            <p:spPr>
              <a:xfrm>
                <a:off x="10517034" y="-2807509"/>
                <a:ext cx="113920" cy="95312"/>
              </a:xfrm>
              <a:custGeom>
                <a:avLst/>
                <a:gdLst>
                  <a:gd name="connsiteX0" fmla="*/ 111013 w 113920"/>
                  <a:gd name="connsiteY0" fmla="*/ 4446 h 95312"/>
                  <a:gd name="connsiteX1" fmla="*/ 113653 w 113920"/>
                  <a:gd name="connsiteY1" fmla="*/ 0 h 95312"/>
                  <a:gd name="connsiteX2" fmla="*/ 65927 w 113920"/>
                  <a:gd name="connsiteY2" fmla="*/ 39320 h 95312"/>
                  <a:gd name="connsiteX3" fmla="*/ 9656 w 113920"/>
                  <a:gd name="connsiteY3" fmla="*/ 81002 h 95312"/>
                  <a:gd name="connsiteX4" fmla="*/ 0 w 113920"/>
                  <a:gd name="connsiteY4" fmla="*/ 95313 h 95312"/>
                  <a:gd name="connsiteX5" fmla="*/ 24593 w 113920"/>
                  <a:gd name="connsiteY5" fmla="*/ 78015 h 95312"/>
                  <a:gd name="connsiteX6" fmla="*/ 111083 w 113920"/>
                  <a:gd name="connsiteY6" fmla="*/ 4446 h 9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920" h="95312">
                    <a:moveTo>
                      <a:pt x="111013" y="4446"/>
                    </a:moveTo>
                    <a:cubicBezTo>
                      <a:pt x="112125" y="3265"/>
                      <a:pt x="114765" y="2570"/>
                      <a:pt x="113653" y="0"/>
                    </a:cubicBezTo>
                    <a:cubicBezTo>
                      <a:pt x="97814" y="13338"/>
                      <a:pt x="82391" y="26954"/>
                      <a:pt x="65927" y="39320"/>
                    </a:cubicBezTo>
                    <a:cubicBezTo>
                      <a:pt x="47240" y="53283"/>
                      <a:pt x="27094" y="65371"/>
                      <a:pt x="9656" y="81002"/>
                    </a:cubicBezTo>
                    <a:cubicBezTo>
                      <a:pt x="5210" y="84962"/>
                      <a:pt x="1181" y="89199"/>
                      <a:pt x="0" y="95313"/>
                    </a:cubicBezTo>
                    <a:cubicBezTo>
                      <a:pt x="9517" y="91422"/>
                      <a:pt x="16325" y="83711"/>
                      <a:pt x="24593" y="78015"/>
                    </a:cubicBezTo>
                    <a:cubicBezTo>
                      <a:pt x="55924" y="56410"/>
                      <a:pt x="85449" y="32651"/>
                      <a:pt x="111083" y="4446"/>
                    </a:cubicBezTo>
                    <a:close/>
                  </a:path>
                </a:pathLst>
              </a:custGeom>
              <a:solidFill>
                <a:srgbClr val="441313"/>
              </a:solidFill>
              <a:ln w="0" cap="flat">
                <a:noFill/>
                <a:prstDash val="solid"/>
                <a:miter/>
              </a:ln>
            </p:spPr>
            <p:txBody>
              <a:bodyPr rtlCol="0" anchor="ctr"/>
              <a:lstStyle/>
              <a:p>
                <a:endParaRPr lang="zh-CN" altLang="en-US"/>
              </a:p>
            </p:txBody>
          </p:sp>
          <p:sp>
            <p:nvSpPr>
              <p:cNvPr id="118" name="任意多边形: 形状 117"/>
              <p:cNvSpPr/>
              <p:nvPr/>
            </p:nvSpPr>
            <p:spPr>
              <a:xfrm>
                <a:off x="10460069" y="-2868435"/>
                <a:ext cx="163324" cy="132201"/>
              </a:xfrm>
              <a:custGeom>
                <a:avLst/>
                <a:gdLst>
                  <a:gd name="connsiteX0" fmla="*/ 0 w 163324"/>
                  <a:gd name="connsiteY0" fmla="*/ 132202 h 132201"/>
                  <a:gd name="connsiteX1" fmla="*/ 163324 w 163324"/>
                  <a:gd name="connsiteY1" fmla="*/ 0 h 132201"/>
                  <a:gd name="connsiteX2" fmla="*/ 0 w 163324"/>
                  <a:gd name="connsiteY2" fmla="*/ 132202 h 132201"/>
                </a:gdLst>
                <a:ahLst/>
                <a:cxnLst>
                  <a:cxn ang="0">
                    <a:pos x="connsiteX0" y="connsiteY0"/>
                  </a:cxn>
                  <a:cxn ang="0">
                    <a:pos x="connsiteX1" y="connsiteY1"/>
                  </a:cxn>
                  <a:cxn ang="0">
                    <a:pos x="connsiteX2" y="connsiteY2"/>
                  </a:cxn>
                </a:cxnLst>
                <a:rect l="l" t="t" r="r" b="b"/>
                <a:pathLst>
                  <a:path w="163324" h="132201">
                    <a:moveTo>
                      <a:pt x="0" y="132202"/>
                    </a:moveTo>
                    <a:cubicBezTo>
                      <a:pt x="56826" y="91145"/>
                      <a:pt x="110526" y="45989"/>
                      <a:pt x="163324" y="0"/>
                    </a:cubicBezTo>
                    <a:cubicBezTo>
                      <a:pt x="107400" y="42307"/>
                      <a:pt x="52310" y="85518"/>
                      <a:pt x="0" y="132202"/>
                    </a:cubicBezTo>
                    <a:close/>
                  </a:path>
                </a:pathLst>
              </a:custGeom>
              <a:solidFill>
                <a:srgbClr val="441313"/>
              </a:solidFill>
              <a:ln w="0" cap="flat">
                <a:noFill/>
                <a:prstDash val="solid"/>
                <a:miter/>
              </a:ln>
            </p:spPr>
            <p:txBody>
              <a:bodyPr rtlCol="0" anchor="ctr"/>
              <a:lstStyle/>
              <a:p>
                <a:endParaRPr lang="zh-CN" altLang="en-US"/>
              </a:p>
            </p:txBody>
          </p:sp>
          <p:sp>
            <p:nvSpPr>
              <p:cNvPr id="119" name="任意多边形: 形状 118"/>
              <p:cNvSpPr/>
              <p:nvPr/>
            </p:nvSpPr>
            <p:spPr>
              <a:xfrm>
                <a:off x="10499111" y="-2755337"/>
                <a:ext cx="115181" cy="121850"/>
              </a:xfrm>
              <a:custGeom>
                <a:avLst/>
                <a:gdLst>
                  <a:gd name="connsiteX0" fmla="*/ 115181 w 115181"/>
                  <a:gd name="connsiteY0" fmla="*/ 0 h 121850"/>
                  <a:gd name="connsiteX1" fmla="*/ 0 w 115181"/>
                  <a:gd name="connsiteY1" fmla="*/ 121850 h 121850"/>
                  <a:gd name="connsiteX2" fmla="*/ 115181 w 115181"/>
                  <a:gd name="connsiteY2" fmla="*/ 0 h 121850"/>
                </a:gdLst>
                <a:ahLst/>
                <a:cxnLst>
                  <a:cxn ang="0">
                    <a:pos x="connsiteX0" y="connsiteY0"/>
                  </a:cxn>
                  <a:cxn ang="0">
                    <a:pos x="connsiteX1" y="connsiteY1"/>
                  </a:cxn>
                  <a:cxn ang="0">
                    <a:pos x="connsiteX2" y="connsiteY2"/>
                  </a:cxn>
                </a:cxnLst>
                <a:rect l="l" t="t" r="r" b="b"/>
                <a:pathLst>
                  <a:path w="115181" h="121850">
                    <a:moveTo>
                      <a:pt x="115181" y="0"/>
                    </a:moveTo>
                    <a:cubicBezTo>
                      <a:pt x="76903" y="40709"/>
                      <a:pt x="37027" y="79960"/>
                      <a:pt x="0" y="121850"/>
                    </a:cubicBezTo>
                    <a:cubicBezTo>
                      <a:pt x="43071" y="85587"/>
                      <a:pt x="81488" y="45016"/>
                      <a:pt x="115181" y="0"/>
                    </a:cubicBezTo>
                    <a:close/>
                  </a:path>
                </a:pathLst>
              </a:custGeom>
              <a:solidFill>
                <a:srgbClr val="441313"/>
              </a:solidFill>
              <a:ln w="0" cap="flat">
                <a:noFill/>
                <a:prstDash val="solid"/>
                <a:miter/>
              </a:ln>
            </p:spPr>
            <p:txBody>
              <a:bodyPr rtlCol="0" anchor="ctr"/>
              <a:lstStyle/>
              <a:p>
                <a:endParaRPr lang="zh-CN" altLang="en-US"/>
              </a:p>
            </p:txBody>
          </p:sp>
          <p:sp>
            <p:nvSpPr>
              <p:cNvPr id="120" name="任意多边形: 形状 119"/>
              <p:cNvSpPr/>
              <p:nvPr/>
            </p:nvSpPr>
            <p:spPr>
              <a:xfrm>
                <a:off x="10506336" y="-2842175"/>
                <a:ext cx="128658" cy="106845"/>
              </a:xfrm>
              <a:custGeom>
                <a:avLst/>
                <a:gdLst>
                  <a:gd name="connsiteX0" fmla="*/ 70 w 128658"/>
                  <a:gd name="connsiteY0" fmla="*/ 104969 h 106845"/>
                  <a:gd name="connsiteX1" fmla="*/ 1599 w 128658"/>
                  <a:gd name="connsiteY1" fmla="*/ 106845 h 106845"/>
                  <a:gd name="connsiteX2" fmla="*/ 128659 w 128658"/>
                  <a:gd name="connsiteY2" fmla="*/ 1806 h 106845"/>
                  <a:gd name="connsiteX3" fmla="*/ 127131 w 128658"/>
                  <a:gd name="connsiteY3" fmla="*/ 0 h 106845"/>
                  <a:gd name="connsiteX4" fmla="*/ 0 w 128658"/>
                  <a:gd name="connsiteY4" fmla="*/ 104900 h 106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58" h="106845">
                    <a:moveTo>
                      <a:pt x="70" y="104969"/>
                    </a:moveTo>
                    <a:cubicBezTo>
                      <a:pt x="626" y="105595"/>
                      <a:pt x="1112" y="106220"/>
                      <a:pt x="1599" y="106845"/>
                    </a:cubicBezTo>
                    <a:cubicBezTo>
                      <a:pt x="45573" y="73777"/>
                      <a:pt x="86769" y="37375"/>
                      <a:pt x="128659" y="1806"/>
                    </a:cubicBezTo>
                    <a:cubicBezTo>
                      <a:pt x="128173" y="1181"/>
                      <a:pt x="127686" y="625"/>
                      <a:pt x="127131" y="0"/>
                    </a:cubicBezTo>
                    <a:cubicBezTo>
                      <a:pt x="84754" y="34943"/>
                      <a:pt x="42377" y="69956"/>
                      <a:pt x="0" y="104900"/>
                    </a:cubicBezTo>
                    <a:close/>
                  </a:path>
                </a:pathLst>
              </a:custGeom>
              <a:solidFill>
                <a:srgbClr val="441313"/>
              </a:solidFill>
              <a:ln w="0" cap="flat">
                <a:noFill/>
                <a:prstDash val="solid"/>
                <a:miter/>
              </a:ln>
            </p:spPr>
            <p:txBody>
              <a:bodyPr rtlCol="0" anchor="ctr"/>
              <a:lstStyle/>
              <a:p>
                <a:endParaRPr lang="zh-CN" altLang="en-US"/>
              </a:p>
            </p:txBody>
          </p:sp>
          <p:sp>
            <p:nvSpPr>
              <p:cNvPr id="121" name="任意多边形: 形状 120"/>
              <p:cNvSpPr/>
              <p:nvPr/>
            </p:nvSpPr>
            <p:spPr>
              <a:xfrm>
                <a:off x="10530789" y="-2706569"/>
                <a:ext cx="75861" cy="76000"/>
              </a:xfrm>
              <a:custGeom>
                <a:avLst/>
                <a:gdLst>
                  <a:gd name="connsiteX0" fmla="*/ 75862 w 75861"/>
                  <a:gd name="connsiteY0" fmla="*/ 0 h 76000"/>
                  <a:gd name="connsiteX1" fmla="*/ 0 w 75861"/>
                  <a:gd name="connsiteY1" fmla="*/ 76000 h 76000"/>
                  <a:gd name="connsiteX2" fmla="*/ 75862 w 75861"/>
                  <a:gd name="connsiteY2" fmla="*/ 0 h 76000"/>
                </a:gdLst>
                <a:ahLst/>
                <a:cxnLst>
                  <a:cxn ang="0">
                    <a:pos x="connsiteX0" y="connsiteY0"/>
                  </a:cxn>
                  <a:cxn ang="0">
                    <a:pos x="connsiteX1" y="connsiteY1"/>
                  </a:cxn>
                  <a:cxn ang="0">
                    <a:pos x="connsiteX2" y="connsiteY2"/>
                  </a:cxn>
                </a:cxnLst>
                <a:rect l="l" t="t" r="r" b="b"/>
                <a:pathLst>
                  <a:path w="75861" h="76000">
                    <a:moveTo>
                      <a:pt x="75862" y="0"/>
                    </a:moveTo>
                    <a:cubicBezTo>
                      <a:pt x="50574" y="25357"/>
                      <a:pt x="25287" y="50714"/>
                      <a:pt x="0" y="76000"/>
                    </a:cubicBezTo>
                    <a:cubicBezTo>
                      <a:pt x="27372" y="52728"/>
                      <a:pt x="53353" y="28066"/>
                      <a:pt x="75862" y="0"/>
                    </a:cubicBezTo>
                    <a:close/>
                  </a:path>
                </a:pathLst>
              </a:custGeom>
              <a:solidFill>
                <a:srgbClr val="441313"/>
              </a:solidFill>
              <a:ln w="0" cap="flat">
                <a:noFill/>
                <a:prstDash val="solid"/>
                <a:miter/>
              </a:ln>
            </p:spPr>
            <p:txBody>
              <a:bodyPr rtlCol="0" anchor="ctr"/>
              <a:lstStyle/>
              <a:p>
                <a:endParaRPr lang="zh-CN" altLang="en-US"/>
              </a:p>
            </p:txBody>
          </p:sp>
          <p:sp>
            <p:nvSpPr>
              <p:cNvPr id="122" name="任意多边形: 形状 121"/>
              <p:cNvSpPr/>
              <p:nvPr/>
            </p:nvSpPr>
            <p:spPr>
              <a:xfrm>
                <a:off x="10480898" y="-2971597"/>
                <a:ext cx="24122" cy="22865"/>
              </a:xfrm>
              <a:custGeom>
                <a:avLst/>
                <a:gdLst>
                  <a:gd name="connsiteX0" fmla="*/ 14462 w 24122"/>
                  <a:gd name="connsiteY0" fmla="*/ 0 h 22865"/>
                  <a:gd name="connsiteX1" fmla="*/ 13 w 24122"/>
                  <a:gd name="connsiteY1" fmla="*/ 11462 h 22865"/>
                  <a:gd name="connsiteX2" fmla="*/ 10294 w 24122"/>
                  <a:gd name="connsiteY2" fmla="*/ 22856 h 22865"/>
                  <a:gd name="connsiteX3" fmla="*/ 24119 w 24122"/>
                  <a:gd name="connsiteY3" fmla="*/ 10073 h 22865"/>
                  <a:gd name="connsiteX4" fmla="*/ 14462 w 24122"/>
                  <a:gd name="connsiteY4" fmla="*/ 0 h 22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2" h="22865">
                    <a:moveTo>
                      <a:pt x="14462" y="0"/>
                    </a:moveTo>
                    <a:cubicBezTo>
                      <a:pt x="7585" y="0"/>
                      <a:pt x="290" y="5766"/>
                      <a:pt x="13" y="11462"/>
                    </a:cubicBezTo>
                    <a:cubicBezTo>
                      <a:pt x="-265" y="17854"/>
                      <a:pt x="4042" y="22578"/>
                      <a:pt x="10294" y="22856"/>
                    </a:cubicBezTo>
                    <a:cubicBezTo>
                      <a:pt x="17658" y="23134"/>
                      <a:pt x="23910" y="17298"/>
                      <a:pt x="24119" y="10073"/>
                    </a:cubicBezTo>
                    <a:cubicBezTo>
                      <a:pt x="24258" y="4168"/>
                      <a:pt x="20297" y="0"/>
                      <a:pt x="14462" y="0"/>
                    </a:cubicBezTo>
                    <a:close/>
                  </a:path>
                </a:pathLst>
              </a:custGeom>
              <a:solidFill>
                <a:srgbClr val="441313"/>
              </a:solidFill>
              <a:ln w="0" cap="flat">
                <a:noFill/>
                <a:prstDash val="solid"/>
                <a:miter/>
              </a:ln>
            </p:spPr>
            <p:txBody>
              <a:bodyPr rtlCol="0" anchor="ctr"/>
              <a:lstStyle/>
              <a:p>
                <a:endParaRPr lang="zh-CN" altLang="en-US"/>
              </a:p>
            </p:txBody>
          </p:sp>
          <p:sp>
            <p:nvSpPr>
              <p:cNvPr id="123" name="任意多边形: 形状 122"/>
              <p:cNvSpPr/>
              <p:nvPr/>
            </p:nvSpPr>
            <p:spPr>
              <a:xfrm>
                <a:off x="10525693" y="-2953544"/>
                <a:ext cx="10098" cy="9318"/>
              </a:xfrm>
              <a:custGeom>
                <a:avLst/>
                <a:gdLst>
                  <a:gd name="connsiteX0" fmla="*/ 5374 w 10098"/>
                  <a:gd name="connsiteY0" fmla="*/ 9 h 9318"/>
                  <a:gd name="connsiteX1" fmla="*/ 25 w 10098"/>
                  <a:gd name="connsiteY1" fmla="*/ 4108 h 9318"/>
                  <a:gd name="connsiteX2" fmla="*/ 5096 w 10098"/>
                  <a:gd name="connsiteY2" fmla="*/ 9318 h 9318"/>
                  <a:gd name="connsiteX3" fmla="*/ 10098 w 10098"/>
                  <a:gd name="connsiteY3" fmla="*/ 4803 h 9318"/>
                  <a:gd name="connsiteX4" fmla="*/ 5374 w 10098"/>
                  <a:gd name="connsiteY4" fmla="*/ 9 h 9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8" h="9318">
                    <a:moveTo>
                      <a:pt x="5374" y="9"/>
                    </a:moveTo>
                    <a:cubicBezTo>
                      <a:pt x="2456" y="-130"/>
                      <a:pt x="303" y="1329"/>
                      <a:pt x="25" y="4108"/>
                    </a:cubicBezTo>
                    <a:cubicBezTo>
                      <a:pt x="-253" y="7303"/>
                      <a:pt x="1831" y="9318"/>
                      <a:pt x="5096" y="9318"/>
                    </a:cubicBezTo>
                    <a:cubicBezTo>
                      <a:pt x="7875" y="9318"/>
                      <a:pt x="9820" y="7859"/>
                      <a:pt x="10098" y="4803"/>
                    </a:cubicBezTo>
                    <a:cubicBezTo>
                      <a:pt x="9820" y="1885"/>
                      <a:pt x="8292" y="218"/>
                      <a:pt x="5374" y="9"/>
                    </a:cubicBezTo>
                    <a:close/>
                  </a:path>
                </a:pathLst>
              </a:custGeom>
              <a:solidFill>
                <a:srgbClr val="441313"/>
              </a:solidFill>
              <a:ln w="0" cap="flat">
                <a:noFill/>
                <a:prstDash val="solid"/>
                <a:miter/>
              </a:ln>
            </p:spPr>
            <p:txBody>
              <a:bodyPr rtlCol="0" anchor="ctr"/>
              <a:lstStyle/>
              <a:p>
                <a:endParaRPr lang="zh-CN" altLang="en-US"/>
              </a:p>
            </p:txBody>
          </p:sp>
          <p:sp>
            <p:nvSpPr>
              <p:cNvPr id="124" name="任意多边形: 形状 123"/>
              <p:cNvSpPr/>
              <p:nvPr/>
            </p:nvSpPr>
            <p:spPr>
              <a:xfrm>
                <a:off x="10046767" y="-3112983"/>
                <a:ext cx="82091" cy="47603"/>
              </a:xfrm>
              <a:custGeom>
                <a:avLst/>
                <a:gdLst>
                  <a:gd name="connsiteX0" fmla="*/ 9195 w 82091"/>
                  <a:gd name="connsiteY0" fmla="*/ 30511 h 47603"/>
                  <a:gd name="connsiteX1" fmla="*/ 67480 w 82091"/>
                  <a:gd name="connsiteY1" fmla="*/ 47601 h 47603"/>
                  <a:gd name="connsiteX2" fmla="*/ 76233 w 82091"/>
                  <a:gd name="connsiteY2" fmla="*/ 43086 h 47603"/>
                  <a:gd name="connsiteX3" fmla="*/ 81930 w 82091"/>
                  <a:gd name="connsiteY3" fmla="*/ 22939 h 47603"/>
                  <a:gd name="connsiteX4" fmla="*/ 72969 w 82091"/>
                  <a:gd name="connsiteY4" fmla="*/ 21828 h 47603"/>
                  <a:gd name="connsiteX5" fmla="*/ 18296 w 82091"/>
                  <a:gd name="connsiteY5" fmla="*/ 2029 h 47603"/>
                  <a:gd name="connsiteX6" fmla="*/ 4054 w 82091"/>
                  <a:gd name="connsiteY6" fmla="*/ 5711 h 47603"/>
                  <a:gd name="connsiteX7" fmla="*/ 9195 w 82091"/>
                  <a:gd name="connsiteY7" fmla="*/ 30511 h 47603"/>
                  <a:gd name="connsiteX8" fmla="*/ 7249 w 82091"/>
                  <a:gd name="connsiteY8" fmla="*/ 13144 h 47603"/>
                  <a:gd name="connsiteX9" fmla="*/ 10653 w 82091"/>
                  <a:gd name="connsiteY9" fmla="*/ 5989 h 47603"/>
                  <a:gd name="connsiteX10" fmla="*/ 75816 w 82091"/>
                  <a:gd name="connsiteY10" fmla="*/ 25718 h 47603"/>
                  <a:gd name="connsiteX11" fmla="*/ 72273 w 82091"/>
                  <a:gd name="connsiteY11" fmla="*/ 35444 h 47603"/>
                  <a:gd name="connsiteX12" fmla="*/ 58657 w 82091"/>
                  <a:gd name="connsiteY12" fmla="*/ 43086 h 47603"/>
                  <a:gd name="connsiteX13" fmla="*/ 9056 w 82091"/>
                  <a:gd name="connsiteY13" fmla="*/ 21967 h 47603"/>
                  <a:gd name="connsiteX14" fmla="*/ 7180 w 82091"/>
                  <a:gd name="connsiteY14" fmla="*/ 13144 h 4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091" h="47603">
                    <a:moveTo>
                      <a:pt x="9195" y="30511"/>
                    </a:moveTo>
                    <a:cubicBezTo>
                      <a:pt x="26701" y="42461"/>
                      <a:pt x="46500" y="47184"/>
                      <a:pt x="67480" y="47601"/>
                    </a:cubicBezTo>
                    <a:cubicBezTo>
                      <a:pt x="71232" y="47671"/>
                      <a:pt x="73802" y="46281"/>
                      <a:pt x="76233" y="43086"/>
                    </a:cubicBezTo>
                    <a:cubicBezTo>
                      <a:pt x="80749" y="37042"/>
                      <a:pt x="82694" y="30511"/>
                      <a:pt x="81930" y="22939"/>
                    </a:cubicBezTo>
                    <a:cubicBezTo>
                      <a:pt x="79359" y="22592"/>
                      <a:pt x="76164" y="22314"/>
                      <a:pt x="72969" y="21828"/>
                    </a:cubicBezTo>
                    <a:cubicBezTo>
                      <a:pt x="53308" y="19118"/>
                      <a:pt x="35246" y="11963"/>
                      <a:pt x="18296" y="2029"/>
                    </a:cubicBezTo>
                    <a:cubicBezTo>
                      <a:pt x="12043" y="-1653"/>
                      <a:pt x="7597" y="-264"/>
                      <a:pt x="4054" y="5711"/>
                    </a:cubicBezTo>
                    <a:cubicBezTo>
                      <a:pt x="-2476" y="16826"/>
                      <a:pt x="-1365" y="23287"/>
                      <a:pt x="9195" y="30511"/>
                    </a:cubicBezTo>
                    <a:close/>
                    <a:moveTo>
                      <a:pt x="7249" y="13144"/>
                    </a:moveTo>
                    <a:cubicBezTo>
                      <a:pt x="8986" y="11338"/>
                      <a:pt x="9542" y="8420"/>
                      <a:pt x="10653" y="5989"/>
                    </a:cubicBezTo>
                    <a:cubicBezTo>
                      <a:pt x="29480" y="20647"/>
                      <a:pt x="48237" y="26552"/>
                      <a:pt x="75816" y="25718"/>
                    </a:cubicBezTo>
                    <a:cubicBezTo>
                      <a:pt x="74566" y="29053"/>
                      <a:pt x="73246" y="32179"/>
                      <a:pt x="72273" y="35444"/>
                    </a:cubicBezTo>
                    <a:cubicBezTo>
                      <a:pt x="69217" y="45586"/>
                      <a:pt x="69286" y="45586"/>
                      <a:pt x="58657" y="43086"/>
                    </a:cubicBezTo>
                    <a:cubicBezTo>
                      <a:pt x="40943" y="38918"/>
                      <a:pt x="24270" y="32179"/>
                      <a:pt x="9056" y="21967"/>
                    </a:cubicBezTo>
                    <a:cubicBezTo>
                      <a:pt x="5027" y="19257"/>
                      <a:pt x="3290" y="17382"/>
                      <a:pt x="7180" y="13144"/>
                    </a:cubicBezTo>
                    <a:close/>
                  </a:path>
                </a:pathLst>
              </a:custGeom>
              <a:solidFill>
                <a:srgbClr val="441313"/>
              </a:solidFill>
              <a:ln w="0" cap="flat">
                <a:noFill/>
                <a:prstDash val="solid"/>
                <a:miter/>
              </a:ln>
            </p:spPr>
            <p:txBody>
              <a:bodyPr rtlCol="0" anchor="ctr"/>
              <a:lstStyle/>
              <a:p>
                <a:endParaRPr lang="zh-CN" altLang="en-US"/>
              </a:p>
            </p:txBody>
          </p:sp>
          <p:sp>
            <p:nvSpPr>
              <p:cNvPr id="125" name="任意多边形: 形状 124"/>
              <p:cNvSpPr/>
              <p:nvPr/>
            </p:nvSpPr>
            <p:spPr>
              <a:xfrm>
                <a:off x="10141200" y="-3084281"/>
                <a:ext cx="42100" cy="38982"/>
              </a:xfrm>
              <a:custGeom>
                <a:avLst/>
                <a:gdLst>
                  <a:gd name="connsiteX0" fmla="*/ 24594 w 42100"/>
                  <a:gd name="connsiteY0" fmla="*/ 38907 h 38982"/>
                  <a:gd name="connsiteX1" fmla="*/ 42100 w 42100"/>
                  <a:gd name="connsiteY1" fmla="*/ 21261 h 38982"/>
                  <a:gd name="connsiteX2" fmla="*/ 19245 w 42100"/>
                  <a:gd name="connsiteY2" fmla="*/ 3 h 38982"/>
                  <a:gd name="connsiteX3" fmla="*/ 2 w 42100"/>
                  <a:gd name="connsiteY3" fmla="*/ 21956 h 38982"/>
                  <a:gd name="connsiteX4" fmla="*/ 24594 w 42100"/>
                  <a:gd name="connsiteY4" fmla="*/ 38976 h 38982"/>
                  <a:gd name="connsiteX5" fmla="*/ 20634 w 42100"/>
                  <a:gd name="connsiteY5" fmla="*/ 5630 h 38982"/>
                  <a:gd name="connsiteX6" fmla="*/ 37377 w 42100"/>
                  <a:gd name="connsiteY6" fmla="*/ 22026 h 38982"/>
                  <a:gd name="connsiteX7" fmla="*/ 22093 w 42100"/>
                  <a:gd name="connsiteY7" fmla="*/ 35086 h 38982"/>
                  <a:gd name="connsiteX8" fmla="*/ 7018 w 42100"/>
                  <a:gd name="connsiteY8" fmla="*/ 21470 h 38982"/>
                  <a:gd name="connsiteX9" fmla="*/ 20565 w 42100"/>
                  <a:gd name="connsiteY9" fmla="*/ 5700 h 3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00" h="38982">
                    <a:moveTo>
                      <a:pt x="24594" y="38907"/>
                    </a:moveTo>
                    <a:cubicBezTo>
                      <a:pt x="34876" y="38768"/>
                      <a:pt x="42170" y="31334"/>
                      <a:pt x="42100" y="21261"/>
                    </a:cubicBezTo>
                    <a:cubicBezTo>
                      <a:pt x="42031" y="9590"/>
                      <a:pt x="31472" y="-205"/>
                      <a:pt x="19245" y="3"/>
                    </a:cubicBezTo>
                    <a:cubicBezTo>
                      <a:pt x="8546" y="212"/>
                      <a:pt x="-137" y="10146"/>
                      <a:pt x="2" y="21956"/>
                    </a:cubicBezTo>
                    <a:cubicBezTo>
                      <a:pt x="141" y="33766"/>
                      <a:pt x="7991" y="39184"/>
                      <a:pt x="24594" y="38976"/>
                    </a:cubicBezTo>
                    <a:close/>
                    <a:moveTo>
                      <a:pt x="20634" y="5630"/>
                    </a:moveTo>
                    <a:cubicBezTo>
                      <a:pt x="29179" y="5839"/>
                      <a:pt x="37377" y="13828"/>
                      <a:pt x="37377" y="22026"/>
                    </a:cubicBezTo>
                    <a:cubicBezTo>
                      <a:pt x="37377" y="29667"/>
                      <a:pt x="30915" y="35294"/>
                      <a:pt x="22093" y="35086"/>
                    </a:cubicBezTo>
                    <a:cubicBezTo>
                      <a:pt x="11742" y="34808"/>
                      <a:pt x="6949" y="30501"/>
                      <a:pt x="7018" y="21470"/>
                    </a:cubicBezTo>
                    <a:cubicBezTo>
                      <a:pt x="7088" y="12230"/>
                      <a:pt x="12853" y="5492"/>
                      <a:pt x="20565" y="5700"/>
                    </a:cubicBezTo>
                    <a:close/>
                  </a:path>
                </a:pathLst>
              </a:custGeom>
              <a:solidFill>
                <a:srgbClr val="441313"/>
              </a:solidFill>
              <a:ln w="0" cap="flat">
                <a:noFill/>
                <a:prstDash val="solid"/>
                <a:miter/>
              </a:ln>
            </p:spPr>
            <p:txBody>
              <a:bodyPr rtlCol="0" anchor="ctr"/>
              <a:lstStyle/>
              <a:p>
                <a:endParaRPr lang="zh-CN" altLang="en-US"/>
              </a:p>
            </p:txBody>
          </p:sp>
          <p:sp>
            <p:nvSpPr>
              <p:cNvPr id="127" name="任意多边形: 形状 126"/>
              <p:cNvSpPr/>
              <p:nvPr/>
            </p:nvSpPr>
            <p:spPr>
              <a:xfrm>
                <a:off x="10440062" y="-2711849"/>
                <a:ext cx="46405" cy="52869"/>
              </a:xfrm>
              <a:custGeom>
                <a:avLst/>
                <a:gdLst>
                  <a:gd name="connsiteX0" fmla="*/ 22091 w 46405"/>
                  <a:gd name="connsiteY0" fmla="*/ 52867 h 52869"/>
                  <a:gd name="connsiteX1" fmla="*/ 46406 w 46405"/>
                  <a:gd name="connsiteY1" fmla="*/ 23689 h 52869"/>
                  <a:gd name="connsiteX2" fmla="*/ 25495 w 46405"/>
                  <a:gd name="connsiteY2" fmla="*/ 0 h 52869"/>
                  <a:gd name="connsiteX3" fmla="*/ 0 w 46405"/>
                  <a:gd name="connsiteY3" fmla="*/ 25635 h 52869"/>
                  <a:gd name="connsiteX4" fmla="*/ 22091 w 46405"/>
                  <a:gd name="connsiteY4" fmla="*/ 52867 h 52869"/>
                  <a:gd name="connsiteX5" fmla="*/ 11532 w 46405"/>
                  <a:gd name="connsiteY5" fmla="*/ 11324 h 52869"/>
                  <a:gd name="connsiteX6" fmla="*/ 28066 w 46405"/>
                  <a:gd name="connsiteY6" fmla="*/ 10699 h 52869"/>
                  <a:gd name="connsiteX7" fmla="*/ 36194 w 46405"/>
                  <a:gd name="connsiteY7" fmla="*/ 23481 h 52869"/>
                  <a:gd name="connsiteX8" fmla="*/ 23064 w 46405"/>
                  <a:gd name="connsiteY8" fmla="*/ 45711 h 52869"/>
                  <a:gd name="connsiteX9" fmla="*/ 5766 w 46405"/>
                  <a:gd name="connsiteY9" fmla="*/ 29525 h 52869"/>
                  <a:gd name="connsiteX10" fmla="*/ 11532 w 46405"/>
                  <a:gd name="connsiteY10" fmla="*/ 11324 h 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405" h="52869">
                    <a:moveTo>
                      <a:pt x="22091" y="52867"/>
                    </a:moveTo>
                    <a:cubicBezTo>
                      <a:pt x="35291" y="53075"/>
                      <a:pt x="46406" y="39737"/>
                      <a:pt x="46406" y="23689"/>
                    </a:cubicBezTo>
                    <a:cubicBezTo>
                      <a:pt x="46406" y="10073"/>
                      <a:pt x="37514" y="69"/>
                      <a:pt x="25495" y="0"/>
                    </a:cubicBezTo>
                    <a:cubicBezTo>
                      <a:pt x="12504" y="-69"/>
                      <a:pt x="-69" y="12643"/>
                      <a:pt x="0" y="25635"/>
                    </a:cubicBezTo>
                    <a:cubicBezTo>
                      <a:pt x="70" y="39320"/>
                      <a:pt x="10976" y="52728"/>
                      <a:pt x="22091" y="52867"/>
                    </a:cubicBezTo>
                    <a:close/>
                    <a:moveTo>
                      <a:pt x="11532" y="11324"/>
                    </a:moveTo>
                    <a:cubicBezTo>
                      <a:pt x="16951" y="6530"/>
                      <a:pt x="22161" y="7920"/>
                      <a:pt x="28066" y="10699"/>
                    </a:cubicBezTo>
                    <a:cubicBezTo>
                      <a:pt x="34666" y="13825"/>
                      <a:pt x="35916" y="19105"/>
                      <a:pt x="36194" y="23481"/>
                    </a:cubicBezTo>
                    <a:cubicBezTo>
                      <a:pt x="36194" y="35777"/>
                      <a:pt x="30428" y="44739"/>
                      <a:pt x="23064" y="45711"/>
                    </a:cubicBezTo>
                    <a:cubicBezTo>
                      <a:pt x="16534" y="46614"/>
                      <a:pt x="8197" y="38903"/>
                      <a:pt x="5766" y="29525"/>
                    </a:cubicBezTo>
                    <a:cubicBezTo>
                      <a:pt x="3890" y="22300"/>
                      <a:pt x="5905" y="16256"/>
                      <a:pt x="11532" y="11324"/>
                    </a:cubicBezTo>
                    <a:close/>
                  </a:path>
                </a:pathLst>
              </a:custGeom>
              <a:solidFill>
                <a:srgbClr val="441313"/>
              </a:solidFill>
              <a:ln w="0" cap="flat">
                <a:noFill/>
                <a:prstDash val="solid"/>
                <a:miter/>
              </a:ln>
            </p:spPr>
            <p:txBody>
              <a:bodyPr rtlCol="0" anchor="ctr"/>
              <a:lstStyle/>
              <a:p>
                <a:endParaRPr lang="zh-CN" altLang="en-US"/>
              </a:p>
            </p:txBody>
          </p:sp>
          <p:sp>
            <p:nvSpPr>
              <p:cNvPr id="219" name="任意多边形: 形状 218"/>
              <p:cNvSpPr/>
              <p:nvPr/>
            </p:nvSpPr>
            <p:spPr>
              <a:xfrm>
                <a:off x="10061129" y="-2845916"/>
                <a:ext cx="167674" cy="171834"/>
              </a:xfrm>
              <a:custGeom>
                <a:avLst/>
                <a:gdLst>
                  <a:gd name="connsiteX0" fmla="*/ 50478 w 167674"/>
                  <a:gd name="connsiteY0" fmla="*/ 7215 h 171834"/>
                  <a:gd name="connsiteX1" fmla="*/ 4698 w 167674"/>
                  <a:gd name="connsiteY1" fmla="*/ 57859 h 171834"/>
                  <a:gd name="connsiteX2" fmla="*/ 75210 w 167674"/>
                  <a:gd name="connsiteY2" fmla="*/ 170331 h 171834"/>
                  <a:gd name="connsiteX3" fmla="*/ 135024 w 167674"/>
                  <a:gd name="connsiteY3" fmla="*/ 159216 h 171834"/>
                  <a:gd name="connsiteX4" fmla="*/ 167674 w 167674"/>
                  <a:gd name="connsiteY4" fmla="*/ 87522 h 171834"/>
                  <a:gd name="connsiteX5" fmla="*/ 143915 w 167674"/>
                  <a:gd name="connsiteY5" fmla="*/ 28403 h 171834"/>
                  <a:gd name="connsiteX6" fmla="*/ 50478 w 167674"/>
                  <a:gd name="connsiteY6" fmla="*/ 7215 h 171834"/>
                  <a:gd name="connsiteX7" fmla="*/ 127451 w 167674"/>
                  <a:gd name="connsiteY7" fmla="*/ 26458 h 171834"/>
                  <a:gd name="connsiteX8" fmla="*/ 52771 w 167674"/>
                  <a:gd name="connsiteY8" fmla="*/ 63416 h 171834"/>
                  <a:gd name="connsiteX9" fmla="*/ 60274 w 167674"/>
                  <a:gd name="connsiteY9" fmla="*/ 48758 h 171834"/>
                  <a:gd name="connsiteX10" fmla="*/ 114669 w 167674"/>
                  <a:gd name="connsiteY10" fmla="*/ 21179 h 171834"/>
                  <a:gd name="connsiteX11" fmla="*/ 127451 w 167674"/>
                  <a:gd name="connsiteY11" fmla="*/ 26458 h 171834"/>
                  <a:gd name="connsiteX12" fmla="*/ 61872 w 167674"/>
                  <a:gd name="connsiteY12" fmla="*/ 40561 h 171834"/>
                  <a:gd name="connsiteX13" fmla="*/ 101817 w 167674"/>
                  <a:gd name="connsiteY13" fmla="*/ 19859 h 171834"/>
                  <a:gd name="connsiteX14" fmla="*/ 61872 w 167674"/>
                  <a:gd name="connsiteY14" fmla="*/ 40561 h 171834"/>
                  <a:gd name="connsiteX15" fmla="*/ 119184 w 167674"/>
                  <a:gd name="connsiteY15" fmla="*/ 155881 h 171834"/>
                  <a:gd name="connsiteX16" fmla="*/ 16299 w 167674"/>
                  <a:gd name="connsiteY16" fmla="*/ 118645 h 171834"/>
                  <a:gd name="connsiteX17" fmla="*/ 15813 w 167674"/>
                  <a:gd name="connsiteY17" fmla="*/ 52440 h 171834"/>
                  <a:gd name="connsiteX18" fmla="*/ 49436 w 167674"/>
                  <a:gd name="connsiteY18" fmla="*/ 14579 h 171834"/>
                  <a:gd name="connsiteX19" fmla="*/ 81601 w 167674"/>
                  <a:gd name="connsiteY19" fmla="*/ 7910 h 171834"/>
                  <a:gd name="connsiteX20" fmla="*/ 101122 w 167674"/>
                  <a:gd name="connsiteY20" fmla="*/ 11105 h 171834"/>
                  <a:gd name="connsiteX21" fmla="*/ 42906 w 167674"/>
                  <a:gd name="connsiteY21" fmla="*/ 69391 h 171834"/>
                  <a:gd name="connsiteX22" fmla="*/ 79031 w 167674"/>
                  <a:gd name="connsiteY22" fmla="*/ 128926 h 171834"/>
                  <a:gd name="connsiteX23" fmla="*/ 153780 w 167674"/>
                  <a:gd name="connsiteY23" fmla="*/ 112254 h 171834"/>
                  <a:gd name="connsiteX24" fmla="*/ 119115 w 167674"/>
                  <a:gd name="connsiteY24" fmla="*/ 155950 h 171834"/>
                  <a:gd name="connsiteX25" fmla="*/ 114391 w 167674"/>
                  <a:gd name="connsiteY25" fmla="*/ 121354 h 171834"/>
                  <a:gd name="connsiteX26" fmla="*/ 143915 w 167674"/>
                  <a:gd name="connsiteY26" fmla="*/ 100652 h 171834"/>
                  <a:gd name="connsiteX27" fmla="*/ 114391 w 167674"/>
                  <a:gd name="connsiteY27" fmla="*/ 121354 h 171834"/>
                  <a:gd name="connsiteX28" fmla="*/ 154684 w 167674"/>
                  <a:gd name="connsiteY28" fmla="*/ 77310 h 171834"/>
                  <a:gd name="connsiteX29" fmla="*/ 153919 w 167674"/>
                  <a:gd name="connsiteY29" fmla="*/ 85855 h 171834"/>
                  <a:gd name="connsiteX30" fmla="*/ 106888 w 167674"/>
                  <a:gd name="connsiteY30" fmla="*/ 120521 h 171834"/>
                  <a:gd name="connsiteX31" fmla="*/ 89521 w 167674"/>
                  <a:gd name="connsiteY31" fmla="*/ 120174 h 171834"/>
                  <a:gd name="connsiteX32" fmla="*/ 84380 w 167674"/>
                  <a:gd name="connsiteY32" fmla="*/ 118367 h 171834"/>
                  <a:gd name="connsiteX33" fmla="*/ 149612 w 167674"/>
                  <a:gd name="connsiteY33" fmla="*/ 78422 h 171834"/>
                  <a:gd name="connsiteX34" fmla="*/ 154684 w 167674"/>
                  <a:gd name="connsiteY34" fmla="*/ 77241 h 171834"/>
                  <a:gd name="connsiteX35" fmla="*/ 142944 w 167674"/>
                  <a:gd name="connsiteY35" fmla="*/ 61818 h 171834"/>
                  <a:gd name="connsiteX36" fmla="*/ 74168 w 167674"/>
                  <a:gd name="connsiteY36" fmla="*/ 104543 h 171834"/>
                  <a:gd name="connsiteX37" fmla="*/ 71944 w 167674"/>
                  <a:gd name="connsiteY37" fmla="*/ 107113 h 171834"/>
                  <a:gd name="connsiteX38" fmla="*/ 79864 w 167674"/>
                  <a:gd name="connsiteY38" fmla="*/ 104543 h 171834"/>
                  <a:gd name="connsiteX39" fmla="*/ 145236 w 167674"/>
                  <a:gd name="connsiteY39" fmla="*/ 65709 h 171834"/>
                  <a:gd name="connsiteX40" fmla="*/ 151001 w 167674"/>
                  <a:gd name="connsiteY40" fmla="*/ 64667 h 171834"/>
                  <a:gd name="connsiteX41" fmla="*/ 147319 w 167674"/>
                  <a:gd name="connsiteY41" fmla="*/ 70155 h 171834"/>
                  <a:gd name="connsiteX42" fmla="*/ 86117 w 167674"/>
                  <a:gd name="connsiteY42" fmla="*/ 113921 h 171834"/>
                  <a:gd name="connsiteX43" fmla="*/ 76530 w 167674"/>
                  <a:gd name="connsiteY43" fmla="*/ 114963 h 171834"/>
                  <a:gd name="connsiteX44" fmla="*/ 56940 w 167674"/>
                  <a:gd name="connsiteY44" fmla="*/ 88912 h 171834"/>
                  <a:gd name="connsiteX45" fmla="*/ 60690 w 167674"/>
                  <a:gd name="connsiteY45" fmla="*/ 83076 h 171834"/>
                  <a:gd name="connsiteX46" fmla="*/ 121199 w 167674"/>
                  <a:gd name="connsiteY46" fmla="*/ 47855 h 171834"/>
                  <a:gd name="connsiteX47" fmla="*/ 129535 w 167674"/>
                  <a:gd name="connsiteY47" fmla="*/ 41742 h 171834"/>
                  <a:gd name="connsiteX48" fmla="*/ 55480 w 167674"/>
                  <a:gd name="connsiteY48" fmla="*/ 82451 h 171834"/>
                  <a:gd name="connsiteX49" fmla="*/ 54300 w 167674"/>
                  <a:gd name="connsiteY49" fmla="*/ 80297 h 171834"/>
                  <a:gd name="connsiteX50" fmla="*/ 63469 w 167674"/>
                  <a:gd name="connsiteY50" fmla="*/ 62096 h 171834"/>
                  <a:gd name="connsiteX51" fmla="*/ 125992 w 167674"/>
                  <a:gd name="connsiteY51" fmla="*/ 30487 h 171834"/>
                  <a:gd name="connsiteX52" fmla="*/ 131967 w 167674"/>
                  <a:gd name="connsiteY52" fmla="*/ 31460 h 171834"/>
                  <a:gd name="connsiteX53" fmla="*/ 146208 w 167674"/>
                  <a:gd name="connsiteY53" fmla="*/ 52718 h 171834"/>
                  <a:gd name="connsiteX54" fmla="*/ 142944 w 167674"/>
                  <a:gd name="connsiteY54" fmla="*/ 61818 h 17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67674" h="171834">
                    <a:moveTo>
                      <a:pt x="50478" y="7215"/>
                    </a:moveTo>
                    <a:cubicBezTo>
                      <a:pt x="28318" y="17288"/>
                      <a:pt x="12687" y="34864"/>
                      <a:pt x="4698" y="57859"/>
                    </a:cubicBezTo>
                    <a:cubicBezTo>
                      <a:pt x="-11697" y="105098"/>
                      <a:pt x="15535" y="161300"/>
                      <a:pt x="75210" y="170331"/>
                    </a:cubicBezTo>
                    <a:cubicBezTo>
                      <a:pt x="96398" y="173526"/>
                      <a:pt x="117170" y="172415"/>
                      <a:pt x="135024" y="159216"/>
                    </a:cubicBezTo>
                    <a:cubicBezTo>
                      <a:pt x="156838" y="143168"/>
                      <a:pt x="167327" y="120868"/>
                      <a:pt x="167674" y="87522"/>
                    </a:cubicBezTo>
                    <a:cubicBezTo>
                      <a:pt x="167535" y="69113"/>
                      <a:pt x="157463" y="48341"/>
                      <a:pt x="143915" y="28403"/>
                    </a:cubicBezTo>
                    <a:cubicBezTo>
                      <a:pt x="122449" y="-3275"/>
                      <a:pt x="78266" y="-5429"/>
                      <a:pt x="50478" y="7215"/>
                    </a:cubicBezTo>
                    <a:close/>
                    <a:moveTo>
                      <a:pt x="127451" y="26458"/>
                    </a:moveTo>
                    <a:cubicBezTo>
                      <a:pt x="98483" y="31807"/>
                      <a:pt x="75835" y="47438"/>
                      <a:pt x="52771" y="63416"/>
                    </a:cubicBezTo>
                    <a:cubicBezTo>
                      <a:pt x="52146" y="56261"/>
                      <a:pt x="53952" y="51815"/>
                      <a:pt x="60274" y="48758"/>
                    </a:cubicBezTo>
                    <a:cubicBezTo>
                      <a:pt x="78545" y="39866"/>
                      <a:pt x="96607" y="30487"/>
                      <a:pt x="114669" y="21179"/>
                    </a:cubicBezTo>
                    <a:cubicBezTo>
                      <a:pt x="120921" y="17983"/>
                      <a:pt x="122727" y="23679"/>
                      <a:pt x="127451" y="26458"/>
                    </a:cubicBezTo>
                    <a:close/>
                    <a:moveTo>
                      <a:pt x="61872" y="40561"/>
                    </a:moveTo>
                    <a:cubicBezTo>
                      <a:pt x="72362" y="28334"/>
                      <a:pt x="85492" y="20900"/>
                      <a:pt x="101817" y="19859"/>
                    </a:cubicBezTo>
                    <a:cubicBezTo>
                      <a:pt x="88062" y="25903"/>
                      <a:pt x="75002" y="33197"/>
                      <a:pt x="61872" y="40561"/>
                    </a:cubicBezTo>
                    <a:close/>
                    <a:moveTo>
                      <a:pt x="119184" y="155881"/>
                    </a:moveTo>
                    <a:cubicBezTo>
                      <a:pt x="85908" y="169705"/>
                      <a:pt x="34153" y="157548"/>
                      <a:pt x="16299" y="118645"/>
                    </a:cubicBezTo>
                    <a:cubicBezTo>
                      <a:pt x="6226" y="96762"/>
                      <a:pt x="5253" y="74532"/>
                      <a:pt x="15813" y="52440"/>
                    </a:cubicBezTo>
                    <a:cubicBezTo>
                      <a:pt x="23385" y="36670"/>
                      <a:pt x="35265" y="24583"/>
                      <a:pt x="49436" y="14579"/>
                    </a:cubicBezTo>
                    <a:cubicBezTo>
                      <a:pt x="59301" y="7632"/>
                      <a:pt x="69861" y="5548"/>
                      <a:pt x="81601" y="7910"/>
                    </a:cubicBezTo>
                    <a:cubicBezTo>
                      <a:pt x="87436" y="9021"/>
                      <a:pt x="93342" y="9855"/>
                      <a:pt x="101122" y="11105"/>
                    </a:cubicBezTo>
                    <a:cubicBezTo>
                      <a:pt x="69861" y="20553"/>
                      <a:pt x="41725" y="32294"/>
                      <a:pt x="42906" y="69391"/>
                    </a:cubicBezTo>
                    <a:cubicBezTo>
                      <a:pt x="43740" y="94817"/>
                      <a:pt x="52493" y="118714"/>
                      <a:pt x="79031" y="128926"/>
                    </a:cubicBezTo>
                    <a:cubicBezTo>
                      <a:pt x="106819" y="139625"/>
                      <a:pt x="132731" y="135873"/>
                      <a:pt x="153780" y="112254"/>
                    </a:cubicBezTo>
                    <a:cubicBezTo>
                      <a:pt x="148015" y="131497"/>
                      <a:pt x="138358" y="147962"/>
                      <a:pt x="119115" y="155950"/>
                    </a:cubicBezTo>
                    <a:close/>
                    <a:moveTo>
                      <a:pt x="114391" y="121354"/>
                    </a:moveTo>
                    <a:cubicBezTo>
                      <a:pt x="125437" y="113574"/>
                      <a:pt x="134676" y="107113"/>
                      <a:pt x="143915" y="100652"/>
                    </a:cubicBezTo>
                    <a:cubicBezTo>
                      <a:pt x="138011" y="111976"/>
                      <a:pt x="129050" y="118854"/>
                      <a:pt x="114391" y="121354"/>
                    </a:cubicBezTo>
                    <a:close/>
                    <a:moveTo>
                      <a:pt x="154684" y="77310"/>
                    </a:moveTo>
                    <a:cubicBezTo>
                      <a:pt x="155865" y="79742"/>
                      <a:pt x="158227" y="83840"/>
                      <a:pt x="153919" y="85855"/>
                    </a:cubicBezTo>
                    <a:cubicBezTo>
                      <a:pt x="135927" y="94330"/>
                      <a:pt x="121824" y="107947"/>
                      <a:pt x="106888" y="120521"/>
                    </a:cubicBezTo>
                    <a:cubicBezTo>
                      <a:pt x="101678" y="124967"/>
                      <a:pt x="95356" y="120521"/>
                      <a:pt x="89521" y="120174"/>
                    </a:cubicBezTo>
                    <a:cubicBezTo>
                      <a:pt x="88062" y="120104"/>
                      <a:pt x="86672" y="119201"/>
                      <a:pt x="84380" y="118367"/>
                    </a:cubicBezTo>
                    <a:cubicBezTo>
                      <a:pt x="107583" y="105724"/>
                      <a:pt x="128702" y="92316"/>
                      <a:pt x="149612" y="78422"/>
                    </a:cubicBezTo>
                    <a:cubicBezTo>
                      <a:pt x="151001" y="77519"/>
                      <a:pt x="152808" y="73489"/>
                      <a:pt x="154684" y="77241"/>
                    </a:cubicBezTo>
                    <a:close/>
                    <a:moveTo>
                      <a:pt x="142944" y="61818"/>
                    </a:moveTo>
                    <a:cubicBezTo>
                      <a:pt x="116823" y="70849"/>
                      <a:pt x="95773" y="88147"/>
                      <a:pt x="74168" y="104543"/>
                    </a:cubicBezTo>
                    <a:cubicBezTo>
                      <a:pt x="73404" y="105098"/>
                      <a:pt x="72848" y="106001"/>
                      <a:pt x="71944" y="107113"/>
                    </a:cubicBezTo>
                    <a:cubicBezTo>
                      <a:pt x="75418" y="108016"/>
                      <a:pt x="77572" y="105793"/>
                      <a:pt x="79864" y="104543"/>
                    </a:cubicBezTo>
                    <a:cubicBezTo>
                      <a:pt x="102303" y="92663"/>
                      <a:pt x="124464" y="80506"/>
                      <a:pt x="145236" y="65709"/>
                    </a:cubicBezTo>
                    <a:cubicBezTo>
                      <a:pt x="146694" y="64667"/>
                      <a:pt x="148709" y="61054"/>
                      <a:pt x="151001" y="64667"/>
                    </a:cubicBezTo>
                    <a:cubicBezTo>
                      <a:pt x="153502" y="68696"/>
                      <a:pt x="149543" y="68905"/>
                      <a:pt x="147319" y="70155"/>
                    </a:cubicBezTo>
                    <a:cubicBezTo>
                      <a:pt x="125298" y="82520"/>
                      <a:pt x="105012" y="97179"/>
                      <a:pt x="86117" y="113921"/>
                    </a:cubicBezTo>
                    <a:cubicBezTo>
                      <a:pt x="82713" y="116978"/>
                      <a:pt x="80212" y="117603"/>
                      <a:pt x="76530" y="114963"/>
                    </a:cubicBezTo>
                    <a:cubicBezTo>
                      <a:pt x="67082" y="108433"/>
                      <a:pt x="61108" y="99402"/>
                      <a:pt x="56940" y="88912"/>
                    </a:cubicBezTo>
                    <a:cubicBezTo>
                      <a:pt x="55271" y="84674"/>
                      <a:pt x="58537" y="84257"/>
                      <a:pt x="60690" y="83076"/>
                    </a:cubicBezTo>
                    <a:cubicBezTo>
                      <a:pt x="81045" y="71683"/>
                      <a:pt x="101817" y="60915"/>
                      <a:pt x="121199" y="47855"/>
                    </a:cubicBezTo>
                    <a:cubicBezTo>
                      <a:pt x="124047" y="45979"/>
                      <a:pt x="126756" y="43756"/>
                      <a:pt x="129535" y="41742"/>
                    </a:cubicBezTo>
                    <a:cubicBezTo>
                      <a:pt x="99941" y="46604"/>
                      <a:pt x="78266" y="65222"/>
                      <a:pt x="55480" y="82451"/>
                    </a:cubicBezTo>
                    <a:cubicBezTo>
                      <a:pt x="54925" y="81479"/>
                      <a:pt x="54438" y="80923"/>
                      <a:pt x="54300" y="80297"/>
                    </a:cubicBezTo>
                    <a:cubicBezTo>
                      <a:pt x="51660" y="67793"/>
                      <a:pt x="51660" y="67585"/>
                      <a:pt x="63469" y="62096"/>
                    </a:cubicBezTo>
                    <a:cubicBezTo>
                      <a:pt x="84658" y="52232"/>
                      <a:pt x="105569" y="41811"/>
                      <a:pt x="125992" y="30487"/>
                    </a:cubicBezTo>
                    <a:cubicBezTo>
                      <a:pt x="128910" y="28890"/>
                      <a:pt x="130160" y="29376"/>
                      <a:pt x="131967" y="31460"/>
                    </a:cubicBezTo>
                    <a:cubicBezTo>
                      <a:pt x="137525" y="38060"/>
                      <a:pt x="141693" y="45424"/>
                      <a:pt x="146208" y="52718"/>
                    </a:cubicBezTo>
                    <a:cubicBezTo>
                      <a:pt x="149195" y="57511"/>
                      <a:pt x="148570" y="59804"/>
                      <a:pt x="142944" y="61818"/>
                    </a:cubicBezTo>
                    <a:close/>
                  </a:path>
                </a:pathLst>
              </a:custGeom>
              <a:solidFill>
                <a:srgbClr val="441313"/>
              </a:solidFill>
              <a:ln w="0" cap="flat">
                <a:noFill/>
                <a:prstDash val="solid"/>
                <a:miter/>
              </a:ln>
            </p:spPr>
            <p:txBody>
              <a:bodyPr rtlCol="0" anchor="ctr"/>
              <a:lstStyle/>
              <a:p>
                <a:endParaRPr lang="zh-CN" altLang="en-US"/>
              </a:p>
            </p:txBody>
          </p:sp>
          <p:sp>
            <p:nvSpPr>
              <p:cNvPr id="220" name="任意多边形: 形状 219"/>
              <p:cNvSpPr/>
              <p:nvPr/>
            </p:nvSpPr>
            <p:spPr>
              <a:xfrm>
                <a:off x="10152173" y="-3070042"/>
                <a:ext cx="15504" cy="14177"/>
              </a:xfrm>
              <a:custGeom>
                <a:avLst/>
                <a:gdLst>
                  <a:gd name="connsiteX0" fmla="*/ 7993 w 15504"/>
                  <a:gd name="connsiteY0" fmla="*/ 14108 h 14177"/>
                  <a:gd name="connsiteX1" fmla="*/ 15496 w 15504"/>
                  <a:gd name="connsiteY1" fmla="*/ 6744 h 14177"/>
                  <a:gd name="connsiteX2" fmla="*/ 8063 w 15504"/>
                  <a:gd name="connsiteY2" fmla="*/ 5 h 14177"/>
                  <a:gd name="connsiteX3" fmla="*/ 4 w 15504"/>
                  <a:gd name="connsiteY3" fmla="*/ 7091 h 14177"/>
                  <a:gd name="connsiteX4" fmla="*/ 7993 w 15504"/>
                  <a:gd name="connsiteY4" fmla="*/ 14177 h 14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4" h="14177">
                    <a:moveTo>
                      <a:pt x="7993" y="14108"/>
                    </a:moveTo>
                    <a:cubicBezTo>
                      <a:pt x="12370" y="13552"/>
                      <a:pt x="15704" y="11607"/>
                      <a:pt x="15496" y="6744"/>
                    </a:cubicBezTo>
                    <a:cubicBezTo>
                      <a:pt x="15288" y="2437"/>
                      <a:pt x="12300" y="-134"/>
                      <a:pt x="8063" y="5"/>
                    </a:cubicBezTo>
                    <a:cubicBezTo>
                      <a:pt x="3686" y="5"/>
                      <a:pt x="143" y="2367"/>
                      <a:pt x="4" y="7091"/>
                    </a:cubicBezTo>
                    <a:cubicBezTo>
                      <a:pt x="-135" y="12024"/>
                      <a:pt x="3477" y="13830"/>
                      <a:pt x="7993" y="14177"/>
                    </a:cubicBezTo>
                    <a:close/>
                  </a:path>
                </a:pathLst>
              </a:custGeom>
              <a:solidFill>
                <a:srgbClr val="441313"/>
              </a:solidFill>
              <a:ln w="0" cap="flat">
                <a:noFill/>
                <a:prstDash val="solid"/>
                <a:miter/>
              </a:ln>
            </p:spPr>
            <p:txBody>
              <a:bodyPr rtlCol="0" anchor="ctr"/>
              <a:lstStyle/>
              <a:p>
                <a:endParaRPr lang="zh-CN" altLang="en-US"/>
              </a:p>
            </p:txBody>
          </p:sp>
          <p:sp>
            <p:nvSpPr>
              <p:cNvPr id="221" name="任意多边形: 形状 220"/>
              <p:cNvSpPr/>
              <p:nvPr/>
            </p:nvSpPr>
            <p:spPr>
              <a:xfrm>
                <a:off x="10125640" y="-2796464"/>
                <a:ext cx="75305" cy="46753"/>
              </a:xfrm>
              <a:custGeom>
                <a:avLst/>
                <a:gdLst>
                  <a:gd name="connsiteX0" fmla="*/ 75305 w 75305"/>
                  <a:gd name="connsiteY0" fmla="*/ 3265 h 46753"/>
                  <a:gd name="connsiteX1" fmla="*/ 73290 w 75305"/>
                  <a:gd name="connsiteY1" fmla="*/ 0 h 46753"/>
                  <a:gd name="connsiteX2" fmla="*/ 0 w 75305"/>
                  <a:gd name="connsiteY2" fmla="*/ 46754 h 46753"/>
                  <a:gd name="connsiteX3" fmla="*/ 75305 w 75305"/>
                  <a:gd name="connsiteY3" fmla="*/ 3335 h 46753"/>
                </a:gdLst>
                <a:ahLst/>
                <a:cxnLst>
                  <a:cxn ang="0">
                    <a:pos x="connsiteX0" y="connsiteY0"/>
                  </a:cxn>
                  <a:cxn ang="0">
                    <a:pos x="connsiteX1" y="connsiteY1"/>
                  </a:cxn>
                  <a:cxn ang="0">
                    <a:pos x="connsiteX2" y="connsiteY2"/>
                  </a:cxn>
                  <a:cxn ang="0">
                    <a:pos x="connsiteX3" y="connsiteY3"/>
                  </a:cxn>
                </a:cxnLst>
                <a:rect l="l" t="t" r="r" b="b"/>
                <a:pathLst>
                  <a:path w="75305" h="46753">
                    <a:moveTo>
                      <a:pt x="75305" y="3265"/>
                    </a:moveTo>
                    <a:cubicBezTo>
                      <a:pt x="74611" y="2154"/>
                      <a:pt x="73986" y="1112"/>
                      <a:pt x="73290" y="0"/>
                    </a:cubicBezTo>
                    <a:cubicBezTo>
                      <a:pt x="45711" y="10351"/>
                      <a:pt x="22230" y="27510"/>
                      <a:pt x="0" y="46754"/>
                    </a:cubicBezTo>
                    <a:cubicBezTo>
                      <a:pt x="26051" y="33832"/>
                      <a:pt x="51894" y="20633"/>
                      <a:pt x="75305" y="3335"/>
                    </a:cubicBezTo>
                    <a:close/>
                  </a:path>
                </a:pathLst>
              </a:custGeom>
              <a:solidFill>
                <a:srgbClr val="441313"/>
              </a:solidFill>
              <a:ln w="0" cap="flat">
                <a:noFill/>
                <a:prstDash val="solid"/>
                <a:miter/>
              </a:ln>
            </p:spPr>
            <p:txBody>
              <a:bodyPr rtlCol="0" anchor="ctr"/>
              <a:lstStyle/>
              <a:p>
                <a:endParaRPr lang="zh-CN" altLang="en-US"/>
              </a:p>
            </p:txBody>
          </p:sp>
        </p:grpSp>
        <p:grpSp>
          <p:nvGrpSpPr>
            <p:cNvPr id="96" name="组合 95"/>
            <p:cNvGrpSpPr/>
            <p:nvPr/>
          </p:nvGrpSpPr>
          <p:grpSpPr>
            <a:xfrm flipH="1">
              <a:off x="8851899" y="4943364"/>
              <a:ext cx="3212227" cy="1914637"/>
              <a:chOff x="474011" y="4985989"/>
              <a:chExt cx="3140714" cy="1872012"/>
            </a:xfrm>
          </p:grpSpPr>
          <p:sp>
            <p:nvSpPr>
              <p:cNvPr id="97" name="任意多边形: 形状 96"/>
              <p:cNvSpPr/>
              <p:nvPr/>
            </p:nvSpPr>
            <p:spPr>
              <a:xfrm rot="769930">
                <a:off x="959331" y="5469465"/>
                <a:ext cx="189404" cy="10686"/>
              </a:xfrm>
              <a:custGeom>
                <a:avLst/>
                <a:gdLst>
                  <a:gd name="connsiteX0" fmla="*/ 2842 w 189404"/>
                  <a:gd name="connsiteY0" fmla="*/ 6576 h 10686"/>
                  <a:gd name="connsiteX1" fmla="*/ 2970 w 189404"/>
                  <a:gd name="connsiteY1" fmla="*/ 6582 h 10686"/>
                  <a:gd name="connsiteX2" fmla="*/ 0 w 189404"/>
                  <a:gd name="connsiteY2" fmla="*/ 9147 h 10686"/>
                  <a:gd name="connsiteX3" fmla="*/ 2842 w 189404"/>
                  <a:gd name="connsiteY3" fmla="*/ 6576 h 10686"/>
                  <a:gd name="connsiteX4" fmla="*/ 2842 w 189404"/>
                  <a:gd name="connsiteY4" fmla="*/ 6576 h 10686"/>
                  <a:gd name="connsiteX5" fmla="*/ 94297 w 189404"/>
                  <a:gd name="connsiteY5" fmla="*/ 82 h 10686"/>
                  <a:gd name="connsiteX6" fmla="*/ 189404 w 189404"/>
                  <a:gd name="connsiteY6" fmla="*/ 9013 h 10686"/>
                  <a:gd name="connsiteX7" fmla="*/ 96123 w 189404"/>
                  <a:gd name="connsiteY7" fmla="*/ 10686 h 10686"/>
                  <a:gd name="connsiteX8" fmla="*/ 2970 w 189404"/>
                  <a:gd name="connsiteY8" fmla="*/ 6582 h 10686"/>
                  <a:gd name="connsiteX9" fmla="*/ 2976 w 189404"/>
                  <a:gd name="connsiteY9" fmla="*/ 6576 h 1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404" h="10686">
                    <a:moveTo>
                      <a:pt x="2842" y="6576"/>
                    </a:moveTo>
                    <a:lnTo>
                      <a:pt x="2970" y="6582"/>
                    </a:lnTo>
                    <a:lnTo>
                      <a:pt x="0" y="9147"/>
                    </a:lnTo>
                    <a:cubicBezTo>
                      <a:pt x="947" y="8335"/>
                      <a:pt x="1759" y="7389"/>
                      <a:pt x="2842" y="6576"/>
                    </a:cubicBezTo>
                    <a:close/>
                    <a:moveTo>
                      <a:pt x="2842" y="6576"/>
                    </a:moveTo>
                    <a:cubicBezTo>
                      <a:pt x="33282" y="4547"/>
                      <a:pt x="63586" y="759"/>
                      <a:pt x="94297" y="82"/>
                    </a:cubicBezTo>
                    <a:cubicBezTo>
                      <a:pt x="126360" y="-594"/>
                      <a:pt x="157881" y="2923"/>
                      <a:pt x="189404" y="9013"/>
                    </a:cubicBezTo>
                    <a:cubicBezTo>
                      <a:pt x="158288" y="9351"/>
                      <a:pt x="127205" y="10500"/>
                      <a:pt x="96123" y="10686"/>
                    </a:cubicBezTo>
                    <a:lnTo>
                      <a:pt x="2970" y="6582"/>
                    </a:lnTo>
                    <a:lnTo>
                      <a:pt x="2976" y="6576"/>
                    </a:ln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98" name="任意多边形: 形状 97"/>
              <p:cNvSpPr/>
              <p:nvPr/>
            </p:nvSpPr>
            <p:spPr>
              <a:xfrm rot="769930">
                <a:off x="822339" y="5601428"/>
                <a:ext cx="323838" cy="1072300"/>
              </a:xfrm>
              <a:custGeom>
                <a:avLst/>
                <a:gdLst>
                  <a:gd name="connsiteX0" fmla="*/ 323838 w 323838"/>
                  <a:gd name="connsiteY0" fmla="*/ 0 h 1072300"/>
                  <a:gd name="connsiteX1" fmla="*/ 154997 w 323838"/>
                  <a:gd name="connsiteY1" fmla="*/ 1072300 h 1072300"/>
                  <a:gd name="connsiteX2" fmla="*/ 93847 w 323838"/>
                  <a:gd name="connsiteY2" fmla="*/ 980573 h 1072300"/>
                  <a:gd name="connsiteX3" fmla="*/ 7667 w 323838"/>
                  <a:gd name="connsiteY3" fmla="*/ 537231 h 1072300"/>
                  <a:gd name="connsiteX4" fmla="*/ 299080 w 323838"/>
                  <a:gd name="connsiteY4" fmla="*/ 17724 h 1072300"/>
                  <a:gd name="connsiteX5" fmla="*/ 323838 w 323838"/>
                  <a:gd name="connsiteY5" fmla="*/ 0 h 107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838" h="1072300">
                    <a:moveTo>
                      <a:pt x="323838" y="0"/>
                    </a:moveTo>
                    <a:cubicBezTo>
                      <a:pt x="4962" y="310488"/>
                      <a:pt x="-57677" y="677526"/>
                      <a:pt x="154997" y="1072300"/>
                    </a:cubicBezTo>
                    <a:cubicBezTo>
                      <a:pt x="134568" y="1041725"/>
                      <a:pt x="112516" y="1012231"/>
                      <a:pt x="93847" y="980573"/>
                    </a:cubicBezTo>
                    <a:cubicBezTo>
                      <a:pt x="12943" y="843119"/>
                      <a:pt x="-15196" y="694031"/>
                      <a:pt x="7667" y="537231"/>
                    </a:cubicBezTo>
                    <a:cubicBezTo>
                      <a:pt x="38242" y="327669"/>
                      <a:pt x="139303" y="155717"/>
                      <a:pt x="299080" y="17724"/>
                    </a:cubicBezTo>
                    <a:cubicBezTo>
                      <a:pt x="306656" y="11092"/>
                      <a:pt x="315585" y="5951"/>
                      <a:pt x="323838"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99" name="任意多边形: 形状 98"/>
              <p:cNvSpPr/>
              <p:nvPr/>
            </p:nvSpPr>
            <p:spPr>
              <a:xfrm rot="769930">
                <a:off x="940732" y="5499662"/>
                <a:ext cx="114319" cy="10115"/>
              </a:xfrm>
              <a:custGeom>
                <a:avLst/>
                <a:gdLst>
                  <a:gd name="connsiteX0" fmla="*/ 0 w 114319"/>
                  <a:gd name="connsiteY0" fmla="*/ 4569 h 10115"/>
                  <a:gd name="connsiteX1" fmla="*/ 114319 w 114319"/>
                  <a:gd name="connsiteY1" fmla="*/ 10115 h 10115"/>
                  <a:gd name="connsiteX2" fmla="*/ 0 w 114319"/>
                  <a:gd name="connsiteY2" fmla="*/ 4569 h 10115"/>
                </a:gdLst>
                <a:ahLst/>
                <a:cxnLst>
                  <a:cxn ang="0">
                    <a:pos x="connsiteX0" y="connsiteY0"/>
                  </a:cxn>
                  <a:cxn ang="0">
                    <a:pos x="connsiteX1" y="connsiteY1"/>
                  </a:cxn>
                  <a:cxn ang="0">
                    <a:pos x="connsiteX2" y="connsiteY2"/>
                  </a:cxn>
                </a:cxnLst>
                <a:rect l="l" t="t" r="r" b="b"/>
                <a:pathLst>
                  <a:path w="114319" h="10115">
                    <a:moveTo>
                      <a:pt x="0" y="4569"/>
                    </a:moveTo>
                    <a:cubicBezTo>
                      <a:pt x="35853" y="-980"/>
                      <a:pt x="75220" y="-3821"/>
                      <a:pt x="114319" y="10115"/>
                    </a:cubicBezTo>
                    <a:cubicBezTo>
                      <a:pt x="74950" y="8220"/>
                      <a:pt x="35716" y="6327"/>
                      <a:pt x="0" y="4569"/>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100" name="任意多边形: 形状 99"/>
              <p:cNvSpPr/>
              <p:nvPr/>
            </p:nvSpPr>
            <p:spPr>
              <a:xfrm rot="769930">
                <a:off x="607248" y="6341880"/>
                <a:ext cx="29765" cy="63720"/>
              </a:xfrm>
              <a:custGeom>
                <a:avLst/>
                <a:gdLst>
                  <a:gd name="connsiteX0" fmla="*/ 29765 w 29765"/>
                  <a:gd name="connsiteY0" fmla="*/ 0 h 63720"/>
                  <a:gd name="connsiteX1" fmla="*/ 0 w 29765"/>
                  <a:gd name="connsiteY1" fmla="*/ 63720 h 63720"/>
                  <a:gd name="connsiteX2" fmla="*/ 29765 w 29765"/>
                  <a:gd name="connsiteY2" fmla="*/ 0 h 63720"/>
                </a:gdLst>
                <a:ahLst/>
                <a:cxnLst>
                  <a:cxn ang="0">
                    <a:pos x="connsiteX0" y="connsiteY0"/>
                  </a:cxn>
                  <a:cxn ang="0">
                    <a:pos x="connsiteX1" y="connsiteY1"/>
                  </a:cxn>
                  <a:cxn ang="0">
                    <a:pos x="connsiteX2" y="connsiteY2"/>
                  </a:cxn>
                </a:cxnLst>
                <a:rect l="l" t="t" r="r" b="b"/>
                <a:pathLst>
                  <a:path w="29765" h="63720">
                    <a:moveTo>
                      <a:pt x="29765" y="0"/>
                    </a:moveTo>
                    <a:cubicBezTo>
                      <a:pt x="23812" y="23134"/>
                      <a:pt x="6629" y="40991"/>
                      <a:pt x="0" y="63720"/>
                    </a:cubicBezTo>
                    <a:cubicBezTo>
                      <a:pt x="542" y="38016"/>
                      <a:pt x="12176" y="17587"/>
                      <a:pt x="29765"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101" name="任意多边形: 形状 100"/>
              <p:cNvSpPr/>
              <p:nvPr/>
            </p:nvSpPr>
            <p:spPr>
              <a:xfrm rot="769930">
                <a:off x="3310098" y="6368472"/>
                <a:ext cx="143813" cy="20428"/>
              </a:xfrm>
              <a:custGeom>
                <a:avLst/>
                <a:gdLst>
                  <a:gd name="connsiteX0" fmla="*/ 0 w 143813"/>
                  <a:gd name="connsiteY0" fmla="*/ 1632 h 20428"/>
                  <a:gd name="connsiteX1" fmla="*/ 135 w 143813"/>
                  <a:gd name="connsiteY1" fmla="*/ 1632 h 20428"/>
                  <a:gd name="connsiteX2" fmla="*/ 143813 w 143813"/>
                  <a:gd name="connsiteY2" fmla="*/ 20033 h 20428"/>
                  <a:gd name="connsiteX3" fmla="*/ 94973 w 143813"/>
                  <a:gd name="connsiteY3" fmla="*/ 16244 h 20428"/>
                  <a:gd name="connsiteX4" fmla="*/ 48299 w 143813"/>
                  <a:gd name="connsiteY4" fmla="*/ 10290 h 20428"/>
                  <a:gd name="connsiteX5" fmla="*/ 0 w 143813"/>
                  <a:gd name="connsiteY5" fmla="*/ 1632 h 2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813" h="20428">
                    <a:moveTo>
                      <a:pt x="0" y="1632"/>
                    </a:moveTo>
                    <a:lnTo>
                      <a:pt x="135" y="1632"/>
                    </a:lnTo>
                    <a:cubicBezTo>
                      <a:pt x="34363" y="-4049"/>
                      <a:pt x="115131" y="5827"/>
                      <a:pt x="143813" y="20033"/>
                    </a:cubicBezTo>
                    <a:cubicBezTo>
                      <a:pt x="124465" y="21656"/>
                      <a:pt x="109719" y="17868"/>
                      <a:pt x="94973" y="16244"/>
                    </a:cubicBezTo>
                    <a:cubicBezTo>
                      <a:pt x="79279" y="14485"/>
                      <a:pt x="63721" y="12590"/>
                      <a:pt x="48299" y="10290"/>
                    </a:cubicBezTo>
                    <a:cubicBezTo>
                      <a:pt x="33011" y="7992"/>
                      <a:pt x="17724" y="4880"/>
                      <a:pt x="0" y="1632"/>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102" name="任意多边形: 形状 101"/>
              <p:cNvSpPr/>
              <p:nvPr/>
            </p:nvSpPr>
            <p:spPr>
              <a:xfrm rot="769930">
                <a:off x="3299624" y="6320198"/>
                <a:ext cx="82527" cy="8339"/>
              </a:xfrm>
              <a:custGeom>
                <a:avLst/>
                <a:gdLst>
                  <a:gd name="connsiteX0" fmla="*/ 0 w 82527"/>
                  <a:gd name="connsiteY0" fmla="*/ 455 h 8339"/>
                  <a:gd name="connsiteX1" fmla="*/ 82527 w 82527"/>
                  <a:gd name="connsiteY1" fmla="*/ 7085 h 8339"/>
                  <a:gd name="connsiteX2" fmla="*/ 0 w 82527"/>
                  <a:gd name="connsiteY2" fmla="*/ 455 h 8339"/>
                </a:gdLst>
                <a:ahLst/>
                <a:cxnLst>
                  <a:cxn ang="0">
                    <a:pos x="connsiteX0" y="connsiteY0"/>
                  </a:cxn>
                  <a:cxn ang="0">
                    <a:pos x="connsiteX1" y="connsiteY1"/>
                  </a:cxn>
                  <a:cxn ang="0">
                    <a:pos x="connsiteX2" y="connsiteY2"/>
                  </a:cxn>
                </a:cxnLst>
                <a:rect l="l" t="t" r="r" b="b"/>
                <a:pathLst>
                  <a:path w="82527" h="8339">
                    <a:moveTo>
                      <a:pt x="0" y="455"/>
                    </a:moveTo>
                    <a:cubicBezTo>
                      <a:pt x="27465" y="2756"/>
                      <a:pt x="55875" y="-5227"/>
                      <a:pt x="82527" y="7085"/>
                    </a:cubicBezTo>
                    <a:cubicBezTo>
                      <a:pt x="54523" y="10873"/>
                      <a:pt x="27329" y="5326"/>
                      <a:pt x="0" y="455"/>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103" name="任意多边形: 形状 102"/>
              <p:cNvSpPr/>
              <p:nvPr/>
            </p:nvSpPr>
            <p:spPr>
              <a:xfrm rot="769930">
                <a:off x="3447779" y="6501114"/>
                <a:ext cx="125815" cy="352198"/>
              </a:xfrm>
              <a:custGeom>
                <a:avLst/>
                <a:gdLst>
                  <a:gd name="connsiteX0" fmla="*/ 0 w 125815"/>
                  <a:gd name="connsiteY0" fmla="*/ 0 h 352198"/>
                  <a:gd name="connsiteX1" fmla="*/ 36665 w 125815"/>
                  <a:gd name="connsiteY1" fmla="*/ 38963 h 352198"/>
                  <a:gd name="connsiteX2" fmla="*/ 36665 w 125815"/>
                  <a:gd name="connsiteY2" fmla="*/ 38828 h 352198"/>
                  <a:gd name="connsiteX3" fmla="*/ 103089 w 125815"/>
                  <a:gd name="connsiteY3" fmla="*/ 206045 h 352198"/>
                  <a:gd name="connsiteX4" fmla="*/ 123595 w 125815"/>
                  <a:gd name="connsiteY4" fmla="*/ 308854 h 352198"/>
                  <a:gd name="connsiteX5" fmla="*/ 125815 w 125815"/>
                  <a:gd name="connsiteY5" fmla="*/ 347188 h 352198"/>
                  <a:gd name="connsiteX6" fmla="*/ 103819 w 125815"/>
                  <a:gd name="connsiteY6" fmla="*/ 352198 h 352198"/>
                  <a:gd name="connsiteX7" fmla="*/ 91491 w 125815"/>
                  <a:gd name="connsiteY7" fmla="*/ 250820 h 352198"/>
                  <a:gd name="connsiteX8" fmla="*/ 57903 w 125815"/>
                  <a:gd name="connsiteY8" fmla="*/ 130554 h 352198"/>
                  <a:gd name="connsiteX9" fmla="*/ 0 w 125815"/>
                  <a:gd name="connsiteY9" fmla="*/ 0 h 35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815" h="352198">
                    <a:moveTo>
                      <a:pt x="0" y="0"/>
                    </a:moveTo>
                    <a:cubicBezTo>
                      <a:pt x="16234" y="8795"/>
                      <a:pt x="27194" y="23270"/>
                      <a:pt x="36665" y="38963"/>
                    </a:cubicBezTo>
                    <a:lnTo>
                      <a:pt x="36665" y="38828"/>
                    </a:lnTo>
                    <a:cubicBezTo>
                      <a:pt x="67915" y="90914"/>
                      <a:pt x="87261" y="147871"/>
                      <a:pt x="103089" y="206045"/>
                    </a:cubicBezTo>
                    <a:cubicBezTo>
                      <a:pt x="112357" y="240341"/>
                      <a:pt x="119189" y="274612"/>
                      <a:pt x="123595" y="308854"/>
                    </a:cubicBezTo>
                    <a:lnTo>
                      <a:pt x="125815" y="347188"/>
                    </a:lnTo>
                    <a:lnTo>
                      <a:pt x="103819" y="352198"/>
                    </a:lnTo>
                    <a:lnTo>
                      <a:pt x="91491" y="250820"/>
                    </a:lnTo>
                    <a:cubicBezTo>
                      <a:pt x="83600" y="210451"/>
                      <a:pt x="72582" y="170363"/>
                      <a:pt x="57903" y="130554"/>
                    </a:cubicBezTo>
                    <a:cubicBezTo>
                      <a:pt x="41399" y="85908"/>
                      <a:pt x="26246" y="40723"/>
                      <a:pt x="0"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104" name="任意多边形: 形状 103"/>
              <p:cNvSpPr/>
              <p:nvPr/>
            </p:nvSpPr>
            <p:spPr>
              <a:xfrm rot="769930">
                <a:off x="3409773" y="6520808"/>
                <a:ext cx="115056" cy="332187"/>
              </a:xfrm>
              <a:custGeom>
                <a:avLst/>
                <a:gdLst>
                  <a:gd name="connsiteX0" fmla="*/ 0 w 115056"/>
                  <a:gd name="connsiteY0" fmla="*/ 0 h 332187"/>
                  <a:gd name="connsiteX1" fmla="*/ 101231 w 115056"/>
                  <a:gd name="connsiteY1" fmla="*/ 218998 h 332187"/>
                  <a:gd name="connsiteX2" fmla="*/ 115056 w 115056"/>
                  <a:gd name="connsiteY2" fmla="*/ 328470 h 332187"/>
                  <a:gd name="connsiteX3" fmla="*/ 98740 w 115056"/>
                  <a:gd name="connsiteY3" fmla="*/ 332187 h 332187"/>
                  <a:gd name="connsiteX4" fmla="*/ 86722 w 115056"/>
                  <a:gd name="connsiteY4" fmla="*/ 234320 h 332187"/>
                  <a:gd name="connsiteX5" fmla="*/ 86856 w 115056"/>
                  <a:gd name="connsiteY5" fmla="*/ 234320 h 332187"/>
                  <a:gd name="connsiteX6" fmla="*/ 0 w 115056"/>
                  <a:gd name="connsiteY6" fmla="*/ 0 h 3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056" h="332187">
                    <a:moveTo>
                      <a:pt x="0" y="0"/>
                    </a:moveTo>
                    <a:cubicBezTo>
                      <a:pt x="45390" y="55062"/>
                      <a:pt x="81411" y="133225"/>
                      <a:pt x="101231" y="218998"/>
                    </a:cubicBezTo>
                    <a:lnTo>
                      <a:pt x="115056" y="328470"/>
                    </a:lnTo>
                    <a:lnTo>
                      <a:pt x="98740" y="332187"/>
                    </a:lnTo>
                    <a:lnTo>
                      <a:pt x="86722" y="234320"/>
                    </a:lnTo>
                    <a:lnTo>
                      <a:pt x="86856" y="234320"/>
                    </a:lnTo>
                    <a:cubicBezTo>
                      <a:pt x="69403" y="151930"/>
                      <a:pt x="37475" y="74949"/>
                      <a:pt x="0"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105" name="任意多边形: 形状 104"/>
              <p:cNvSpPr/>
              <p:nvPr/>
            </p:nvSpPr>
            <p:spPr>
              <a:xfrm rot="769930">
                <a:off x="3377115" y="6540816"/>
                <a:ext cx="102489" cy="311927"/>
              </a:xfrm>
              <a:custGeom>
                <a:avLst/>
                <a:gdLst>
                  <a:gd name="connsiteX0" fmla="*/ 0 w 102489"/>
                  <a:gd name="connsiteY0" fmla="*/ 0 h 311927"/>
                  <a:gd name="connsiteX1" fmla="*/ 102469 w 102489"/>
                  <a:gd name="connsiteY1" fmla="*/ 301755 h 311927"/>
                  <a:gd name="connsiteX2" fmla="*/ 102489 w 102489"/>
                  <a:gd name="connsiteY2" fmla="*/ 309642 h 311927"/>
                  <a:gd name="connsiteX3" fmla="*/ 92454 w 102489"/>
                  <a:gd name="connsiteY3" fmla="*/ 311927 h 311927"/>
                  <a:gd name="connsiteX4" fmla="*/ 91891 w 102489"/>
                  <a:gd name="connsiteY4" fmla="*/ 297076 h 311927"/>
                  <a:gd name="connsiteX5" fmla="*/ 0 w 102489"/>
                  <a:gd name="connsiteY5" fmla="*/ 0 h 31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489" h="311927">
                    <a:moveTo>
                      <a:pt x="0" y="0"/>
                    </a:moveTo>
                    <a:cubicBezTo>
                      <a:pt x="52764" y="49921"/>
                      <a:pt x="95861" y="187890"/>
                      <a:pt x="102469" y="301755"/>
                    </a:cubicBezTo>
                    <a:lnTo>
                      <a:pt x="102489" y="309642"/>
                    </a:lnTo>
                    <a:lnTo>
                      <a:pt x="92454" y="311927"/>
                    </a:lnTo>
                    <a:lnTo>
                      <a:pt x="91891" y="297076"/>
                    </a:lnTo>
                    <a:cubicBezTo>
                      <a:pt x="79906" y="193219"/>
                      <a:pt x="45356" y="96191"/>
                      <a:pt x="0"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106" name="任意多边形: 形状 105"/>
              <p:cNvSpPr/>
              <p:nvPr/>
            </p:nvSpPr>
            <p:spPr>
              <a:xfrm rot="769930">
                <a:off x="3357317" y="6548394"/>
                <a:ext cx="77790" cy="261919"/>
              </a:xfrm>
              <a:custGeom>
                <a:avLst/>
                <a:gdLst>
                  <a:gd name="connsiteX0" fmla="*/ 0 w 77790"/>
                  <a:gd name="connsiteY0" fmla="*/ 0 h 261919"/>
                  <a:gd name="connsiteX1" fmla="*/ 77790 w 77790"/>
                  <a:gd name="connsiteY1" fmla="*/ 261919 h 261919"/>
                  <a:gd name="connsiteX2" fmla="*/ 0 w 77790"/>
                  <a:gd name="connsiteY2" fmla="*/ 0 h 261919"/>
                </a:gdLst>
                <a:ahLst/>
                <a:cxnLst>
                  <a:cxn ang="0">
                    <a:pos x="connsiteX0" y="connsiteY0"/>
                  </a:cxn>
                  <a:cxn ang="0">
                    <a:pos x="connsiteX1" y="connsiteY1"/>
                  </a:cxn>
                  <a:cxn ang="0">
                    <a:pos x="connsiteX2" y="connsiteY2"/>
                  </a:cxn>
                </a:cxnLst>
                <a:rect l="l" t="t" r="r" b="b"/>
                <a:pathLst>
                  <a:path w="77790" h="261919">
                    <a:moveTo>
                      <a:pt x="0" y="0"/>
                    </a:moveTo>
                    <a:cubicBezTo>
                      <a:pt x="53574" y="79009"/>
                      <a:pt x="71703" y="168570"/>
                      <a:pt x="77790" y="261919"/>
                    </a:cubicBezTo>
                    <a:cubicBezTo>
                      <a:pt x="52086" y="174524"/>
                      <a:pt x="39233" y="83202"/>
                      <a:pt x="0"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107" name="任意多边形: 形状 106"/>
              <p:cNvSpPr/>
              <p:nvPr/>
            </p:nvSpPr>
            <p:spPr>
              <a:xfrm rot="769930">
                <a:off x="3341422" y="6560841"/>
                <a:ext cx="46811" cy="145301"/>
              </a:xfrm>
              <a:custGeom>
                <a:avLst/>
                <a:gdLst>
                  <a:gd name="connsiteX0" fmla="*/ 0 w 46811"/>
                  <a:gd name="connsiteY0" fmla="*/ 0 h 145301"/>
                  <a:gd name="connsiteX1" fmla="*/ 46811 w 46811"/>
                  <a:gd name="connsiteY1" fmla="*/ 145301 h 145301"/>
                  <a:gd name="connsiteX2" fmla="*/ 0 w 46811"/>
                  <a:gd name="connsiteY2" fmla="*/ 0 h 145301"/>
                </a:gdLst>
                <a:ahLst/>
                <a:cxnLst>
                  <a:cxn ang="0">
                    <a:pos x="connsiteX0" y="connsiteY0"/>
                  </a:cxn>
                  <a:cxn ang="0">
                    <a:pos x="connsiteX1" y="connsiteY1"/>
                  </a:cxn>
                  <a:cxn ang="0">
                    <a:pos x="connsiteX2" y="connsiteY2"/>
                  </a:cxn>
                </a:cxnLst>
                <a:rect l="l" t="t" r="r" b="b"/>
                <a:pathLst>
                  <a:path w="46811" h="145301">
                    <a:moveTo>
                      <a:pt x="0" y="0"/>
                    </a:moveTo>
                    <a:cubicBezTo>
                      <a:pt x="34499" y="41804"/>
                      <a:pt x="42482" y="92944"/>
                      <a:pt x="46811" y="145301"/>
                    </a:cubicBezTo>
                    <a:cubicBezTo>
                      <a:pt x="24082" y="99436"/>
                      <a:pt x="21104" y="46809"/>
                      <a:pt x="0"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108" name="任意多边形: 形状 107"/>
              <p:cNvSpPr/>
              <p:nvPr/>
            </p:nvSpPr>
            <p:spPr>
              <a:xfrm rot="769930">
                <a:off x="3315531" y="6575092"/>
                <a:ext cx="37745" cy="87261"/>
              </a:xfrm>
              <a:custGeom>
                <a:avLst/>
                <a:gdLst>
                  <a:gd name="connsiteX0" fmla="*/ 0 w 37745"/>
                  <a:gd name="connsiteY0" fmla="*/ 0 h 87261"/>
                  <a:gd name="connsiteX1" fmla="*/ 37745 w 37745"/>
                  <a:gd name="connsiteY1" fmla="*/ 87261 h 87261"/>
                  <a:gd name="connsiteX2" fmla="*/ 0 w 37745"/>
                  <a:gd name="connsiteY2" fmla="*/ 0 h 87261"/>
                </a:gdLst>
                <a:ahLst/>
                <a:cxnLst>
                  <a:cxn ang="0">
                    <a:pos x="connsiteX0" y="connsiteY0"/>
                  </a:cxn>
                  <a:cxn ang="0">
                    <a:pos x="connsiteX1" y="connsiteY1"/>
                  </a:cxn>
                  <a:cxn ang="0">
                    <a:pos x="connsiteX2" y="connsiteY2"/>
                  </a:cxn>
                </a:cxnLst>
                <a:rect l="l" t="t" r="r" b="b"/>
                <a:pathLst>
                  <a:path w="37745" h="87261">
                    <a:moveTo>
                      <a:pt x="0" y="0"/>
                    </a:moveTo>
                    <a:cubicBezTo>
                      <a:pt x="31387" y="19346"/>
                      <a:pt x="33416" y="51545"/>
                      <a:pt x="37745" y="87261"/>
                    </a:cubicBezTo>
                    <a:cubicBezTo>
                      <a:pt x="21375" y="56686"/>
                      <a:pt x="19617" y="24487"/>
                      <a:pt x="0"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109" name="任意多边形: 形状 108"/>
              <p:cNvSpPr/>
              <p:nvPr/>
            </p:nvSpPr>
            <p:spPr>
              <a:xfrm rot="769930">
                <a:off x="3294249" y="6585874"/>
                <a:ext cx="23379" cy="48704"/>
              </a:xfrm>
              <a:custGeom>
                <a:avLst/>
                <a:gdLst>
                  <a:gd name="connsiteX0" fmla="*/ 0 w 23379"/>
                  <a:gd name="connsiteY0" fmla="*/ 0 h 48704"/>
                  <a:gd name="connsiteX1" fmla="*/ 23270 w 23379"/>
                  <a:gd name="connsiteY1" fmla="*/ 48704 h 48704"/>
                  <a:gd name="connsiteX2" fmla="*/ 0 w 23379"/>
                  <a:gd name="connsiteY2" fmla="*/ 0 h 48704"/>
                </a:gdLst>
                <a:ahLst/>
                <a:cxnLst>
                  <a:cxn ang="0">
                    <a:pos x="connsiteX0" y="connsiteY0"/>
                  </a:cxn>
                  <a:cxn ang="0">
                    <a:pos x="connsiteX1" y="connsiteY1"/>
                  </a:cxn>
                  <a:cxn ang="0">
                    <a:pos x="connsiteX2" y="connsiteY2"/>
                  </a:cxn>
                </a:cxnLst>
                <a:rect l="l" t="t" r="r" b="b"/>
                <a:pathLst>
                  <a:path w="23379" h="48704">
                    <a:moveTo>
                      <a:pt x="0" y="0"/>
                    </a:moveTo>
                    <a:cubicBezTo>
                      <a:pt x="17453" y="13666"/>
                      <a:pt x="24353" y="26517"/>
                      <a:pt x="23270" y="48704"/>
                    </a:cubicBezTo>
                    <a:cubicBezTo>
                      <a:pt x="14883" y="31253"/>
                      <a:pt x="8658" y="18129"/>
                      <a:pt x="0"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dirty="0"/>
              </a:p>
            </p:txBody>
          </p:sp>
          <p:sp>
            <p:nvSpPr>
              <p:cNvPr id="110" name="任意多边形: 形状 109"/>
              <p:cNvSpPr/>
              <p:nvPr/>
            </p:nvSpPr>
            <p:spPr>
              <a:xfrm rot="769930">
                <a:off x="2302495" y="4997843"/>
                <a:ext cx="313330" cy="85613"/>
              </a:xfrm>
              <a:custGeom>
                <a:avLst/>
                <a:gdLst>
                  <a:gd name="connsiteX0" fmla="*/ 298448 w 313330"/>
                  <a:gd name="connsiteY0" fmla="*/ 976 h 85613"/>
                  <a:gd name="connsiteX1" fmla="*/ 313330 w 313330"/>
                  <a:gd name="connsiteY1" fmla="*/ 1786 h 85613"/>
                  <a:gd name="connsiteX2" fmla="*/ 17317 w 313330"/>
                  <a:gd name="connsiteY2" fmla="*/ 83907 h 85613"/>
                  <a:gd name="connsiteX3" fmla="*/ 0 w 313330"/>
                  <a:gd name="connsiteY3" fmla="*/ 82690 h 85613"/>
                  <a:gd name="connsiteX4" fmla="*/ 68728 w 313330"/>
                  <a:gd name="connsiteY4" fmla="*/ 62666 h 85613"/>
                  <a:gd name="connsiteX5" fmla="*/ 298448 w 313330"/>
                  <a:gd name="connsiteY5" fmla="*/ 976 h 8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30" h="85613">
                    <a:moveTo>
                      <a:pt x="298448" y="976"/>
                    </a:moveTo>
                    <a:cubicBezTo>
                      <a:pt x="302643" y="298"/>
                      <a:pt x="306565" y="-1190"/>
                      <a:pt x="313330" y="1786"/>
                    </a:cubicBezTo>
                    <a:cubicBezTo>
                      <a:pt x="214162" y="32768"/>
                      <a:pt x="117972" y="66320"/>
                      <a:pt x="17317" y="83907"/>
                    </a:cubicBezTo>
                    <a:cubicBezTo>
                      <a:pt x="11364" y="84990"/>
                      <a:pt x="5412" y="87695"/>
                      <a:pt x="0" y="82690"/>
                    </a:cubicBezTo>
                    <a:cubicBezTo>
                      <a:pt x="22863" y="76059"/>
                      <a:pt x="45728" y="68890"/>
                      <a:pt x="68728" y="62666"/>
                    </a:cubicBezTo>
                    <a:cubicBezTo>
                      <a:pt x="145301" y="41967"/>
                      <a:pt x="219709" y="13422"/>
                      <a:pt x="298448" y="976"/>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111" name="任意多边形: 形状 110"/>
              <p:cNvSpPr/>
              <p:nvPr/>
            </p:nvSpPr>
            <p:spPr>
              <a:xfrm>
                <a:off x="474011" y="4985989"/>
                <a:ext cx="3140714" cy="1872012"/>
              </a:xfrm>
              <a:custGeom>
                <a:avLst/>
                <a:gdLst>
                  <a:gd name="connsiteX0" fmla="*/ 2281252 w 3140714"/>
                  <a:gd name="connsiteY0" fmla="*/ 833752 h 1872012"/>
                  <a:gd name="connsiteX1" fmla="*/ 2221277 w 3140714"/>
                  <a:gd name="connsiteY1" fmla="*/ 864353 h 1872012"/>
                  <a:gd name="connsiteX2" fmla="*/ 2221307 w 3140714"/>
                  <a:gd name="connsiteY2" fmla="*/ 864220 h 1872012"/>
                  <a:gd name="connsiteX3" fmla="*/ 2215559 w 3140714"/>
                  <a:gd name="connsiteY3" fmla="*/ 868742 h 1872012"/>
                  <a:gd name="connsiteX4" fmla="*/ 2281252 w 3140714"/>
                  <a:gd name="connsiteY4" fmla="*/ 833752 h 1872012"/>
                  <a:gd name="connsiteX5" fmla="*/ 2287818 w 3140714"/>
                  <a:gd name="connsiteY5" fmla="*/ 796395 h 1872012"/>
                  <a:gd name="connsiteX6" fmla="*/ 2154496 w 3140714"/>
                  <a:gd name="connsiteY6" fmla="*/ 844425 h 1872012"/>
                  <a:gd name="connsiteX7" fmla="*/ 2231778 w 3140714"/>
                  <a:gd name="connsiteY7" fmla="*/ 848708 h 1872012"/>
                  <a:gd name="connsiteX8" fmla="*/ 2265572 w 3140714"/>
                  <a:gd name="connsiteY8" fmla="*/ 832539 h 1872012"/>
                  <a:gd name="connsiteX9" fmla="*/ 2287657 w 3140714"/>
                  <a:gd name="connsiteY9" fmla="*/ 796499 h 1872012"/>
                  <a:gd name="connsiteX10" fmla="*/ 2528741 w 3140714"/>
                  <a:gd name="connsiteY10" fmla="*/ 760252 h 1872012"/>
                  <a:gd name="connsiteX11" fmla="*/ 2546247 w 3140714"/>
                  <a:gd name="connsiteY11" fmla="*/ 871635 h 1872012"/>
                  <a:gd name="connsiteX12" fmla="*/ 2547621 w 3140714"/>
                  <a:gd name="connsiteY12" fmla="*/ 780927 h 1872012"/>
                  <a:gd name="connsiteX13" fmla="*/ 2528741 w 3140714"/>
                  <a:gd name="connsiteY13" fmla="*/ 760252 h 1872012"/>
                  <a:gd name="connsiteX14" fmla="*/ 2512377 w 3140714"/>
                  <a:gd name="connsiteY14" fmla="*/ 699912 h 1872012"/>
                  <a:gd name="connsiteX15" fmla="*/ 2523547 w 3140714"/>
                  <a:gd name="connsiteY15" fmla="*/ 741031 h 1872012"/>
                  <a:gd name="connsiteX16" fmla="*/ 2545409 w 3140714"/>
                  <a:gd name="connsiteY16" fmla="*/ 755307 h 1872012"/>
                  <a:gd name="connsiteX17" fmla="*/ 2551719 w 3140714"/>
                  <a:gd name="connsiteY17" fmla="*/ 738568 h 1872012"/>
                  <a:gd name="connsiteX18" fmla="*/ 2551688 w 3140714"/>
                  <a:gd name="connsiteY18" fmla="*/ 738699 h 1872012"/>
                  <a:gd name="connsiteX19" fmla="*/ 2529477 w 3140714"/>
                  <a:gd name="connsiteY19" fmla="*/ 704640 h 1872012"/>
                  <a:gd name="connsiteX20" fmla="*/ 2512377 w 3140714"/>
                  <a:gd name="connsiteY20" fmla="*/ 699912 h 1872012"/>
                  <a:gd name="connsiteX21" fmla="*/ 2310476 w 3140714"/>
                  <a:gd name="connsiteY21" fmla="*/ 693885 h 1872012"/>
                  <a:gd name="connsiteX22" fmla="*/ 2211887 w 3140714"/>
                  <a:gd name="connsiteY22" fmla="*/ 728316 h 1872012"/>
                  <a:gd name="connsiteX23" fmla="*/ 2149219 w 3140714"/>
                  <a:gd name="connsiteY23" fmla="*/ 796322 h 1872012"/>
                  <a:gd name="connsiteX24" fmla="*/ 2149279 w 3140714"/>
                  <a:gd name="connsiteY24" fmla="*/ 796059 h 1872012"/>
                  <a:gd name="connsiteX25" fmla="*/ 2119979 w 3140714"/>
                  <a:gd name="connsiteY25" fmla="*/ 833925 h 1872012"/>
                  <a:gd name="connsiteX26" fmla="*/ 2149492 w 3140714"/>
                  <a:gd name="connsiteY26" fmla="*/ 838982 h 1872012"/>
                  <a:gd name="connsiteX27" fmla="*/ 2248880 w 3140714"/>
                  <a:gd name="connsiteY27" fmla="*/ 800431 h 1872012"/>
                  <a:gd name="connsiteX28" fmla="*/ 2296670 w 3140714"/>
                  <a:gd name="connsiteY28" fmla="*/ 745965 h 1872012"/>
                  <a:gd name="connsiteX29" fmla="*/ 2295521 w 3140714"/>
                  <a:gd name="connsiteY29" fmla="*/ 741262 h 1872012"/>
                  <a:gd name="connsiteX30" fmla="*/ 2163087 w 3140714"/>
                  <a:gd name="connsiteY30" fmla="*/ 798789 h 1872012"/>
                  <a:gd name="connsiteX31" fmla="*/ 2279109 w 3140714"/>
                  <a:gd name="connsiteY31" fmla="*/ 739606 h 1872012"/>
                  <a:gd name="connsiteX32" fmla="*/ 2310476 w 3140714"/>
                  <a:gd name="connsiteY32" fmla="*/ 693885 h 1872012"/>
                  <a:gd name="connsiteX33" fmla="*/ 2505991 w 3140714"/>
                  <a:gd name="connsiteY33" fmla="*/ 661549 h 1872012"/>
                  <a:gd name="connsiteX34" fmla="*/ 2540661 w 3140714"/>
                  <a:gd name="connsiteY34" fmla="*/ 701222 h 1872012"/>
                  <a:gd name="connsiteX35" fmla="*/ 2553771 w 3140714"/>
                  <a:gd name="connsiteY35" fmla="*/ 700324 h 1872012"/>
                  <a:gd name="connsiteX36" fmla="*/ 2553638 w 3140714"/>
                  <a:gd name="connsiteY36" fmla="*/ 700293 h 1872012"/>
                  <a:gd name="connsiteX37" fmla="*/ 2549873 w 3140714"/>
                  <a:gd name="connsiteY37" fmla="*/ 674181 h 1872012"/>
                  <a:gd name="connsiteX38" fmla="*/ 2505991 w 3140714"/>
                  <a:gd name="connsiteY38" fmla="*/ 661549 h 1872012"/>
                  <a:gd name="connsiteX39" fmla="*/ 1675293 w 3140714"/>
                  <a:gd name="connsiteY39" fmla="*/ 644384 h 1872012"/>
                  <a:gd name="connsiteX40" fmla="*/ 1632037 w 3140714"/>
                  <a:gd name="connsiteY40" fmla="*/ 652154 h 1872012"/>
                  <a:gd name="connsiteX41" fmla="*/ 1675293 w 3140714"/>
                  <a:gd name="connsiteY41" fmla="*/ 644384 h 1872012"/>
                  <a:gd name="connsiteX42" fmla="*/ 2327179 w 3140714"/>
                  <a:gd name="connsiteY42" fmla="*/ 637608 h 1872012"/>
                  <a:gd name="connsiteX43" fmla="*/ 2239416 w 3140714"/>
                  <a:gd name="connsiteY43" fmla="*/ 667153 h 1872012"/>
                  <a:gd name="connsiteX44" fmla="*/ 2172890 w 3140714"/>
                  <a:gd name="connsiteY44" fmla="*/ 729563 h 1872012"/>
                  <a:gd name="connsiteX45" fmla="*/ 2172103 w 3140714"/>
                  <a:gd name="connsiteY45" fmla="*/ 734239 h 1872012"/>
                  <a:gd name="connsiteX46" fmla="*/ 2308880 w 3140714"/>
                  <a:gd name="connsiteY46" fmla="*/ 685056 h 1872012"/>
                  <a:gd name="connsiteX47" fmla="*/ 2316138 w 3140714"/>
                  <a:gd name="connsiteY47" fmla="*/ 677552 h 1872012"/>
                  <a:gd name="connsiteX48" fmla="*/ 2327179 w 3140714"/>
                  <a:gd name="connsiteY48" fmla="*/ 637608 h 1872012"/>
                  <a:gd name="connsiteX49" fmla="*/ 2491162 w 3140714"/>
                  <a:gd name="connsiteY49" fmla="*/ 610301 h 1872012"/>
                  <a:gd name="connsiteX50" fmla="*/ 2556119 w 3140714"/>
                  <a:gd name="connsiteY50" fmla="*/ 666864 h 1872012"/>
                  <a:gd name="connsiteX51" fmla="*/ 2556762 w 3140714"/>
                  <a:gd name="connsiteY51" fmla="*/ 642727 h 1872012"/>
                  <a:gd name="connsiteX52" fmla="*/ 2556924 w 3140714"/>
                  <a:gd name="connsiteY52" fmla="*/ 642626 h 1872012"/>
                  <a:gd name="connsiteX53" fmla="*/ 2552806 w 3140714"/>
                  <a:gd name="connsiteY53" fmla="*/ 627813 h 1872012"/>
                  <a:gd name="connsiteX54" fmla="*/ 2491162 w 3140714"/>
                  <a:gd name="connsiteY54" fmla="*/ 610301 h 1872012"/>
                  <a:gd name="connsiteX55" fmla="*/ 1711224 w 3140714"/>
                  <a:gd name="connsiteY55" fmla="*/ 587772 h 1872012"/>
                  <a:gd name="connsiteX56" fmla="*/ 1559139 w 3140714"/>
                  <a:gd name="connsiteY56" fmla="*/ 623755 h 1872012"/>
                  <a:gd name="connsiteX57" fmla="*/ 1598385 w 3140714"/>
                  <a:gd name="connsiteY57" fmla="*/ 639076 h 1872012"/>
                  <a:gd name="connsiteX58" fmla="*/ 1598516 w 3140714"/>
                  <a:gd name="connsiteY58" fmla="*/ 639106 h 1872012"/>
                  <a:gd name="connsiteX59" fmla="*/ 1685646 w 3140714"/>
                  <a:gd name="connsiteY59" fmla="*/ 629399 h 1872012"/>
                  <a:gd name="connsiteX60" fmla="*/ 1689204 w 3140714"/>
                  <a:gd name="connsiteY60" fmla="*/ 625353 h 1872012"/>
                  <a:gd name="connsiteX61" fmla="*/ 1711224 w 3140714"/>
                  <a:gd name="connsiteY61" fmla="*/ 587772 h 1872012"/>
                  <a:gd name="connsiteX62" fmla="*/ 2350192 w 3140714"/>
                  <a:gd name="connsiteY62" fmla="*/ 581660 h 1872012"/>
                  <a:gd name="connsiteX63" fmla="*/ 2251853 w 3140714"/>
                  <a:gd name="connsiteY63" fmla="*/ 618646 h 1872012"/>
                  <a:gd name="connsiteX64" fmla="*/ 2201704 w 3140714"/>
                  <a:gd name="connsiteY64" fmla="*/ 670079 h 1872012"/>
                  <a:gd name="connsiteX65" fmla="*/ 2292742 w 3140714"/>
                  <a:gd name="connsiteY65" fmla="*/ 637118 h 1872012"/>
                  <a:gd name="connsiteX66" fmla="*/ 2350192 w 3140714"/>
                  <a:gd name="connsiteY66" fmla="*/ 581660 h 1872012"/>
                  <a:gd name="connsiteX67" fmla="*/ 2477039 w 3140714"/>
                  <a:gd name="connsiteY67" fmla="*/ 553526 h 1872012"/>
                  <a:gd name="connsiteX68" fmla="*/ 2523725 w 3140714"/>
                  <a:gd name="connsiteY68" fmla="*/ 610503 h 1872012"/>
                  <a:gd name="connsiteX69" fmla="*/ 2536341 w 3140714"/>
                  <a:gd name="connsiteY69" fmla="*/ 614209 h 1872012"/>
                  <a:gd name="connsiteX70" fmla="*/ 2556615 w 3140714"/>
                  <a:gd name="connsiteY70" fmla="*/ 598293 h 1872012"/>
                  <a:gd name="connsiteX71" fmla="*/ 2556747 w 3140714"/>
                  <a:gd name="connsiteY71" fmla="*/ 598322 h 1872012"/>
                  <a:gd name="connsiteX72" fmla="*/ 2548148 w 3140714"/>
                  <a:gd name="connsiteY72" fmla="*/ 573332 h 1872012"/>
                  <a:gd name="connsiteX73" fmla="*/ 2477039 w 3140714"/>
                  <a:gd name="connsiteY73" fmla="*/ 553526 h 1872012"/>
                  <a:gd name="connsiteX74" fmla="*/ 1731556 w 3140714"/>
                  <a:gd name="connsiteY74" fmla="*/ 552718 h 1872012"/>
                  <a:gd name="connsiteX75" fmla="*/ 1656748 w 3140714"/>
                  <a:gd name="connsiteY75" fmla="*/ 569257 h 1872012"/>
                  <a:gd name="connsiteX76" fmla="*/ 1580910 w 3140714"/>
                  <a:gd name="connsiteY76" fmla="*/ 577514 h 1872012"/>
                  <a:gd name="connsiteX77" fmla="*/ 1534384 w 3140714"/>
                  <a:gd name="connsiteY77" fmla="*/ 615479 h 1872012"/>
                  <a:gd name="connsiteX78" fmla="*/ 1563939 w 3140714"/>
                  <a:gd name="connsiteY78" fmla="*/ 617911 h 1872012"/>
                  <a:gd name="connsiteX79" fmla="*/ 1697896 w 3140714"/>
                  <a:gd name="connsiteY79" fmla="*/ 582930 h 1872012"/>
                  <a:gd name="connsiteX80" fmla="*/ 1697866 w 3140714"/>
                  <a:gd name="connsiteY80" fmla="*/ 583063 h 1872012"/>
                  <a:gd name="connsiteX81" fmla="*/ 1731556 w 3140714"/>
                  <a:gd name="connsiteY81" fmla="*/ 552718 h 1872012"/>
                  <a:gd name="connsiteX82" fmla="*/ 2384081 w 3140714"/>
                  <a:gd name="connsiteY82" fmla="*/ 516949 h 1872012"/>
                  <a:gd name="connsiteX83" fmla="*/ 2301420 w 3140714"/>
                  <a:gd name="connsiteY83" fmla="*/ 547240 h 1872012"/>
                  <a:gd name="connsiteX84" fmla="*/ 2235538 w 3140714"/>
                  <a:gd name="connsiteY84" fmla="*/ 615345 h 1872012"/>
                  <a:gd name="connsiteX85" fmla="*/ 2350686 w 3140714"/>
                  <a:gd name="connsiteY85" fmla="*/ 574003 h 1872012"/>
                  <a:gd name="connsiteX86" fmla="*/ 2360134 w 3140714"/>
                  <a:gd name="connsiteY86" fmla="*/ 566025 h 1872012"/>
                  <a:gd name="connsiteX87" fmla="*/ 2384081 w 3140714"/>
                  <a:gd name="connsiteY87" fmla="*/ 516949 h 1872012"/>
                  <a:gd name="connsiteX88" fmla="*/ 2467195 w 3140714"/>
                  <a:gd name="connsiteY88" fmla="*/ 511461 h 1872012"/>
                  <a:gd name="connsiteX89" fmla="*/ 2480838 w 3140714"/>
                  <a:gd name="connsiteY89" fmla="*/ 545372 h 1872012"/>
                  <a:gd name="connsiteX90" fmla="*/ 2557104 w 3140714"/>
                  <a:gd name="connsiteY90" fmla="*/ 566906 h 1872012"/>
                  <a:gd name="connsiteX91" fmla="*/ 2557134 w 3140714"/>
                  <a:gd name="connsiteY91" fmla="*/ 566773 h 1872012"/>
                  <a:gd name="connsiteX92" fmla="*/ 2547804 w 3140714"/>
                  <a:gd name="connsiteY92" fmla="*/ 541339 h 1872012"/>
                  <a:gd name="connsiteX93" fmla="*/ 2467195 w 3140714"/>
                  <a:gd name="connsiteY93" fmla="*/ 511461 h 1872012"/>
                  <a:gd name="connsiteX94" fmla="*/ 1758785 w 3140714"/>
                  <a:gd name="connsiteY94" fmla="*/ 506888 h 1872012"/>
                  <a:gd name="connsiteX95" fmla="*/ 1608283 w 3140714"/>
                  <a:gd name="connsiteY95" fmla="*/ 546286 h 1872012"/>
                  <a:gd name="connsiteX96" fmla="*/ 1581265 w 3140714"/>
                  <a:gd name="connsiteY96" fmla="*/ 577178 h 1872012"/>
                  <a:gd name="connsiteX97" fmla="*/ 1580941 w 3140714"/>
                  <a:gd name="connsiteY97" fmla="*/ 577381 h 1872012"/>
                  <a:gd name="connsiteX98" fmla="*/ 1714216 w 3140714"/>
                  <a:gd name="connsiteY98" fmla="*/ 549046 h 1872012"/>
                  <a:gd name="connsiteX99" fmla="*/ 1758785 w 3140714"/>
                  <a:gd name="connsiteY99" fmla="*/ 506888 h 1872012"/>
                  <a:gd name="connsiteX100" fmla="*/ 2430455 w 3140714"/>
                  <a:gd name="connsiteY100" fmla="*/ 471735 h 1872012"/>
                  <a:gd name="connsiteX101" fmla="*/ 2305100 w 3140714"/>
                  <a:gd name="connsiteY101" fmla="*/ 908146 h 1872012"/>
                  <a:gd name="connsiteX102" fmla="*/ 2530848 w 3140714"/>
                  <a:gd name="connsiteY102" fmla="*/ 1005634 h 1872012"/>
                  <a:gd name="connsiteX103" fmla="*/ 2430455 w 3140714"/>
                  <a:gd name="connsiteY103" fmla="*/ 471735 h 1872012"/>
                  <a:gd name="connsiteX104" fmla="*/ 2410793 w 3140714"/>
                  <a:gd name="connsiteY104" fmla="*/ 471557 h 1872012"/>
                  <a:gd name="connsiteX105" fmla="*/ 2325596 w 3140714"/>
                  <a:gd name="connsiteY105" fmla="*/ 501407 h 1872012"/>
                  <a:gd name="connsiteX106" fmla="*/ 2278362 w 3140714"/>
                  <a:gd name="connsiteY106" fmla="*/ 547953 h 1872012"/>
                  <a:gd name="connsiteX107" fmla="*/ 2364772 w 3140714"/>
                  <a:gd name="connsiteY107" fmla="*/ 516436 h 1872012"/>
                  <a:gd name="connsiteX108" fmla="*/ 2410793 w 3140714"/>
                  <a:gd name="connsiteY108" fmla="*/ 471557 h 1872012"/>
                  <a:gd name="connsiteX109" fmla="*/ 2458681 w 3140714"/>
                  <a:gd name="connsiteY109" fmla="*/ 470255 h 1872012"/>
                  <a:gd name="connsiteX110" fmla="*/ 2495062 w 3140714"/>
                  <a:gd name="connsiteY110" fmla="*/ 519473 h 1872012"/>
                  <a:gd name="connsiteX111" fmla="*/ 2542487 w 3140714"/>
                  <a:gd name="connsiteY111" fmla="*/ 536659 h 1872012"/>
                  <a:gd name="connsiteX112" fmla="*/ 2553988 w 3140714"/>
                  <a:gd name="connsiteY112" fmla="*/ 537338 h 1872012"/>
                  <a:gd name="connsiteX113" fmla="*/ 2554089 w 3140714"/>
                  <a:gd name="connsiteY113" fmla="*/ 537498 h 1872012"/>
                  <a:gd name="connsiteX114" fmla="*/ 2542164 w 3140714"/>
                  <a:gd name="connsiteY114" fmla="*/ 497873 h 1872012"/>
                  <a:gd name="connsiteX115" fmla="*/ 2458681 w 3140714"/>
                  <a:gd name="connsiteY115" fmla="*/ 470255 h 1872012"/>
                  <a:gd name="connsiteX116" fmla="*/ 1253378 w 3140714"/>
                  <a:gd name="connsiteY116" fmla="*/ 466969 h 1872012"/>
                  <a:gd name="connsiteX117" fmla="*/ 1189085 w 3140714"/>
                  <a:gd name="connsiteY117" fmla="*/ 473276 h 1872012"/>
                  <a:gd name="connsiteX118" fmla="*/ 1253378 w 3140714"/>
                  <a:gd name="connsiteY118" fmla="*/ 466969 h 1872012"/>
                  <a:gd name="connsiteX119" fmla="*/ 1302498 w 3140714"/>
                  <a:gd name="connsiteY119" fmla="*/ 460258 h 1872012"/>
                  <a:gd name="connsiteX120" fmla="*/ 1302465 w 3140714"/>
                  <a:gd name="connsiteY120" fmla="*/ 460297 h 1872012"/>
                  <a:gd name="connsiteX121" fmla="*/ 1281519 w 3140714"/>
                  <a:gd name="connsiteY121" fmla="*/ 461431 h 1872012"/>
                  <a:gd name="connsiteX122" fmla="*/ 1238245 w 3140714"/>
                  <a:gd name="connsiteY122" fmla="*/ 498072 h 1872012"/>
                  <a:gd name="connsiteX123" fmla="*/ 1265630 w 3140714"/>
                  <a:gd name="connsiteY123" fmla="*/ 503337 h 1872012"/>
                  <a:gd name="connsiteX124" fmla="*/ 1302465 w 3140714"/>
                  <a:gd name="connsiteY124" fmla="*/ 460297 h 1872012"/>
                  <a:gd name="connsiteX125" fmla="*/ 1302631 w 3140714"/>
                  <a:gd name="connsiteY125" fmla="*/ 460289 h 1872012"/>
                  <a:gd name="connsiteX126" fmla="*/ 1345522 w 3140714"/>
                  <a:gd name="connsiteY126" fmla="*/ 452298 h 1872012"/>
                  <a:gd name="connsiteX127" fmla="*/ 1311378 w 3140714"/>
                  <a:gd name="connsiteY127" fmla="*/ 462697 h 1872012"/>
                  <a:gd name="connsiteX128" fmla="*/ 1275548 w 3140714"/>
                  <a:gd name="connsiteY128" fmla="*/ 503655 h 1872012"/>
                  <a:gd name="connsiteX129" fmla="*/ 1275140 w 3140714"/>
                  <a:gd name="connsiteY129" fmla="*/ 513968 h 1872012"/>
                  <a:gd name="connsiteX130" fmla="*/ 1290924 w 3140714"/>
                  <a:gd name="connsiteY130" fmla="*/ 515345 h 1872012"/>
                  <a:gd name="connsiteX131" fmla="*/ 1345653 w 3140714"/>
                  <a:gd name="connsiteY131" fmla="*/ 452328 h 1872012"/>
                  <a:gd name="connsiteX132" fmla="*/ 1796148 w 3140714"/>
                  <a:gd name="connsiteY132" fmla="*/ 440332 h 1872012"/>
                  <a:gd name="connsiteX133" fmla="*/ 1692996 w 3140714"/>
                  <a:gd name="connsiteY133" fmla="*/ 471644 h 1872012"/>
                  <a:gd name="connsiteX134" fmla="*/ 1692865 w 3140714"/>
                  <a:gd name="connsiteY134" fmla="*/ 471614 h 1872012"/>
                  <a:gd name="connsiteX135" fmla="*/ 1612249 w 3140714"/>
                  <a:gd name="connsiteY135" fmla="*/ 539832 h 1872012"/>
                  <a:gd name="connsiteX136" fmla="*/ 1758615 w 3140714"/>
                  <a:gd name="connsiteY136" fmla="*/ 497277 h 1872012"/>
                  <a:gd name="connsiteX137" fmla="*/ 1769773 w 3140714"/>
                  <a:gd name="connsiteY137" fmla="*/ 490936 h 1872012"/>
                  <a:gd name="connsiteX138" fmla="*/ 1796148 w 3140714"/>
                  <a:gd name="connsiteY138" fmla="*/ 440332 h 1872012"/>
                  <a:gd name="connsiteX139" fmla="*/ 1457080 w 3140714"/>
                  <a:gd name="connsiteY139" fmla="*/ 421235 h 1872012"/>
                  <a:gd name="connsiteX140" fmla="*/ 1392222 w 3140714"/>
                  <a:gd name="connsiteY140" fmla="*/ 456830 h 1872012"/>
                  <a:gd name="connsiteX141" fmla="*/ 1330522 w 3140714"/>
                  <a:gd name="connsiteY141" fmla="*/ 508407 h 1872012"/>
                  <a:gd name="connsiteX142" fmla="*/ 1400115 w 3140714"/>
                  <a:gd name="connsiteY142" fmla="*/ 440452 h 1872012"/>
                  <a:gd name="connsiteX143" fmla="*/ 1400277 w 3140714"/>
                  <a:gd name="connsiteY143" fmla="*/ 440350 h 1872012"/>
                  <a:gd name="connsiteX144" fmla="*/ 1348151 w 3140714"/>
                  <a:gd name="connsiteY144" fmla="*/ 460251 h 1872012"/>
                  <a:gd name="connsiteX145" fmla="*/ 1297904 w 3140714"/>
                  <a:gd name="connsiteY145" fmla="*/ 513326 h 1872012"/>
                  <a:gd name="connsiteX146" fmla="*/ 1295675 w 3140714"/>
                  <a:gd name="connsiteY146" fmla="*/ 524335 h 1872012"/>
                  <a:gd name="connsiteX147" fmla="*/ 1311726 w 3140714"/>
                  <a:gd name="connsiteY147" fmla="*/ 527574 h 1872012"/>
                  <a:gd name="connsiteX148" fmla="*/ 1329332 w 3140714"/>
                  <a:gd name="connsiteY148" fmla="*/ 514241 h 1872012"/>
                  <a:gd name="connsiteX149" fmla="*/ 1400681 w 3140714"/>
                  <a:gd name="connsiteY149" fmla="*/ 472077 h 1872012"/>
                  <a:gd name="connsiteX150" fmla="*/ 1450880 w 3140714"/>
                  <a:gd name="connsiteY150" fmla="*/ 430787 h 1872012"/>
                  <a:gd name="connsiteX151" fmla="*/ 1457080 w 3140714"/>
                  <a:gd name="connsiteY151" fmla="*/ 421235 h 1872012"/>
                  <a:gd name="connsiteX152" fmla="*/ 2413313 w 3140714"/>
                  <a:gd name="connsiteY152" fmla="*/ 419681 h 1872012"/>
                  <a:gd name="connsiteX153" fmla="*/ 2357239 w 3140714"/>
                  <a:gd name="connsiteY153" fmla="*/ 442291 h 1872012"/>
                  <a:gd name="connsiteX154" fmla="*/ 2324212 w 3140714"/>
                  <a:gd name="connsiteY154" fmla="*/ 488603 h 1872012"/>
                  <a:gd name="connsiteX155" fmla="*/ 2409758 w 3140714"/>
                  <a:gd name="connsiteY155" fmla="*/ 464522 h 1872012"/>
                  <a:gd name="connsiteX156" fmla="*/ 2422753 w 3140714"/>
                  <a:gd name="connsiteY156" fmla="*/ 440979 h 1872012"/>
                  <a:gd name="connsiteX157" fmla="*/ 2413313 w 3140714"/>
                  <a:gd name="connsiteY157" fmla="*/ 419681 h 1872012"/>
                  <a:gd name="connsiteX158" fmla="*/ 2438519 w 3140714"/>
                  <a:gd name="connsiteY158" fmla="*/ 411964 h 1872012"/>
                  <a:gd name="connsiteX159" fmla="*/ 2460120 w 3140714"/>
                  <a:gd name="connsiteY159" fmla="*/ 459066 h 1872012"/>
                  <a:gd name="connsiteX160" fmla="*/ 2524301 w 3140714"/>
                  <a:gd name="connsiteY160" fmla="*/ 484924 h 1872012"/>
                  <a:gd name="connsiteX161" fmla="*/ 2548974 w 3140714"/>
                  <a:gd name="connsiteY161" fmla="*/ 464319 h 1872012"/>
                  <a:gd name="connsiteX162" fmla="*/ 2548944 w 3140714"/>
                  <a:gd name="connsiteY162" fmla="*/ 464451 h 1872012"/>
                  <a:gd name="connsiteX163" fmla="*/ 2540421 w 3140714"/>
                  <a:gd name="connsiteY163" fmla="*/ 444611 h 1872012"/>
                  <a:gd name="connsiteX164" fmla="*/ 2438519 w 3140714"/>
                  <a:gd name="connsiteY164" fmla="*/ 411964 h 1872012"/>
                  <a:gd name="connsiteX165" fmla="*/ 827365 w 3140714"/>
                  <a:gd name="connsiteY165" fmla="*/ 392823 h 1872012"/>
                  <a:gd name="connsiteX166" fmla="*/ 840806 w 3140714"/>
                  <a:gd name="connsiteY166" fmla="*/ 398383 h 1872012"/>
                  <a:gd name="connsiteX167" fmla="*/ 1118596 w 3140714"/>
                  <a:gd name="connsiteY167" fmla="*/ 511056 h 1872012"/>
                  <a:gd name="connsiteX168" fmla="*/ 1198137 w 3140714"/>
                  <a:gd name="connsiteY168" fmla="*/ 540135 h 1872012"/>
                  <a:gd name="connsiteX169" fmla="*/ 1242911 w 3140714"/>
                  <a:gd name="connsiteY169" fmla="*/ 545201 h 1872012"/>
                  <a:gd name="connsiteX170" fmla="*/ 1295066 w 3140714"/>
                  <a:gd name="connsiteY170" fmla="*/ 553197 h 1872012"/>
                  <a:gd name="connsiteX171" fmla="*/ 1165072 w 3140714"/>
                  <a:gd name="connsiteY171" fmla="*/ 480016 h 1872012"/>
                  <a:gd name="connsiteX172" fmla="*/ 982665 w 3140714"/>
                  <a:gd name="connsiteY172" fmla="*/ 411549 h 1872012"/>
                  <a:gd name="connsiteX173" fmla="*/ 1183528 w 3140714"/>
                  <a:gd name="connsiteY173" fmla="*/ 519603 h 1872012"/>
                  <a:gd name="connsiteX174" fmla="*/ 1170254 w 3140714"/>
                  <a:gd name="connsiteY174" fmla="*/ 515747 h 1872012"/>
                  <a:gd name="connsiteX175" fmla="*/ 1011649 w 3140714"/>
                  <a:gd name="connsiteY175" fmla="*/ 430500 h 1872012"/>
                  <a:gd name="connsiteX176" fmla="*/ 827365 w 3140714"/>
                  <a:gd name="connsiteY176" fmla="*/ 392823 h 1872012"/>
                  <a:gd name="connsiteX177" fmla="*/ 2406365 w 3140714"/>
                  <a:gd name="connsiteY177" fmla="*/ 387434 h 1872012"/>
                  <a:gd name="connsiteX178" fmla="*/ 2389773 w 3140714"/>
                  <a:gd name="connsiteY178" fmla="*/ 402786 h 1872012"/>
                  <a:gd name="connsiteX179" fmla="*/ 2372695 w 3140714"/>
                  <a:gd name="connsiteY179" fmla="*/ 422810 h 1872012"/>
                  <a:gd name="connsiteX180" fmla="*/ 2372487 w 3140714"/>
                  <a:gd name="connsiteY180" fmla="*/ 422870 h 1872012"/>
                  <a:gd name="connsiteX181" fmla="*/ 2372618 w 3140714"/>
                  <a:gd name="connsiteY181" fmla="*/ 422900 h 1872012"/>
                  <a:gd name="connsiteX182" fmla="*/ 2372695 w 3140714"/>
                  <a:gd name="connsiteY182" fmla="*/ 422810 h 1872012"/>
                  <a:gd name="connsiteX183" fmla="*/ 2396721 w 3140714"/>
                  <a:gd name="connsiteY183" fmla="*/ 415763 h 1872012"/>
                  <a:gd name="connsiteX184" fmla="*/ 2406365 w 3140714"/>
                  <a:gd name="connsiteY184" fmla="*/ 387434 h 1872012"/>
                  <a:gd name="connsiteX185" fmla="*/ 2425647 w 3140714"/>
                  <a:gd name="connsiteY185" fmla="*/ 357000 h 1872012"/>
                  <a:gd name="connsiteX186" fmla="*/ 2466190 w 3140714"/>
                  <a:gd name="connsiteY186" fmla="*/ 410495 h 1872012"/>
                  <a:gd name="connsiteX187" fmla="*/ 2546204 w 3140714"/>
                  <a:gd name="connsiteY187" fmla="*/ 438713 h 1872012"/>
                  <a:gd name="connsiteX188" fmla="*/ 2540848 w 3140714"/>
                  <a:gd name="connsiteY188" fmla="*/ 405579 h 1872012"/>
                  <a:gd name="connsiteX189" fmla="*/ 2540980 w 3140714"/>
                  <a:gd name="connsiteY189" fmla="*/ 405609 h 1872012"/>
                  <a:gd name="connsiteX190" fmla="*/ 2527118 w 3140714"/>
                  <a:gd name="connsiteY190" fmla="*/ 390934 h 1872012"/>
                  <a:gd name="connsiteX191" fmla="*/ 2425647 w 3140714"/>
                  <a:gd name="connsiteY191" fmla="*/ 357000 h 1872012"/>
                  <a:gd name="connsiteX192" fmla="*/ 1833565 w 3140714"/>
                  <a:gd name="connsiteY192" fmla="*/ 354641 h 1872012"/>
                  <a:gd name="connsiteX193" fmla="*/ 1743010 w 3140714"/>
                  <a:gd name="connsiteY193" fmla="*/ 393402 h 1872012"/>
                  <a:gd name="connsiteX194" fmla="*/ 1705289 w 3140714"/>
                  <a:gd name="connsiteY194" fmla="*/ 433511 h 1872012"/>
                  <a:gd name="connsiteX195" fmla="*/ 1732532 w 3140714"/>
                  <a:gd name="connsiteY195" fmla="*/ 424177 h 1872012"/>
                  <a:gd name="connsiteX196" fmla="*/ 1732724 w 3140714"/>
                  <a:gd name="connsiteY196" fmla="*/ 423943 h 1872012"/>
                  <a:gd name="connsiteX197" fmla="*/ 1794496 w 3140714"/>
                  <a:gd name="connsiteY197" fmla="*/ 405546 h 1872012"/>
                  <a:gd name="connsiteX198" fmla="*/ 1712735 w 3140714"/>
                  <a:gd name="connsiteY198" fmla="*/ 437983 h 1872012"/>
                  <a:gd name="connsiteX199" fmla="*/ 1678065 w 3140714"/>
                  <a:gd name="connsiteY199" fmla="*/ 470186 h 1872012"/>
                  <a:gd name="connsiteX200" fmla="*/ 1794813 w 3140714"/>
                  <a:gd name="connsiteY200" fmla="*/ 434616 h 1872012"/>
                  <a:gd name="connsiteX201" fmla="*/ 1806330 w 3140714"/>
                  <a:gd name="connsiteY201" fmla="*/ 401720 h 1872012"/>
                  <a:gd name="connsiteX202" fmla="*/ 1833565 w 3140714"/>
                  <a:gd name="connsiteY202" fmla="*/ 354641 h 1872012"/>
                  <a:gd name="connsiteX203" fmla="*/ 1838944 w 3140714"/>
                  <a:gd name="connsiteY203" fmla="*/ 306053 h 1872012"/>
                  <a:gd name="connsiteX204" fmla="*/ 1783786 w 3140714"/>
                  <a:gd name="connsiteY204" fmla="*/ 333174 h 1872012"/>
                  <a:gd name="connsiteX205" fmla="*/ 1739909 w 3140714"/>
                  <a:gd name="connsiteY205" fmla="*/ 383259 h 1872012"/>
                  <a:gd name="connsiteX206" fmla="*/ 1827462 w 3140714"/>
                  <a:gd name="connsiteY206" fmla="*/ 351587 h 1872012"/>
                  <a:gd name="connsiteX207" fmla="*/ 1838944 w 3140714"/>
                  <a:gd name="connsiteY207" fmla="*/ 306053 h 1872012"/>
                  <a:gd name="connsiteX208" fmla="*/ 1764776 w 3140714"/>
                  <a:gd name="connsiteY208" fmla="*/ 298456 h 1872012"/>
                  <a:gd name="connsiteX209" fmla="*/ 1655927 w 3140714"/>
                  <a:gd name="connsiteY209" fmla="*/ 344427 h 1872012"/>
                  <a:gd name="connsiteX210" fmla="*/ 1598142 w 3140714"/>
                  <a:gd name="connsiteY210" fmla="*/ 371502 h 1872012"/>
                  <a:gd name="connsiteX211" fmla="*/ 1598082 w 3140714"/>
                  <a:gd name="connsiteY211" fmla="*/ 371767 h 1872012"/>
                  <a:gd name="connsiteX212" fmla="*/ 1326829 w 3140714"/>
                  <a:gd name="connsiteY212" fmla="*/ 543502 h 1872012"/>
                  <a:gd name="connsiteX213" fmla="*/ 1333932 w 3140714"/>
                  <a:gd name="connsiteY213" fmla="*/ 548867 h 1872012"/>
                  <a:gd name="connsiteX214" fmla="*/ 1499240 w 3140714"/>
                  <a:gd name="connsiteY214" fmla="*/ 609555 h 1872012"/>
                  <a:gd name="connsiteX215" fmla="*/ 1508867 w 3140714"/>
                  <a:gd name="connsiteY215" fmla="*/ 603838 h 1872012"/>
                  <a:gd name="connsiteX216" fmla="*/ 1539868 w 3140714"/>
                  <a:gd name="connsiteY216" fmla="*/ 568859 h 1872012"/>
                  <a:gd name="connsiteX217" fmla="*/ 1689556 w 3140714"/>
                  <a:gd name="connsiteY217" fmla="*/ 409392 h 1872012"/>
                  <a:gd name="connsiteX218" fmla="*/ 1764776 w 3140714"/>
                  <a:gd name="connsiteY218" fmla="*/ 298456 h 1872012"/>
                  <a:gd name="connsiteX219" fmla="*/ 1707182 w 3140714"/>
                  <a:gd name="connsiteY219" fmla="*/ 289309 h 1872012"/>
                  <a:gd name="connsiteX220" fmla="*/ 1693628 w 3140714"/>
                  <a:gd name="connsiteY220" fmla="*/ 290852 h 1872012"/>
                  <a:gd name="connsiteX221" fmla="*/ 1672612 w 3140714"/>
                  <a:gd name="connsiteY221" fmla="*/ 316867 h 1872012"/>
                  <a:gd name="connsiteX222" fmla="*/ 1727942 w 3140714"/>
                  <a:gd name="connsiteY222" fmla="*/ 293257 h 1872012"/>
                  <a:gd name="connsiteX223" fmla="*/ 1707182 w 3140714"/>
                  <a:gd name="connsiteY223" fmla="*/ 289309 h 1872012"/>
                  <a:gd name="connsiteX224" fmla="*/ 2391452 w 3140714"/>
                  <a:gd name="connsiteY224" fmla="*/ 277475 h 1872012"/>
                  <a:gd name="connsiteX225" fmla="*/ 2417064 w 3140714"/>
                  <a:gd name="connsiteY225" fmla="*/ 337422 h 1872012"/>
                  <a:gd name="connsiteX226" fmla="*/ 2428099 w 3140714"/>
                  <a:gd name="connsiteY226" fmla="*/ 348676 h 1872012"/>
                  <a:gd name="connsiteX227" fmla="*/ 2537727 w 3140714"/>
                  <a:gd name="connsiteY227" fmla="*/ 388218 h 1872012"/>
                  <a:gd name="connsiteX228" fmla="*/ 2523072 w 3140714"/>
                  <a:gd name="connsiteY228" fmla="*/ 334371 h 1872012"/>
                  <a:gd name="connsiteX229" fmla="*/ 2523102 w 3140714"/>
                  <a:gd name="connsiteY229" fmla="*/ 334240 h 1872012"/>
                  <a:gd name="connsiteX230" fmla="*/ 2513339 w 3140714"/>
                  <a:gd name="connsiteY230" fmla="*/ 324107 h 1872012"/>
                  <a:gd name="connsiteX231" fmla="*/ 2391452 w 3140714"/>
                  <a:gd name="connsiteY231" fmla="*/ 277475 h 1872012"/>
                  <a:gd name="connsiteX232" fmla="*/ 1858049 w 3140714"/>
                  <a:gd name="connsiteY232" fmla="*/ 259342 h 1872012"/>
                  <a:gd name="connsiteX233" fmla="*/ 1793264 w 3140714"/>
                  <a:gd name="connsiteY233" fmla="*/ 285779 h 1872012"/>
                  <a:gd name="connsiteX234" fmla="*/ 1777051 w 3140714"/>
                  <a:gd name="connsiteY234" fmla="*/ 305911 h 1872012"/>
                  <a:gd name="connsiteX235" fmla="*/ 1776783 w 3140714"/>
                  <a:gd name="connsiteY235" fmla="*/ 306048 h 1872012"/>
                  <a:gd name="connsiteX236" fmla="*/ 1776916 w 3140714"/>
                  <a:gd name="connsiteY236" fmla="*/ 306078 h 1872012"/>
                  <a:gd name="connsiteX237" fmla="*/ 1777051 w 3140714"/>
                  <a:gd name="connsiteY237" fmla="*/ 305911 h 1872012"/>
                  <a:gd name="connsiteX238" fmla="*/ 1819352 w 3140714"/>
                  <a:gd name="connsiteY238" fmla="*/ 284247 h 1872012"/>
                  <a:gd name="connsiteX239" fmla="*/ 1767800 w 3140714"/>
                  <a:gd name="connsiteY239" fmla="*/ 331473 h 1872012"/>
                  <a:gd name="connsiteX240" fmla="*/ 1839165 w 3140714"/>
                  <a:gd name="connsiteY240" fmla="*/ 305688 h 1872012"/>
                  <a:gd name="connsiteX241" fmla="*/ 1858049 w 3140714"/>
                  <a:gd name="connsiteY241" fmla="*/ 259342 h 1872012"/>
                  <a:gd name="connsiteX242" fmla="*/ 1732263 w 3140714"/>
                  <a:gd name="connsiteY242" fmla="*/ 250534 h 1872012"/>
                  <a:gd name="connsiteX243" fmla="*/ 1732495 w 3140714"/>
                  <a:gd name="connsiteY243" fmla="*/ 250725 h 1872012"/>
                  <a:gd name="connsiteX244" fmla="*/ 1732058 w 3140714"/>
                  <a:gd name="connsiteY244" fmla="*/ 250656 h 1872012"/>
                  <a:gd name="connsiteX245" fmla="*/ 2367863 w 3140714"/>
                  <a:gd name="connsiteY245" fmla="*/ 223259 h 1872012"/>
                  <a:gd name="connsiteX246" fmla="*/ 2415761 w 3140714"/>
                  <a:gd name="connsiteY246" fmla="*/ 278571 h 1872012"/>
                  <a:gd name="connsiteX247" fmla="*/ 2517508 w 3140714"/>
                  <a:gd name="connsiteY247" fmla="*/ 321034 h 1872012"/>
                  <a:gd name="connsiteX248" fmla="*/ 2506485 w 3140714"/>
                  <a:gd name="connsiteY248" fmla="*/ 285361 h 1872012"/>
                  <a:gd name="connsiteX249" fmla="*/ 2506354 w 3140714"/>
                  <a:gd name="connsiteY249" fmla="*/ 285332 h 1872012"/>
                  <a:gd name="connsiteX250" fmla="*/ 2475114 w 3140714"/>
                  <a:gd name="connsiteY250" fmla="*/ 257402 h 1872012"/>
                  <a:gd name="connsiteX251" fmla="*/ 2367863 w 3140714"/>
                  <a:gd name="connsiteY251" fmla="*/ 223259 h 1872012"/>
                  <a:gd name="connsiteX252" fmla="*/ 1881594 w 3140714"/>
                  <a:gd name="connsiteY252" fmla="*/ 216281 h 1872012"/>
                  <a:gd name="connsiteX253" fmla="*/ 1756034 w 3140714"/>
                  <a:gd name="connsiteY253" fmla="*/ 222925 h 1872012"/>
                  <a:gd name="connsiteX254" fmla="*/ 1725505 w 3140714"/>
                  <a:gd name="connsiteY254" fmla="*/ 246081 h 1872012"/>
                  <a:gd name="connsiteX255" fmla="*/ 1726951 w 3140714"/>
                  <a:gd name="connsiteY255" fmla="*/ 249861 h 1872012"/>
                  <a:gd name="connsiteX256" fmla="*/ 1732058 w 3140714"/>
                  <a:gd name="connsiteY256" fmla="*/ 250656 h 1872012"/>
                  <a:gd name="connsiteX257" fmla="*/ 1711887 w 3140714"/>
                  <a:gd name="connsiteY257" fmla="*/ 262699 h 1872012"/>
                  <a:gd name="connsiteX258" fmla="*/ 1699032 w 3140714"/>
                  <a:gd name="connsiteY258" fmla="*/ 282510 h 1872012"/>
                  <a:gd name="connsiteX259" fmla="*/ 1812819 w 3140714"/>
                  <a:gd name="connsiteY259" fmla="*/ 254453 h 1872012"/>
                  <a:gd name="connsiteX260" fmla="*/ 1731745 w 3140714"/>
                  <a:gd name="connsiteY260" fmla="*/ 250972 h 1872012"/>
                  <a:gd name="connsiteX261" fmla="*/ 1815143 w 3140714"/>
                  <a:gd name="connsiteY261" fmla="*/ 244854 h 1872012"/>
                  <a:gd name="connsiteX262" fmla="*/ 1881594 w 3140714"/>
                  <a:gd name="connsiteY262" fmla="*/ 216281 h 1872012"/>
                  <a:gd name="connsiteX263" fmla="*/ 1932329 w 3140714"/>
                  <a:gd name="connsiteY263" fmla="*/ 181771 h 1872012"/>
                  <a:gd name="connsiteX264" fmla="*/ 1794027 w 3140714"/>
                  <a:gd name="connsiteY264" fmla="*/ 186484 h 1872012"/>
                  <a:gd name="connsiteX265" fmla="*/ 1793866 w 3140714"/>
                  <a:gd name="connsiteY265" fmla="*/ 186584 h 1872012"/>
                  <a:gd name="connsiteX266" fmla="*/ 1745547 w 3140714"/>
                  <a:gd name="connsiteY266" fmla="*/ 219010 h 1872012"/>
                  <a:gd name="connsiteX267" fmla="*/ 1895362 w 3140714"/>
                  <a:gd name="connsiteY267" fmla="*/ 204571 h 1872012"/>
                  <a:gd name="connsiteX268" fmla="*/ 1932329 w 3140714"/>
                  <a:gd name="connsiteY268" fmla="*/ 181771 h 1872012"/>
                  <a:gd name="connsiteX269" fmla="*/ 2347688 w 3140714"/>
                  <a:gd name="connsiteY269" fmla="*/ 167463 h 1872012"/>
                  <a:gd name="connsiteX270" fmla="*/ 2358910 w 3140714"/>
                  <a:gd name="connsiteY270" fmla="*/ 201654 h 1872012"/>
                  <a:gd name="connsiteX271" fmla="*/ 2368984 w 3140714"/>
                  <a:gd name="connsiteY271" fmla="*/ 214079 h 1872012"/>
                  <a:gd name="connsiteX272" fmla="*/ 2492703 w 3140714"/>
                  <a:gd name="connsiteY272" fmla="*/ 255718 h 1872012"/>
                  <a:gd name="connsiteX273" fmla="*/ 2492834 w 3140714"/>
                  <a:gd name="connsiteY273" fmla="*/ 255748 h 1872012"/>
                  <a:gd name="connsiteX274" fmla="*/ 2441367 w 3140714"/>
                  <a:gd name="connsiteY274" fmla="*/ 192965 h 1872012"/>
                  <a:gd name="connsiteX275" fmla="*/ 2347688 w 3140714"/>
                  <a:gd name="connsiteY275" fmla="*/ 167463 h 1872012"/>
                  <a:gd name="connsiteX276" fmla="*/ 1992710 w 3140714"/>
                  <a:gd name="connsiteY276" fmla="*/ 143910 h 1872012"/>
                  <a:gd name="connsiteX277" fmla="*/ 1902435 w 3140714"/>
                  <a:gd name="connsiteY277" fmla="*/ 149154 h 1872012"/>
                  <a:gd name="connsiteX278" fmla="*/ 1812469 w 3140714"/>
                  <a:gd name="connsiteY278" fmla="*/ 148781 h 1872012"/>
                  <a:gd name="connsiteX279" fmla="*/ 1812497 w 3140714"/>
                  <a:gd name="connsiteY279" fmla="*/ 148650 h 1872012"/>
                  <a:gd name="connsiteX280" fmla="*/ 1768302 w 3140714"/>
                  <a:gd name="connsiteY280" fmla="*/ 175769 h 1872012"/>
                  <a:gd name="connsiteX281" fmla="*/ 1768599 w 3140714"/>
                  <a:gd name="connsiteY281" fmla="*/ 180554 h 1872012"/>
                  <a:gd name="connsiteX282" fmla="*/ 1908640 w 3140714"/>
                  <a:gd name="connsiteY282" fmla="*/ 174296 h 1872012"/>
                  <a:gd name="connsiteX283" fmla="*/ 1992710 w 3140714"/>
                  <a:gd name="connsiteY283" fmla="*/ 143910 h 1872012"/>
                  <a:gd name="connsiteX284" fmla="*/ 2071375 w 3140714"/>
                  <a:gd name="connsiteY284" fmla="*/ 89121 h 1872012"/>
                  <a:gd name="connsiteX285" fmla="*/ 1805656 w 3140714"/>
                  <a:gd name="connsiteY285" fmla="*/ 99499 h 1872012"/>
                  <a:gd name="connsiteX286" fmla="*/ 1798229 w 3140714"/>
                  <a:gd name="connsiteY286" fmla="*/ 105298 h 1872012"/>
                  <a:gd name="connsiteX287" fmla="*/ 1798126 w 3140714"/>
                  <a:gd name="connsiteY287" fmla="*/ 105135 h 1872012"/>
                  <a:gd name="connsiteX288" fmla="*/ 1784706 w 3140714"/>
                  <a:gd name="connsiteY288" fmla="*/ 142734 h 1872012"/>
                  <a:gd name="connsiteX289" fmla="*/ 1971534 w 3140714"/>
                  <a:gd name="connsiteY289" fmla="*/ 132703 h 1872012"/>
                  <a:gd name="connsiteX290" fmla="*/ 2073059 w 3140714"/>
                  <a:gd name="connsiteY290" fmla="*/ 89644 h 1872012"/>
                  <a:gd name="connsiteX291" fmla="*/ 2071375 w 3140714"/>
                  <a:gd name="connsiteY291" fmla="*/ 89121 h 1872012"/>
                  <a:gd name="connsiteX292" fmla="*/ 2291278 w 3140714"/>
                  <a:gd name="connsiteY292" fmla="*/ 81905 h 1872012"/>
                  <a:gd name="connsiteX293" fmla="*/ 2403096 w 3140714"/>
                  <a:gd name="connsiteY293" fmla="*/ 145951 h 1872012"/>
                  <a:gd name="connsiteX294" fmla="*/ 2328849 w 3140714"/>
                  <a:gd name="connsiteY294" fmla="*/ 125291 h 1872012"/>
                  <a:gd name="connsiteX295" fmla="*/ 2345634 w 3140714"/>
                  <a:gd name="connsiteY295" fmla="*/ 150900 h 1872012"/>
                  <a:gd name="connsiteX296" fmla="*/ 2458297 w 3140714"/>
                  <a:gd name="connsiteY296" fmla="*/ 188079 h 1872012"/>
                  <a:gd name="connsiteX297" fmla="*/ 2291278 w 3140714"/>
                  <a:gd name="connsiteY297" fmla="*/ 81905 h 1872012"/>
                  <a:gd name="connsiteX298" fmla="*/ 2189540 w 3140714"/>
                  <a:gd name="connsiteY298" fmla="*/ 76437 h 1872012"/>
                  <a:gd name="connsiteX299" fmla="*/ 2066166 w 3140714"/>
                  <a:gd name="connsiteY299" fmla="*/ 122346 h 1872012"/>
                  <a:gd name="connsiteX300" fmla="*/ 1879126 w 3140714"/>
                  <a:gd name="connsiteY300" fmla="*/ 244164 h 1872012"/>
                  <a:gd name="connsiteX301" fmla="*/ 1868950 w 3140714"/>
                  <a:gd name="connsiteY301" fmla="*/ 259607 h 1872012"/>
                  <a:gd name="connsiteX302" fmla="*/ 1816469 w 3140714"/>
                  <a:gd name="connsiteY302" fmla="*/ 465637 h 1872012"/>
                  <a:gd name="connsiteX303" fmla="*/ 1705312 w 3140714"/>
                  <a:gd name="connsiteY303" fmla="*/ 659410 h 1872012"/>
                  <a:gd name="connsiteX304" fmla="*/ 1715558 w 3140714"/>
                  <a:gd name="connsiteY304" fmla="*/ 689354 h 1872012"/>
                  <a:gd name="connsiteX305" fmla="*/ 1866646 w 3140714"/>
                  <a:gd name="connsiteY305" fmla="*/ 741807 h 1872012"/>
                  <a:gd name="connsiteX306" fmla="*/ 2097604 w 3140714"/>
                  <a:gd name="connsiteY306" fmla="*/ 827996 h 1872012"/>
                  <a:gd name="connsiteX307" fmla="*/ 2114733 w 3140714"/>
                  <a:gd name="connsiteY307" fmla="*/ 810667 h 1872012"/>
                  <a:gd name="connsiteX308" fmla="*/ 2118459 w 3140714"/>
                  <a:gd name="connsiteY308" fmla="*/ 794311 h 1872012"/>
                  <a:gd name="connsiteX309" fmla="*/ 2200675 w 3140714"/>
                  <a:gd name="connsiteY309" fmla="*/ 611846 h 1872012"/>
                  <a:gd name="connsiteX310" fmla="*/ 2396273 w 3140714"/>
                  <a:gd name="connsiteY310" fmla="*/ 375701 h 1872012"/>
                  <a:gd name="connsiteX311" fmla="*/ 2399407 w 3140714"/>
                  <a:gd name="connsiteY311" fmla="*/ 357682 h 1872012"/>
                  <a:gd name="connsiteX312" fmla="*/ 2367135 w 3140714"/>
                  <a:gd name="connsiteY312" fmla="*/ 277624 h 1872012"/>
                  <a:gd name="connsiteX313" fmla="*/ 2311603 w 3140714"/>
                  <a:gd name="connsiteY313" fmla="*/ 140096 h 1872012"/>
                  <a:gd name="connsiteX314" fmla="*/ 2234900 w 3140714"/>
                  <a:gd name="connsiteY314" fmla="*/ 79055 h 1872012"/>
                  <a:gd name="connsiteX315" fmla="*/ 2234930 w 3140714"/>
                  <a:gd name="connsiteY315" fmla="*/ 78921 h 1872012"/>
                  <a:gd name="connsiteX316" fmla="*/ 2189540 w 3140714"/>
                  <a:gd name="connsiteY316" fmla="*/ 76437 h 1872012"/>
                  <a:gd name="connsiteX317" fmla="*/ 1822981 w 3140714"/>
                  <a:gd name="connsiteY317" fmla="*/ 58765 h 1872012"/>
                  <a:gd name="connsiteX318" fmla="*/ 1823046 w 3140714"/>
                  <a:gd name="connsiteY318" fmla="*/ 58767 h 1872012"/>
                  <a:gd name="connsiteX319" fmla="*/ 1823026 w 3140714"/>
                  <a:gd name="connsiteY319" fmla="*/ 58775 h 1872012"/>
                  <a:gd name="connsiteX320" fmla="*/ 1823436 w 3140714"/>
                  <a:gd name="connsiteY320" fmla="*/ 58591 h 1872012"/>
                  <a:gd name="connsiteX321" fmla="*/ 1823670 w 3140714"/>
                  <a:gd name="connsiteY321" fmla="*/ 58784 h 1872012"/>
                  <a:gd name="connsiteX322" fmla="*/ 1823046 w 3140714"/>
                  <a:gd name="connsiteY322" fmla="*/ 58767 h 1872012"/>
                  <a:gd name="connsiteX323" fmla="*/ 2035038 w 3140714"/>
                  <a:gd name="connsiteY323" fmla="*/ 23261 h 1872012"/>
                  <a:gd name="connsiteX324" fmla="*/ 1932324 w 3140714"/>
                  <a:gd name="connsiteY324" fmla="*/ 33165 h 1872012"/>
                  <a:gd name="connsiteX325" fmla="*/ 1843596 w 3140714"/>
                  <a:gd name="connsiteY325" fmla="*/ 48060 h 1872012"/>
                  <a:gd name="connsiteX326" fmla="*/ 1822820 w 3140714"/>
                  <a:gd name="connsiteY326" fmla="*/ 58868 h 1872012"/>
                  <a:gd name="connsiteX327" fmla="*/ 1823026 w 3140714"/>
                  <a:gd name="connsiteY327" fmla="*/ 58775 h 1872012"/>
                  <a:gd name="connsiteX328" fmla="*/ 1823112 w 3140714"/>
                  <a:gd name="connsiteY328" fmla="*/ 58794 h 1872012"/>
                  <a:gd name="connsiteX329" fmla="*/ 1803247 w 3140714"/>
                  <a:gd name="connsiteY329" fmla="*/ 94230 h 1872012"/>
                  <a:gd name="connsiteX330" fmla="*/ 2091059 w 3140714"/>
                  <a:gd name="connsiteY330" fmla="*/ 82503 h 1872012"/>
                  <a:gd name="connsiteX331" fmla="*/ 2108667 w 3140714"/>
                  <a:gd name="connsiteY331" fmla="*/ 77080 h 1872012"/>
                  <a:gd name="connsiteX332" fmla="*/ 2169398 w 3140714"/>
                  <a:gd name="connsiteY332" fmla="*/ 59001 h 1872012"/>
                  <a:gd name="connsiteX333" fmla="*/ 2203119 w 3140714"/>
                  <a:gd name="connsiteY333" fmla="*/ 53500 h 1872012"/>
                  <a:gd name="connsiteX334" fmla="*/ 2083603 w 3140714"/>
                  <a:gd name="connsiteY334" fmla="*/ 24472 h 1872012"/>
                  <a:gd name="connsiteX335" fmla="*/ 2035038 w 3140714"/>
                  <a:gd name="connsiteY335" fmla="*/ 23261 h 1872012"/>
                  <a:gd name="connsiteX336" fmla="*/ 2074395 w 3140714"/>
                  <a:gd name="connsiteY336" fmla="*/ 558 h 1872012"/>
                  <a:gd name="connsiteX337" fmla="*/ 2176761 w 3140714"/>
                  <a:gd name="connsiteY337" fmla="*/ 20578 h 1872012"/>
                  <a:gd name="connsiteX338" fmla="*/ 2311941 w 3140714"/>
                  <a:gd name="connsiteY338" fmla="*/ 59417 h 1872012"/>
                  <a:gd name="connsiteX339" fmla="*/ 2392855 w 3140714"/>
                  <a:gd name="connsiteY339" fmla="*/ 92834 h 1872012"/>
                  <a:gd name="connsiteX340" fmla="*/ 2517042 w 3140714"/>
                  <a:gd name="connsiteY340" fmla="*/ 245723 h 1872012"/>
                  <a:gd name="connsiteX341" fmla="*/ 2571619 w 3140714"/>
                  <a:gd name="connsiteY341" fmla="*/ 779732 h 1872012"/>
                  <a:gd name="connsiteX342" fmla="*/ 2572004 w 3140714"/>
                  <a:gd name="connsiteY342" fmla="*/ 879169 h 1872012"/>
                  <a:gd name="connsiteX343" fmla="*/ 2583793 w 3140714"/>
                  <a:gd name="connsiteY343" fmla="*/ 1013809 h 1872012"/>
                  <a:gd name="connsiteX344" fmla="*/ 2594725 w 3140714"/>
                  <a:gd name="connsiteY344" fmla="*/ 1027954 h 1872012"/>
                  <a:gd name="connsiteX345" fmla="*/ 2627761 w 3140714"/>
                  <a:gd name="connsiteY345" fmla="*/ 1035202 h 1872012"/>
                  <a:gd name="connsiteX346" fmla="*/ 2740963 w 3140714"/>
                  <a:gd name="connsiteY346" fmla="*/ 1062098 h 1872012"/>
                  <a:gd name="connsiteX347" fmla="*/ 2801198 w 3140714"/>
                  <a:gd name="connsiteY347" fmla="*/ 1076651 h 1872012"/>
                  <a:gd name="connsiteX348" fmla="*/ 2913052 w 3140714"/>
                  <a:gd name="connsiteY348" fmla="*/ 1114340 h 1872012"/>
                  <a:gd name="connsiteX349" fmla="*/ 2970513 w 3140714"/>
                  <a:gd name="connsiteY349" fmla="*/ 1206241 h 1872012"/>
                  <a:gd name="connsiteX350" fmla="*/ 2950261 w 3140714"/>
                  <a:gd name="connsiteY350" fmla="*/ 1237288 h 1872012"/>
                  <a:gd name="connsiteX351" fmla="*/ 2908653 w 3140714"/>
                  <a:gd name="connsiteY351" fmla="*/ 1268882 h 1872012"/>
                  <a:gd name="connsiteX352" fmla="*/ 2905138 w 3140714"/>
                  <a:gd name="connsiteY352" fmla="*/ 1298327 h 1872012"/>
                  <a:gd name="connsiteX353" fmla="*/ 2930544 w 3140714"/>
                  <a:gd name="connsiteY353" fmla="*/ 1332976 h 1872012"/>
                  <a:gd name="connsiteX354" fmla="*/ 3035512 w 3140714"/>
                  <a:gd name="connsiteY354" fmla="*/ 1427097 h 1872012"/>
                  <a:gd name="connsiteX355" fmla="*/ 3133069 w 3140714"/>
                  <a:gd name="connsiteY355" fmla="*/ 1598201 h 1872012"/>
                  <a:gd name="connsiteX356" fmla="*/ 3132949 w 3140714"/>
                  <a:gd name="connsiteY356" fmla="*/ 1598731 h 1872012"/>
                  <a:gd name="connsiteX357" fmla="*/ 3132481 w 3140714"/>
                  <a:gd name="connsiteY357" fmla="*/ 1776229 h 1872012"/>
                  <a:gd name="connsiteX358" fmla="*/ 3118897 w 3140714"/>
                  <a:gd name="connsiteY358" fmla="*/ 1872011 h 1872012"/>
                  <a:gd name="connsiteX359" fmla="*/ 3090351 w 3140714"/>
                  <a:gd name="connsiteY359" fmla="*/ 1872011 h 1872012"/>
                  <a:gd name="connsiteX360" fmla="*/ 3112227 w 3140714"/>
                  <a:gd name="connsiteY360" fmla="*/ 1732348 h 1872012"/>
                  <a:gd name="connsiteX361" fmla="*/ 3063461 w 3140714"/>
                  <a:gd name="connsiteY361" fmla="*/ 1488964 h 1872012"/>
                  <a:gd name="connsiteX362" fmla="*/ 3029923 w 3140714"/>
                  <a:gd name="connsiteY362" fmla="*/ 1476607 h 1872012"/>
                  <a:gd name="connsiteX363" fmla="*/ 2999466 w 3140714"/>
                  <a:gd name="connsiteY363" fmla="*/ 1486045 h 1872012"/>
                  <a:gd name="connsiteX364" fmla="*/ 2815297 w 3140714"/>
                  <a:gd name="connsiteY364" fmla="*/ 1564810 h 1872012"/>
                  <a:gd name="connsiteX365" fmla="*/ 2419329 w 3140714"/>
                  <a:gd name="connsiteY365" fmla="*/ 1866177 h 1872012"/>
                  <a:gd name="connsiteX366" fmla="*/ 2411981 w 3140714"/>
                  <a:gd name="connsiteY366" fmla="*/ 1872012 h 1872012"/>
                  <a:gd name="connsiteX367" fmla="*/ 2369390 w 3140714"/>
                  <a:gd name="connsiteY367" fmla="*/ 1872012 h 1872012"/>
                  <a:gd name="connsiteX368" fmla="*/ 2382327 w 3140714"/>
                  <a:gd name="connsiteY368" fmla="*/ 1862328 h 1872012"/>
                  <a:gd name="connsiteX369" fmla="*/ 2678596 w 3140714"/>
                  <a:gd name="connsiteY369" fmla="*/ 1622194 h 1872012"/>
                  <a:gd name="connsiteX370" fmla="*/ 2932892 w 3140714"/>
                  <a:gd name="connsiteY370" fmla="*/ 1477400 h 1872012"/>
                  <a:gd name="connsiteX371" fmla="*/ 3027869 w 3140714"/>
                  <a:gd name="connsiteY371" fmla="*/ 1460045 h 1872012"/>
                  <a:gd name="connsiteX372" fmla="*/ 3033861 w 3140714"/>
                  <a:gd name="connsiteY372" fmla="*/ 1456275 h 1872012"/>
                  <a:gd name="connsiteX373" fmla="*/ 3020056 w 3140714"/>
                  <a:gd name="connsiteY373" fmla="*/ 1444390 h 1872012"/>
                  <a:gd name="connsiteX374" fmla="*/ 2911902 w 3140714"/>
                  <a:gd name="connsiteY374" fmla="*/ 1345382 h 1872012"/>
                  <a:gd name="connsiteX375" fmla="*/ 2867890 w 3140714"/>
                  <a:gd name="connsiteY375" fmla="*/ 1315652 h 1872012"/>
                  <a:gd name="connsiteX376" fmla="*/ 2814369 w 3140714"/>
                  <a:gd name="connsiteY376" fmla="*/ 1294164 h 1872012"/>
                  <a:gd name="connsiteX377" fmla="*/ 2885311 w 3140714"/>
                  <a:gd name="connsiteY377" fmla="*/ 1312267 h 1872012"/>
                  <a:gd name="connsiteX378" fmla="*/ 2849599 w 3140714"/>
                  <a:gd name="connsiteY378" fmla="*/ 1269860 h 1872012"/>
                  <a:gd name="connsiteX379" fmla="*/ 2787598 w 3140714"/>
                  <a:gd name="connsiteY379" fmla="*/ 1247828 h 1872012"/>
                  <a:gd name="connsiteX380" fmla="*/ 2855837 w 3140714"/>
                  <a:gd name="connsiteY380" fmla="*/ 1263789 h 1872012"/>
                  <a:gd name="connsiteX381" fmla="*/ 2896147 w 3140714"/>
                  <a:gd name="connsiteY381" fmla="*/ 1250077 h 1872012"/>
                  <a:gd name="connsiteX382" fmla="*/ 2896814 w 3140714"/>
                  <a:gd name="connsiteY382" fmla="*/ 1245928 h 1872012"/>
                  <a:gd name="connsiteX383" fmla="*/ 2787032 w 3140714"/>
                  <a:gd name="connsiteY383" fmla="*/ 1205240 h 1872012"/>
                  <a:gd name="connsiteX384" fmla="*/ 2885081 w 3140714"/>
                  <a:gd name="connsiteY384" fmla="*/ 1231043 h 1872012"/>
                  <a:gd name="connsiteX385" fmla="*/ 2930276 w 3140714"/>
                  <a:gd name="connsiteY385" fmla="*/ 1220248 h 1872012"/>
                  <a:gd name="connsiteX386" fmla="*/ 2720765 w 3140714"/>
                  <a:gd name="connsiteY386" fmla="*/ 1155040 h 1872012"/>
                  <a:gd name="connsiteX387" fmla="*/ 2757023 w 3140714"/>
                  <a:gd name="connsiteY387" fmla="*/ 1157889 h 1872012"/>
                  <a:gd name="connsiteX388" fmla="*/ 2931211 w 3140714"/>
                  <a:gd name="connsiteY388" fmla="*/ 1210053 h 1872012"/>
                  <a:gd name="connsiteX389" fmla="*/ 2948180 w 3140714"/>
                  <a:gd name="connsiteY389" fmla="*/ 1211699 h 1872012"/>
                  <a:gd name="connsiteX390" fmla="*/ 2940202 w 3140714"/>
                  <a:gd name="connsiteY390" fmla="*/ 1194341 h 1872012"/>
                  <a:gd name="connsiteX391" fmla="*/ 2888564 w 3140714"/>
                  <a:gd name="connsiteY391" fmla="*/ 1171895 h 1872012"/>
                  <a:gd name="connsiteX392" fmla="*/ 2769018 w 3140714"/>
                  <a:gd name="connsiteY392" fmla="*/ 1132036 h 1872012"/>
                  <a:gd name="connsiteX393" fmla="*/ 2649965 w 3140714"/>
                  <a:gd name="connsiteY393" fmla="*/ 1098537 h 1872012"/>
                  <a:gd name="connsiteX394" fmla="*/ 2944147 w 3140714"/>
                  <a:gd name="connsiteY394" fmla="*/ 1183723 h 1872012"/>
                  <a:gd name="connsiteX395" fmla="*/ 2914114 w 3140714"/>
                  <a:gd name="connsiteY395" fmla="*/ 1135255 h 1872012"/>
                  <a:gd name="connsiteX396" fmla="*/ 2831356 w 3140714"/>
                  <a:gd name="connsiteY396" fmla="*/ 1101419 h 1872012"/>
                  <a:gd name="connsiteX397" fmla="*/ 2731594 w 3140714"/>
                  <a:gd name="connsiteY397" fmla="*/ 1083134 h 1872012"/>
                  <a:gd name="connsiteX398" fmla="*/ 2631589 w 3140714"/>
                  <a:gd name="connsiteY398" fmla="*/ 1068959 h 1872012"/>
                  <a:gd name="connsiteX399" fmla="*/ 2172937 w 3140714"/>
                  <a:gd name="connsiteY399" fmla="*/ 1222153 h 1872012"/>
                  <a:gd name="connsiteX400" fmla="*/ 1598307 w 3140714"/>
                  <a:gd name="connsiteY400" fmla="*/ 1587861 h 1872012"/>
                  <a:gd name="connsiteX401" fmla="*/ 1355893 w 3140714"/>
                  <a:gd name="connsiteY401" fmla="*/ 1738970 h 1872012"/>
                  <a:gd name="connsiteX402" fmla="*/ 977869 w 3140714"/>
                  <a:gd name="connsiteY402" fmla="*/ 1863400 h 1872012"/>
                  <a:gd name="connsiteX403" fmla="*/ 931353 w 3140714"/>
                  <a:gd name="connsiteY403" fmla="*/ 1872012 h 1872012"/>
                  <a:gd name="connsiteX404" fmla="*/ 834927 w 3140714"/>
                  <a:gd name="connsiteY404" fmla="*/ 1872012 h 1872012"/>
                  <a:gd name="connsiteX405" fmla="*/ 890677 w 3140714"/>
                  <a:gd name="connsiteY405" fmla="*/ 1863195 h 1872012"/>
                  <a:gd name="connsiteX406" fmla="*/ 1108872 w 3140714"/>
                  <a:gd name="connsiteY406" fmla="*/ 1809802 h 1872012"/>
                  <a:gd name="connsiteX407" fmla="*/ 1458325 w 3140714"/>
                  <a:gd name="connsiteY407" fmla="*/ 1654769 h 1872012"/>
                  <a:gd name="connsiteX408" fmla="*/ 1817318 w 3140714"/>
                  <a:gd name="connsiteY408" fmla="*/ 1416435 h 1872012"/>
                  <a:gd name="connsiteX409" fmla="*/ 2202482 w 3140714"/>
                  <a:gd name="connsiteY409" fmla="*/ 1177125 h 1872012"/>
                  <a:gd name="connsiteX410" fmla="*/ 2557254 w 3140714"/>
                  <a:gd name="connsiteY410" fmla="*/ 1059657 h 1872012"/>
                  <a:gd name="connsiteX411" fmla="*/ 2588660 w 3140714"/>
                  <a:gd name="connsiteY411" fmla="*/ 1056405 h 1872012"/>
                  <a:gd name="connsiteX412" fmla="*/ 2527583 w 3140714"/>
                  <a:gd name="connsiteY412" fmla="*/ 1034583 h 1872012"/>
                  <a:gd name="connsiteX413" fmla="*/ 2075341 w 3140714"/>
                  <a:gd name="connsiteY413" fmla="*/ 844709 h 1872012"/>
                  <a:gd name="connsiteX414" fmla="*/ 1773000 w 3140714"/>
                  <a:gd name="connsiteY414" fmla="*/ 735047 h 1872012"/>
                  <a:gd name="connsiteX415" fmla="*/ 1663695 w 3140714"/>
                  <a:gd name="connsiteY415" fmla="*/ 695302 h 1872012"/>
                  <a:gd name="connsiteX416" fmla="*/ 1526342 w 3140714"/>
                  <a:gd name="connsiteY416" fmla="*/ 640428 h 1872012"/>
                  <a:gd name="connsiteX417" fmla="*/ 1432981 w 3140714"/>
                  <a:gd name="connsiteY417" fmla="*/ 612918 h 1872012"/>
                  <a:gd name="connsiteX418" fmla="*/ 1232070 w 3140714"/>
                  <a:gd name="connsiteY418" fmla="*/ 558689 h 1872012"/>
                  <a:gd name="connsiteX419" fmla="*/ 969525 w 3140714"/>
                  <a:gd name="connsiteY419" fmla="*/ 562434 h 1872012"/>
                  <a:gd name="connsiteX420" fmla="*/ 646857 w 3140714"/>
                  <a:gd name="connsiteY420" fmla="*/ 622417 h 1872012"/>
                  <a:gd name="connsiteX421" fmla="*/ 301426 w 3140714"/>
                  <a:gd name="connsiteY421" fmla="*/ 865781 h 1872012"/>
                  <a:gd name="connsiteX422" fmla="*/ 223132 w 3140714"/>
                  <a:gd name="connsiteY422" fmla="*/ 1005434 h 1872012"/>
                  <a:gd name="connsiteX423" fmla="*/ 488868 w 3140714"/>
                  <a:gd name="connsiteY423" fmla="*/ 839655 h 1872012"/>
                  <a:gd name="connsiteX424" fmla="*/ 480692 w 3140714"/>
                  <a:gd name="connsiteY424" fmla="*/ 845702 h 1872012"/>
                  <a:gd name="connsiteX425" fmla="*/ 223258 w 3140714"/>
                  <a:gd name="connsiteY425" fmla="*/ 1017672 h 1872012"/>
                  <a:gd name="connsiteX426" fmla="*/ 192857 w 3140714"/>
                  <a:gd name="connsiteY426" fmla="*/ 1078043 h 1872012"/>
                  <a:gd name="connsiteX427" fmla="*/ 404716 w 3140714"/>
                  <a:gd name="connsiteY427" fmla="*/ 927050 h 1872012"/>
                  <a:gd name="connsiteX428" fmla="*/ 381989 w 3140714"/>
                  <a:gd name="connsiteY428" fmla="*/ 943380 h 1872012"/>
                  <a:gd name="connsiteX429" fmla="*/ 211196 w 3140714"/>
                  <a:gd name="connsiteY429" fmla="*/ 1073063 h 1872012"/>
                  <a:gd name="connsiteX430" fmla="*/ 168644 w 3140714"/>
                  <a:gd name="connsiteY430" fmla="*/ 1136217 h 1872012"/>
                  <a:gd name="connsiteX431" fmla="*/ 221419 w 3140714"/>
                  <a:gd name="connsiteY431" fmla="*/ 1090933 h 1872012"/>
                  <a:gd name="connsiteX432" fmla="*/ 278639 w 3140714"/>
                  <a:gd name="connsiteY432" fmla="*/ 1048049 h 1872012"/>
                  <a:gd name="connsiteX433" fmla="*/ 340079 w 3140714"/>
                  <a:gd name="connsiteY433" fmla="*/ 1015283 h 1872012"/>
                  <a:gd name="connsiteX434" fmla="*/ 179887 w 3140714"/>
                  <a:gd name="connsiteY434" fmla="*/ 1138639 h 1872012"/>
                  <a:gd name="connsiteX435" fmla="*/ 142404 w 3140714"/>
                  <a:gd name="connsiteY435" fmla="*/ 1208774 h 1872012"/>
                  <a:gd name="connsiteX436" fmla="*/ 189835 w 3140714"/>
                  <a:gd name="connsiteY436" fmla="*/ 1160746 h 1872012"/>
                  <a:gd name="connsiteX437" fmla="*/ 239327 w 3140714"/>
                  <a:gd name="connsiteY437" fmla="*/ 1120126 h 1872012"/>
                  <a:gd name="connsiteX438" fmla="*/ 294065 w 3140714"/>
                  <a:gd name="connsiteY438" fmla="*/ 1091801 h 1872012"/>
                  <a:gd name="connsiteX439" fmla="*/ 271576 w 3140714"/>
                  <a:gd name="connsiteY439" fmla="*/ 1110127 h 1872012"/>
                  <a:gd name="connsiteX440" fmla="*/ 145835 w 3140714"/>
                  <a:gd name="connsiteY440" fmla="*/ 1217465 h 1872012"/>
                  <a:gd name="connsiteX441" fmla="*/ 131234 w 3140714"/>
                  <a:gd name="connsiteY441" fmla="*/ 1264508 h 1872012"/>
                  <a:gd name="connsiteX442" fmla="*/ 212894 w 3140714"/>
                  <a:gd name="connsiteY442" fmla="*/ 1192917 h 1872012"/>
                  <a:gd name="connsiteX443" fmla="*/ 140066 w 3140714"/>
                  <a:gd name="connsiteY443" fmla="*/ 1267768 h 1872012"/>
                  <a:gd name="connsiteX444" fmla="*/ 126628 w 3140714"/>
                  <a:gd name="connsiteY444" fmla="*/ 1313964 h 1872012"/>
                  <a:gd name="connsiteX445" fmla="*/ 201505 w 3140714"/>
                  <a:gd name="connsiteY445" fmla="*/ 1245965 h 1872012"/>
                  <a:gd name="connsiteX446" fmla="*/ 146809 w 3140714"/>
                  <a:gd name="connsiteY446" fmla="*/ 1299691 h 1872012"/>
                  <a:gd name="connsiteX447" fmla="*/ 122387 w 3140714"/>
                  <a:gd name="connsiteY447" fmla="*/ 1369748 h 1872012"/>
                  <a:gd name="connsiteX448" fmla="*/ 155848 w 3140714"/>
                  <a:gd name="connsiteY448" fmla="*/ 1341018 h 1872012"/>
                  <a:gd name="connsiteX449" fmla="*/ 130674 w 3140714"/>
                  <a:gd name="connsiteY449" fmla="*/ 1370525 h 1872012"/>
                  <a:gd name="connsiteX450" fmla="*/ 126178 w 3140714"/>
                  <a:gd name="connsiteY450" fmla="*/ 1415846 h 1872012"/>
                  <a:gd name="connsiteX451" fmla="*/ 126653 w 3140714"/>
                  <a:gd name="connsiteY451" fmla="*/ 1414984 h 1872012"/>
                  <a:gd name="connsiteX452" fmla="*/ 126412 w 3140714"/>
                  <a:gd name="connsiteY452" fmla="*/ 1416039 h 1872012"/>
                  <a:gd name="connsiteX453" fmla="*/ 126148 w 3140714"/>
                  <a:gd name="connsiteY453" fmla="*/ 1415978 h 1872012"/>
                  <a:gd name="connsiteX454" fmla="*/ 125836 w 3140714"/>
                  <a:gd name="connsiteY454" fmla="*/ 1463639 h 1872012"/>
                  <a:gd name="connsiteX455" fmla="*/ 157425 w 3140714"/>
                  <a:gd name="connsiteY455" fmla="*/ 1431565 h 1872012"/>
                  <a:gd name="connsiteX456" fmla="*/ 132853 w 3140714"/>
                  <a:gd name="connsiteY456" fmla="*/ 1463294 h 1872012"/>
                  <a:gd name="connsiteX457" fmla="*/ 133985 w 3140714"/>
                  <a:gd name="connsiteY457" fmla="*/ 1501572 h 1872012"/>
                  <a:gd name="connsiteX458" fmla="*/ 159763 w 3140714"/>
                  <a:gd name="connsiteY458" fmla="*/ 1480386 h 1872012"/>
                  <a:gd name="connsiteX459" fmla="*/ 148181 w 3140714"/>
                  <a:gd name="connsiteY459" fmla="*/ 1497729 h 1872012"/>
                  <a:gd name="connsiteX460" fmla="*/ 142235 w 3140714"/>
                  <a:gd name="connsiteY460" fmla="*/ 1528704 h 1872012"/>
                  <a:gd name="connsiteX461" fmla="*/ 179706 w 3140714"/>
                  <a:gd name="connsiteY461" fmla="*/ 1593851 h 1872012"/>
                  <a:gd name="connsiteX462" fmla="*/ 233219 w 3140714"/>
                  <a:gd name="connsiteY462" fmla="*/ 1669589 h 1872012"/>
                  <a:gd name="connsiteX463" fmla="*/ 119896 w 3140714"/>
                  <a:gd name="connsiteY463" fmla="*/ 1532356 h 1872012"/>
                  <a:gd name="connsiteX464" fmla="*/ 118566 w 3140714"/>
                  <a:gd name="connsiteY464" fmla="*/ 1209866 h 1872012"/>
                  <a:gd name="connsiteX465" fmla="*/ 214066 w 3140714"/>
                  <a:gd name="connsiteY465" fmla="*/ 969097 h 1872012"/>
                  <a:gd name="connsiteX466" fmla="*/ 371923 w 3140714"/>
                  <a:gd name="connsiteY466" fmla="*/ 748776 h 1872012"/>
                  <a:gd name="connsiteX467" fmla="*/ 606899 w 3140714"/>
                  <a:gd name="connsiteY467" fmla="*/ 613869 h 1872012"/>
                  <a:gd name="connsiteX468" fmla="*/ 978463 w 3140714"/>
                  <a:gd name="connsiteY468" fmla="*/ 542687 h 1872012"/>
                  <a:gd name="connsiteX469" fmla="*/ 997211 w 3140714"/>
                  <a:gd name="connsiteY469" fmla="*/ 538353 h 1872012"/>
                  <a:gd name="connsiteX470" fmla="*/ 1061911 w 3140714"/>
                  <a:gd name="connsiteY470" fmla="*/ 535746 h 1872012"/>
                  <a:gd name="connsiteX471" fmla="*/ 1093503 w 3140714"/>
                  <a:gd name="connsiteY471" fmla="*/ 530455 h 1872012"/>
                  <a:gd name="connsiteX472" fmla="*/ 957423 w 3140714"/>
                  <a:gd name="connsiteY472" fmla="*/ 478506 h 1872012"/>
                  <a:gd name="connsiteX473" fmla="*/ 727986 w 3140714"/>
                  <a:gd name="connsiteY473" fmla="*/ 413061 h 1872012"/>
                  <a:gd name="connsiteX474" fmla="*/ 695763 w 3140714"/>
                  <a:gd name="connsiteY474" fmla="*/ 404058 h 1872012"/>
                  <a:gd name="connsiteX475" fmla="*/ 946258 w 3140714"/>
                  <a:gd name="connsiteY475" fmla="*/ 464168 h 1872012"/>
                  <a:gd name="connsiteX476" fmla="*/ 1087060 w 3140714"/>
                  <a:gd name="connsiteY476" fmla="*/ 525240 h 1872012"/>
                  <a:gd name="connsiteX477" fmla="*/ 1093825 w 3140714"/>
                  <a:gd name="connsiteY477" fmla="*/ 530250 h 1872012"/>
                  <a:gd name="connsiteX478" fmla="*/ 1093988 w 3140714"/>
                  <a:gd name="connsiteY478" fmla="*/ 530150 h 1872012"/>
                  <a:gd name="connsiteX479" fmla="*/ 1144255 w 3140714"/>
                  <a:gd name="connsiteY479" fmla="*/ 534245 h 1872012"/>
                  <a:gd name="connsiteX480" fmla="*/ 1140080 w 3140714"/>
                  <a:gd name="connsiteY480" fmla="*/ 527604 h 1872012"/>
                  <a:gd name="connsiteX481" fmla="*/ 865057 w 3140714"/>
                  <a:gd name="connsiteY481" fmla="*/ 407653 h 1872012"/>
                  <a:gd name="connsiteX482" fmla="*/ 687498 w 3140714"/>
                  <a:gd name="connsiteY482" fmla="*/ 396487 h 1872012"/>
                  <a:gd name="connsiteX483" fmla="*/ 685726 w 3140714"/>
                  <a:gd name="connsiteY483" fmla="*/ 404268 h 1872012"/>
                  <a:gd name="connsiteX484" fmla="*/ 664367 w 3140714"/>
                  <a:gd name="connsiteY484" fmla="*/ 399957 h 1872012"/>
                  <a:gd name="connsiteX485" fmla="*/ 608210 w 3140714"/>
                  <a:gd name="connsiteY485" fmla="*/ 410755 h 1872012"/>
                  <a:gd name="connsiteX486" fmla="*/ 634392 w 3140714"/>
                  <a:gd name="connsiteY486" fmla="*/ 421298 h 1872012"/>
                  <a:gd name="connsiteX487" fmla="*/ 921623 w 3140714"/>
                  <a:gd name="connsiteY487" fmla="*/ 502265 h 1872012"/>
                  <a:gd name="connsiteX488" fmla="*/ 995406 w 3140714"/>
                  <a:gd name="connsiteY488" fmla="*/ 538359 h 1872012"/>
                  <a:gd name="connsiteX489" fmla="*/ 598546 w 3140714"/>
                  <a:gd name="connsiteY489" fmla="*/ 414797 h 1872012"/>
                  <a:gd name="connsiteX490" fmla="*/ 542258 w 3140714"/>
                  <a:gd name="connsiteY490" fmla="*/ 436525 h 1872012"/>
                  <a:gd name="connsiteX491" fmla="*/ 784961 w 3140714"/>
                  <a:gd name="connsiteY491" fmla="*/ 505269 h 1872012"/>
                  <a:gd name="connsiteX492" fmla="*/ 762774 w 3140714"/>
                  <a:gd name="connsiteY492" fmla="*/ 502159 h 1872012"/>
                  <a:gd name="connsiteX493" fmla="*/ 560636 w 3140714"/>
                  <a:gd name="connsiteY493" fmla="*/ 444181 h 1872012"/>
                  <a:gd name="connsiteX494" fmla="*/ 486727 w 3140714"/>
                  <a:gd name="connsiteY494" fmla="*/ 467724 h 1872012"/>
                  <a:gd name="connsiteX495" fmla="*/ 487061 w 3140714"/>
                  <a:gd name="connsiteY495" fmla="*/ 471129 h 1872012"/>
                  <a:gd name="connsiteX496" fmla="*/ 428956 w 3140714"/>
                  <a:gd name="connsiteY496" fmla="*/ 545309 h 1872012"/>
                  <a:gd name="connsiteX497" fmla="*/ 508441 w 3140714"/>
                  <a:gd name="connsiteY497" fmla="*/ 568548 h 1872012"/>
                  <a:gd name="connsiteX498" fmla="*/ 438991 w 3140714"/>
                  <a:gd name="connsiteY498" fmla="*/ 551202 h 1872012"/>
                  <a:gd name="connsiteX499" fmla="*/ 420594 w 3140714"/>
                  <a:gd name="connsiteY499" fmla="*/ 558252 h 1872012"/>
                  <a:gd name="connsiteX500" fmla="*/ 405416 w 3140714"/>
                  <a:gd name="connsiteY500" fmla="*/ 587123 h 1872012"/>
                  <a:gd name="connsiteX501" fmla="*/ 367468 w 3140714"/>
                  <a:gd name="connsiteY501" fmla="*/ 614833 h 1872012"/>
                  <a:gd name="connsiteX502" fmla="*/ 382543 w 3140714"/>
                  <a:gd name="connsiteY502" fmla="*/ 627841 h 1872012"/>
                  <a:gd name="connsiteX503" fmla="*/ 319722 w 3140714"/>
                  <a:gd name="connsiteY503" fmla="*/ 655714 h 1872012"/>
                  <a:gd name="connsiteX504" fmla="*/ 354286 w 3140714"/>
                  <a:gd name="connsiteY504" fmla="*/ 665390 h 1872012"/>
                  <a:gd name="connsiteX505" fmla="*/ 304611 w 3140714"/>
                  <a:gd name="connsiteY505" fmla="*/ 666007 h 1872012"/>
                  <a:gd name="connsiteX506" fmla="*/ 170511 w 3140714"/>
                  <a:gd name="connsiteY506" fmla="*/ 811263 h 1872012"/>
                  <a:gd name="connsiteX507" fmla="*/ 65748 w 3140714"/>
                  <a:gd name="connsiteY507" fmla="*/ 1114026 h 1872012"/>
                  <a:gd name="connsiteX508" fmla="*/ 26872 w 3140714"/>
                  <a:gd name="connsiteY508" fmla="*/ 1372414 h 1872012"/>
                  <a:gd name="connsiteX509" fmla="*/ 81648 w 3140714"/>
                  <a:gd name="connsiteY509" fmla="*/ 1650327 h 1872012"/>
                  <a:gd name="connsiteX510" fmla="*/ 101444 w 3140714"/>
                  <a:gd name="connsiteY510" fmla="*/ 1669405 h 1872012"/>
                  <a:gd name="connsiteX511" fmla="*/ 450548 w 3140714"/>
                  <a:gd name="connsiteY511" fmla="*/ 1827184 h 1872012"/>
                  <a:gd name="connsiteX512" fmla="*/ 485391 w 3140714"/>
                  <a:gd name="connsiteY512" fmla="*/ 1831374 h 1872012"/>
                  <a:gd name="connsiteX513" fmla="*/ 665170 w 3140714"/>
                  <a:gd name="connsiteY513" fmla="*/ 1791987 h 1872012"/>
                  <a:gd name="connsiteX514" fmla="*/ 1010795 w 3140714"/>
                  <a:gd name="connsiteY514" fmla="*/ 1617211 h 1872012"/>
                  <a:gd name="connsiteX515" fmla="*/ 1177829 w 3140714"/>
                  <a:gd name="connsiteY515" fmla="*/ 1474182 h 1872012"/>
                  <a:gd name="connsiteX516" fmla="*/ 1513762 w 3140714"/>
                  <a:gd name="connsiteY516" fmla="*/ 1339520 h 1872012"/>
                  <a:gd name="connsiteX517" fmla="*/ 1527692 w 3140714"/>
                  <a:gd name="connsiteY517" fmla="*/ 1341720 h 1872012"/>
                  <a:gd name="connsiteX518" fmla="*/ 1567756 w 3140714"/>
                  <a:gd name="connsiteY518" fmla="*/ 1396082 h 1872012"/>
                  <a:gd name="connsiteX519" fmla="*/ 1531664 w 3140714"/>
                  <a:gd name="connsiteY519" fmla="*/ 1397990 h 1872012"/>
                  <a:gd name="connsiteX520" fmla="*/ 1324698 w 3140714"/>
                  <a:gd name="connsiteY520" fmla="*/ 1505556 h 1872012"/>
                  <a:gd name="connsiteX521" fmla="*/ 1042633 w 3140714"/>
                  <a:gd name="connsiteY521" fmla="*/ 1737547 h 1872012"/>
                  <a:gd name="connsiteX522" fmla="*/ 747824 w 3140714"/>
                  <a:gd name="connsiteY522" fmla="*/ 1859001 h 1872012"/>
                  <a:gd name="connsiteX523" fmla="*/ 691812 w 3140714"/>
                  <a:gd name="connsiteY523" fmla="*/ 1872011 h 1872012"/>
                  <a:gd name="connsiteX524" fmla="*/ 630667 w 3140714"/>
                  <a:gd name="connsiteY524" fmla="*/ 1872012 h 1872012"/>
                  <a:gd name="connsiteX525" fmla="*/ 714837 w 3140714"/>
                  <a:gd name="connsiteY525" fmla="*/ 1852627 h 1872012"/>
                  <a:gd name="connsiteX526" fmla="*/ 808280 w 3140714"/>
                  <a:gd name="connsiteY526" fmla="*/ 1824029 h 1872012"/>
                  <a:gd name="connsiteX527" fmla="*/ 1304697 w 3140714"/>
                  <a:gd name="connsiteY527" fmla="*/ 1500167 h 1872012"/>
                  <a:gd name="connsiteX528" fmla="*/ 1401179 w 3140714"/>
                  <a:gd name="connsiteY528" fmla="*/ 1420161 h 1872012"/>
                  <a:gd name="connsiteX529" fmla="*/ 1539629 w 3140714"/>
                  <a:gd name="connsiteY529" fmla="*/ 1381904 h 1872012"/>
                  <a:gd name="connsiteX530" fmla="*/ 1493977 w 3140714"/>
                  <a:gd name="connsiteY530" fmla="*/ 1356936 h 1872012"/>
                  <a:gd name="connsiteX531" fmla="*/ 1168135 w 3140714"/>
                  <a:gd name="connsiteY531" fmla="*/ 1506386 h 1872012"/>
                  <a:gd name="connsiteX532" fmla="*/ 1060559 w 3140714"/>
                  <a:gd name="connsiteY532" fmla="*/ 1600378 h 1872012"/>
                  <a:gd name="connsiteX533" fmla="*/ 525046 w 3140714"/>
                  <a:gd name="connsiteY533" fmla="*/ 1836383 h 1872012"/>
                  <a:gd name="connsiteX534" fmla="*/ 496511 w 3140714"/>
                  <a:gd name="connsiteY534" fmla="*/ 1840428 h 1872012"/>
                  <a:gd name="connsiteX535" fmla="*/ 496492 w 3140714"/>
                  <a:gd name="connsiteY535" fmla="*/ 1844170 h 1872012"/>
                  <a:gd name="connsiteX536" fmla="*/ 569972 w 3140714"/>
                  <a:gd name="connsiteY536" fmla="*/ 1870622 h 1872012"/>
                  <a:gd name="connsiteX537" fmla="*/ 569942 w 3140714"/>
                  <a:gd name="connsiteY537" fmla="*/ 1870752 h 1872012"/>
                  <a:gd name="connsiteX538" fmla="*/ 575684 w 3140714"/>
                  <a:gd name="connsiteY538" fmla="*/ 1872012 h 1872012"/>
                  <a:gd name="connsiteX539" fmla="*/ 506231 w 3140714"/>
                  <a:gd name="connsiteY539" fmla="*/ 1872012 h 1872012"/>
                  <a:gd name="connsiteX540" fmla="*/ 505471 w 3140714"/>
                  <a:gd name="connsiteY540" fmla="*/ 1871746 h 1872012"/>
                  <a:gd name="connsiteX541" fmla="*/ 100230 w 3140714"/>
                  <a:gd name="connsiteY541" fmla="*/ 1688138 h 1872012"/>
                  <a:gd name="connsiteX542" fmla="*/ 41525 w 3140714"/>
                  <a:gd name="connsiteY542" fmla="*/ 1623012 h 1872012"/>
                  <a:gd name="connsiteX543" fmla="*/ 6716 w 3140714"/>
                  <a:gd name="connsiteY543" fmla="*/ 1362827 h 1872012"/>
                  <a:gd name="connsiteX544" fmla="*/ 48248 w 3140714"/>
                  <a:gd name="connsiteY544" fmla="*/ 1093390 h 1872012"/>
                  <a:gd name="connsiteX545" fmla="*/ 68774 w 3140714"/>
                  <a:gd name="connsiteY545" fmla="*/ 1019114 h 1872012"/>
                  <a:gd name="connsiteX546" fmla="*/ 153227 w 3140714"/>
                  <a:gd name="connsiteY546" fmla="*/ 802469 h 1872012"/>
                  <a:gd name="connsiteX547" fmla="*/ 301346 w 3140714"/>
                  <a:gd name="connsiteY547" fmla="*/ 645006 h 1872012"/>
                  <a:gd name="connsiteX548" fmla="*/ 424095 w 3140714"/>
                  <a:gd name="connsiteY548" fmla="*/ 515479 h 1872012"/>
                  <a:gd name="connsiteX549" fmla="*/ 574039 w 3140714"/>
                  <a:gd name="connsiteY549" fmla="*/ 404219 h 1872012"/>
                  <a:gd name="connsiteX550" fmla="*/ 856552 w 3140714"/>
                  <a:gd name="connsiteY550" fmla="*/ 376162 h 1872012"/>
                  <a:gd name="connsiteX551" fmla="*/ 1159648 w 3140714"/>
                  <a:gd name="connsiteY551" fmla="*/ 462409 h 1872012"/>
                  <a:gd name="connsiteX552" fmla="*/ 1197394 w 3140714"/>
                  <a:gd name="connsiteY552" fmla="*/ 467259 h 1872012"/>
                  <a:gd name="connsiteX553" fmla="*/ 1386107 w 3140714"/>
                  <a:gd name="connsiteY553" fmla="*/ 428241 h 1872012"/>
                  <a:gd name="connsiteX554" fmla="*/ 1569089 w 3140714"/>
                  <a:gd name="connsiteY554" fmla="*/ 360168 h 1872012"/>
                  <a:gd name="connsiteX555" fmla="*/ 1705321 w 3140714"/>
                  <a:gd name="connsiteY555" fmla="*/ 233573 h 1872012"/>
                  <a:gd name="connsiteX556" fmla="*/ 1785766 w 3140714"/>
                  <a:gd name="connsiteY556" fmla="*/ 72905 h 1872012"/>
                  <a:gd name="connsiteX557" fmla="*/ 1829562 w 3140714"/>
                  <a:gd name="connsiteY557" fmla="*/ 29876 h 1872012"/>
                  <a:gd name="connsiteX558" fmla="*/ 1899356 w 3140714"/>
                  <a:gd name="connsiteY558" fmla="*/ 15249 h 1872012"/>
                  <a:gd name="connsiteX559" fmla="*/ 2039571 w 3140714"/>
                  <a:gd name="connsiteY559" fmla="*/ 1537 h 1872012"/>
                  <a:gd name="connsiteX560" fmla="*/ 2074395 w 3140714"/>
                  <a:gd name="connsiteY560" fmla="*/ 558 h 187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Lst>
                <a:rect l="l" t="t" r="r" b="b"/>
                <a:pathLst>
                  <a:path w="3140714" h="1872012">
                    <a:moveTo>
                      <a:pt x="2281252" y="833752"/>
                    </a:moveTo>
                    <a:cubicBezTo>
                      <a:pt x="2260829" y="844224"/>
                      <a:pt x="2241052" y="854289"/>
                      <a:pt x="2221277" y="864353"/>
                    </a:cubicBezTo>
                    <a:lnTo>
                      <a:pt x="2221307" y="864220"/>
                    </a:lnTo>
                    <a:cubicBezTo>
                      <a:pt x="2219393" y="865313"/>
                      <a:pt x="2217756" y="867021"/>
                      <a:pt x="2215559" y="868742"/>
                    </a:cubicBezTo>
                    <a:cubicBezTo>
                      <a:pt x="2270701" y="900171"/>
                      <a:pt x="2282235" y="883649"/>
                      <a:pt x="2281252" y="833752"/>
                    </a:cubicBezTo>
                    <a:close/>
                    <a:moveTo>
                      <a:pt x="2287818" y="796395"/>
                    </a:moveTo>
                    <a:cubicBezTo>
                      <a:pt x="2242094" y="810124"/>
                      <a:pt x="2198137" y="825226"/>
                      <a:pt x="2154496" y="844425"/>
                    </a:cubicBezTo>
                    <a:cubicBezTo>
                      <a:pt x="2192931" y="866361"/>
                      <a:pt x="2196935" y="866441"/>
                      <a:pt x="2231778" y="848708"/>
                    </a:cubicBezTo>
                    <a:cubicBezTo>
                      <a:pt x="2242917" y="843057"/>
                      <a:pt x="2253768" y="836234"/>
                      <a:pt x="2265572" y="832539"/>
                    </a:cubicBezTo>
                    <a:cubicBezTo>
                      <a:pt x="2283665" y="826810"/>
                      <a:pt x="2288996" y="814981"/>
                      <a:pt x="2287657" y="796499"/>
                    </a:cubicBezTo>
                    <a:close/>
                    <a:moveTo>
                      <a:pt x="2528741" y="760252"/>
                    </a:moveTo>
                    <a:cubicBezTo>
                      <a:pt x="2534163" y="797980"/>
                      <a:pt x="2536915" y="835238"/>
                      <a:pt x="2546247" y="871635"/>
                    </a:cubicBezTo>
                    <a:cubicBezTo>
                      <a:pt x="2546200" y="841375"/>
                      <a:pt x="2543691" y="810973"/>
                      <a:pt x="2547621" y="780927"/>
                    </a:cubicBezTo>
                    <a:cubicBezTo>
                      <a:pt x="2549716" y="765029"/>
                      <a:pt x="2541969" y="761877"/>
                      <a:pt x="2528741" y="760252"/>
                    </a:cubicBezTo>
                    <a:close/>
                    <a:moveTo>
                      <a:pt x="2512377" y="699912"/>
                    </a:moveTo>
                    <a:cubicBezTo>
                      <a:pt x="2516651" y="715872"/>
                      <a:pt x="2520166" y="728467"/>
                      <a:pt x="2523547" y="741031"/>
                    </a:cubicBezTo>
                    <a:cubicBezTo>
                      <a:pt x="2526570" y="752125"/>
                      <a:pt x="2536911" y="755454"/>
                      <a:pt x="2545409" y="755307"/>
                    </a:cubicBezTo>
                    <a:cubicBezTo>
                      <a:pt x="2554171" y="755221"/>
                      <a:pt x="2549941" y="744547"/>
                      <a:pt x="2551719" y="738568"/>
                    </a:cubicBezTo>
                    <a:lnTo>
                      <a:pt x="2551688" y="738699"/>
                    </a:lnTo>
                    <a:cubicBezTo>
                      <a:pt x="2557445" y="718920"/>
                      <a:pt x="2548753" y="708339"/>
                      <a:pt x="2529477" y="704640"/>
                    </a:cubicBezTo>
                    <a:cubicBezTo>
                      <a:pt x="2524697" y="703692"/>
                      <a:pt x="2519937" y="702052"/>
                      <a:pt x="2512377" y="699912"/>
                    </a:cubicBezTo>
                    <a:close/>
                    <a:moveTo>
                      <a:pt x="2310476" y="693885"/>
                    </a:moveTo>
                    <a:cubicBezTo>
                      <a:pt x="2276763" y="706048"/>
                      <a:pt x="2245206" y="720921"/>
                      <a:pt x="2211887" y="728316"/>
                    </a:cubicBezTo>
                    <a:cubicBezTo>
                      <a:pt x="2173145" y="736974"/>
                      <a:pt x="2156379" y="760630"/>
                      <a:pt x="2149219" y="796322"/>
                    </a:cubicBezTo>
                    <a:lnTo>
                      <a:pt x="2149279" y="796059"/>
                    </a:lnTo>
                    <a:cubicBezTo>
                      <a:pt x="2146160" y="811583"/>
                      <a:pt x="2143591" y="828342"/>
                      <a:pt x="2119979" y="833925"/>
                    </a:cubicBezTo>
                    <a:cubicBezTo>
                      <a:pt x="2132498" y="839275"/>
                      <a:pt x="2139056" y="845209"/>
                      <a:pt x="2149492" y="838982"/>
                    </a:cubicBezTo>
                    <a:cubicBezTo>
                      <a:pt x="2180449" y="820644"/>
                      <a:pt x="2213966" y="806909"/>
                      <a:pt x="2248880" y="800431"/>
                    </a:cubicBezTo>
                    <a:cubicBezTo>
                      <a:pt x="2281900" y="794355"/>
                      <a:pt x="2299333" y="780565"/>
                      <a:pt x="2296670" y="745965"/>
                    </a:cubicBezTo>
                    <a:cubicBezTo>
                      <a:pt x="2296646" y="744849"/>
                      <a:pt x="2296198" y="743776"/>
                      <a:pt x="2295521" y="741262"/>
                    </a:cubicBezTo>
                    <a:cubicBezTo>
                      <a:pt x="2251190" y="760441"/>
                      <a:pt x="2207125" y="779680"/>
                      <a:pt x="2163087" y="798789"/>
                    </a:cubicBezTo>
                    <a:cubicBezTo>
                      <a:pt x="2197954" y="771208"/>
                      <a:pt x="2237929" y="754091"/>
                      <a:pt x="2279109" y="739606"/>
                    </a:cubicBezTo>
                    <a:cubicBezTo>
                      <a:pt x="2304749" y="730597"/>
                      <a:pt x="2308758" y="724574"/>
                      <a:pt x="2310476" y="693885"/>
                    </a:cubicBezTo>
                    <a:close/>
                    <a:moveTo>
                      <a:pt x="2505991" y="661549"/>
                    </a:moveTo>
                    <a:cubicBezTo>
                      <a:pt x="2501510" y="690361"/>
                      <a:pt x="2521086" y="695793"/>
                      <a:pt x="2540661" y="701222"/>
                    </a:cubicBezTo>
                    <a:cubicBezTo>
                      <a:pt x="2545117" y="702375"/>
                      <a:pt x="2552874" y="709137"/>
                      <a:pt x="2553771" y="700324"/>
                    </a:cubicBezTo>
                    <a:lnTo>
                      <a:pt x="2553638" y="700293"/>
                    </a:lnTo>
                    <a:cubicBezTo>
                      <a:pt x="2554579" y="691903"/>
                      <a:pt x="2562291" y="679369"/>
                      <a:pt x="2549873" y="674181"/>
                    </a:cubicBezTo>
                    <a:cubicBezTo>
                      <a:pt x="2535936" y="668371"/>
                      <a:pt x="2520716" y="665737"/>
                      <a:pt x="2505991" y="661549"/>
                    </a:cubicBezTo>
                    <a:close/>
                    <a:moveTo>
                      <a:pt x="1675293" y="644384"/>
                    </a:moveTo>
                    <a:cubicBezTo>
                      <a:pt x="1660811" y="647052"/>
                      <a:pt x="1647078" y="649474"/>
                      <a:pt x="1632037" y="652154"/>
                    </a:cubicBezTo>
                    <a:cubicBezTo>
                      <a:pt x="1653519" y="664261"/>
                      <a:pt x="1667930" y="661676"/>
                      <a:pt x="1675293" y="644384"/>
                    </a:cubicBezTo>
                    <a:close/>
                    <a:moveTo>
                      <a:pt x="2327179" y="637608"/>
                    </a:moveTo>
                    <a:cubicBezTo>
                      <a:pt x="2295866" y="648376"/>
                      <a:pt x="2268299" y="660967"/>
                      <a:pt x="2239416" y="667153"/>
                    </a:cubicBezTo>
                    <a:cubicBezTo>
                      <a:pt x="2203115" y="674840"/>
                      <a:pt x="2180157" y="692782"/>
                      <a:pt x="2172890" y="729563"/>
                    </a:cubicBezTo>
                    <a:cubicBezTo>
                      <a:pt x="2172872" y="730252"/>
                      <a:pt x="2172753" y="730780"/>
                      <a:pt x="2172103" y="734239"/>
                    </a:cubicBezTo>
                    <a:cubicBezTo>
                      <a:pt x="2219028" y="718289"/>
                      <a:pt x="2262746" y="698137"/>
                      <a:pt x="2308880" y="685056"/>
                    </a:cubicBezTo>
                    <a:cubicBezTo>
                      <a:pt x="2312860" y="684021"/>
                      <a:pt x="2315207" y="681640"/>
                      <a:pt x="2316138" y="677552"/>
                    </a:cubicBezTo>
                    <a:cubicBezTo>
                      <a:pt x="2319389" y="665110"/>
                      <a:pt x="2322872" y="652862"/>
                      <a:pt x="2327179" y="637608"/>
                    </a:cubicBezTo>
                    <a:close/>
                    <a:moveTo>
                      <a:pt x="2491162" y="610301"/>
                    </a:moveTo>
                    <a:cubicBezTo>
                      <a:pt x="2496088" y="637413"/>
                      <a:pt x="2517738" y="656276"/>
                      <a:pt x="2556119" y="666864"/>
                    </a:cubicBezTo>
                    <a:cubicBezTo>
                      <a:pt x="2556309" y="658720"/>
                      <a:pt x="2556602" y="650738"/>
                      <a:pt x="2556762" y="642727"/>
                    </a:cubicBezTo>
                    <a:lnTo>
                      <a:pt x="2556924" y="642626"/>
                    </a:lnTo>
                    <a:cubicBezTo>
                      <a:pt x="2557040" y="637239"/>
                      <a:pt x="2559676" y="629932"/>
                      <a:pt x="2552806" y="627813"/>
                    </a:cubicBezTo>
                    <a:cubicBezTo>
                      <a:pt x="2532486" y="621380"/>
                      <a:pt x="2511763" y="616105"/>
                      <a:pt x="2491162" y="610301"/>
                    </a:cubicBezTo>
                    <a:close/>
                    <a:moveTo>
                      <a:pt x="1711224" y="587772"/>
                    </a:moveTo>
                    <a:cubicBezTo>
                      <a:pt x="1660049" y="599841"/>
                      <a:pt x="1611914" y="611354"/>
                      <a:pt x="1559139" y="623755"/>
                    </a:cubicBezTo>
                    <a:cubicBezTo>
                      <a:pt x="1575321" y="630077"/>
                      <a:pt x="1586591" y="635418"/>
                      <a:pt x="1598385" y="639076"/>
                    </a:cubicBezTo>
                    <a:lnTo>
                      <a:pt x="1598516" y="639106"/>
                    </a:lnTo>
                    <a:cubicBezTo>
                      <a:pt x="1628813" y="648643"/>
                      <a:pt x="1656573" y="632767"/>
                      <a:pt x="1685646" y="629399"/>
                    </a:cubicBezTo>
                    <a:cubicBezTo>
                      <a:pt x="1686923" y="629273"/>
                      <a:pt x="1688285" y="626947"/>
                      <a:pt x="1689204" y="625353"/>
                    </a:cubicBezTo>
                    <a:cubicBezTo>
                      <a:pt x="1696016" y="613722"/>
                      <a:pt x="1702827" y="602091"/>
                      <a:pt x="1711224" y="587772"/>
                    </a:cubicBezTo>
                    <a:close/>
                    <a:moveTo>
                      <a:pt x="2350192" y="581660"/>
                    </a:moveTo>
                    <a:cubicBezTo>
                      <a:pt x="2317211" y="594267"/>
                      <a:pt x="2285290" y="608918"/>
                      <a:pt x="2251853" y="618646"/>
                    </a:cubicBezTo>
                    <a:cubicBezTo>
                      <a:pt x="2225105" y="626429"/>
                      <a:pt x="2214217" y="645595"/>
                      <a:pt x="2201704" y="670079"/>
                    </a:cubicBezTo>
                    <a:cubicBezTo>
                      <a:pt x="2233127" y="655175"/>
                      <a:pt x="2261928" y="642031"/>
                      <a:pt x="2292742" y="637118"/>
                    </a:cubicBezTo>
                    <a:cubicBezTo>
                      <a:pt x="2324861" y="631947"/>
                      <a:pt x="2345508" y="618057"/>
                      <a:pt x="2350192" y="581660"/>
                    </a:cubicBezTo>
                    <a:close/>
                    <a:moveTo>
                      <a:pt x="2477039" y="553526"/>
                    </a:moveTo>
                    <a:cubicBezTo>
                      <a:pt x="2480172" y="583198"/>
                      <a:pt x="2495745" y="602188"/>
                      <a:pt x="2523725" y="610503"/>
                    </a:cubicBezTo>
                    <a:cubicBezTo>
                      <a:pt x="2527885" y="611730"/>
                      <a:pt x="2532178" y="612985"/>
                      <a:pt x="2536341" y="614209"/>
                    </a:cubicBezTo>
                    <a:cubicBezTo>
                      <a:pt x="2557276" y="620366"/>
                      <a:pt x="2558158" y="620152"/>
                      <a:pt x="2556615" y="598293"/>
                    </a:cubicBezTo>
                    <a:lnTo>
                      <a:pt x="2556747" y="598322"/>
                    </a:lnTo>
                    <a:cubicBezTo>
                      <a:pt x="2556176" y="589868"/>
                      <a:pt x="2563462" y="577375"/>
                      <a:pt x="2548148" y="573332"/>
                    </a:cubicBezTo>
                    <a:cubicBezTo>
                      <a:pt x="2524219" y="566910"/>
                      <a:pt x="2500410" y="559959"/>
                      <a:pt x="2477039" y="553526"/>
                    </a:cubicBezTo>
                    <a:close/>
                    <a:moveTo>
                      <a:pt x="1731556" y="552718"/>
                    </a:moveTo>
                    <a:cubicBezTo>
                      <a:pt x="1705554" y="558450"/>
                      <a:pt x="1681222" y="564148"/>
                      <a:pt x="1656748" y="569257"/>
                    </a:cubicBezTo>
                    <a:cubicBezTo>
                      <a:pt x="1631846" y="574408"/>
                      <a:pt x="1606684" y="579498"/>
                      <a:pt x="1580910" y="577514"/>
                    </a:cubicBezTo>
                    <a:cubicBezTo>
                      <a:pt x="1559999" y="583433"/>
                      <a:pt x="1549411" y="601280"/>
                      <a:pt x="1534384" y="615479"/>
                    </a:cubicBezTo>
                    <a:cubicBezTo>
                      <a:pt x="1551031" y="622185"/>
                      <a:pt x="1552016" y="622132"/>
                      <a:pt x="1563939" y="617911"/>
                    </a:cubicBezTo>
                    <a:cubicBezTo>
                      <a:pt x="1607590" y="602322"/>
                      <a:pt x="1652582" y="591203"/>
                      <a:pt x="1697896" y="582930"/>
                    </a:cubicBezTo>
                    <a:lnTo>
                      <a:pt x="1697866" y="583063"/>
                    </a:lnTo>
                    <a:cubicBezTo>
                      <a:pt x="1717415" y="579469"/>
                      <a:pt x="1724575" y="568751"/>
                      <a:pt x="1731556" y="552718"/>
                    </a:cubicBezTo>
                    <a:close/>
                    <a:moveTo>
                      <a:pt x="2384081" y="516949"/>
                    </a:moveTo>
                    <a:cubicBezTo>
                      <a:pt x="2354027" y="525228"/>
                      <a:pt x="2328799" y="539739"/>
                      <a:pt x="2301420" y="547240"/>
                    </a:cubicBezTo>
                    <a:cubicBezTo>
                      <a:pt x="2265753" y="557014"/>
                      <a:pt x="2251595" y="584454"/>
                      <a:pt x="2235538" y="615345"/>
                    </a:cubicBezTo>
                    <a:cubicBezTo>
                      <a:pt x="2274417" y="597561"/>
                      <a:pt x="2311662" y="583290"/>
                      <a:pt x="2350686" y="574003"/>
                    </a:cubicBezTo>
                    <a:cubicBezTo>
                      <a:pt x="2355682" y="572782"/>
                      <a:pt x="2358119" y="570006"/>
                      <a:pt x="2360134" y="566025"/>
                    </a:cubicBezTo>
                    <a:cubicBezTo>
                      <a:pt x="2367716" y="550409"/>
                      <a:pt x="2375266" y="534922"/>
                      <a:pt x="2384081" y="516949"/>
                    </a:cubicBezTo>
                    <a:close/>
                    <a:moveTo>
                      <a:pt x="2467195" y="511461"/>
                    </a:moveTo>
                    <a:cubicBezTo>
                      <a:pt x="2470276" y="539359"/>
                      <a:pt x="2470597" y="542206"/>
                      <a:pt x="2480838" y="545372"/>
                    </a:cubicBezTo>
                    <a:cubicBezTo>
                      <a:pt x="2505217" y="552869"/>
                      <a:pt x="2529966" y="559337"/>
                      <a:pt x="2557104" y="566906"/>
                    </a:cubicBezTo>
                    <a:lnTo>
                      <a:pt x="2557134" y="566773"/>
                    </a:lnTo>
                    <a:cubicBezTo>
                      <a:pt x="2552059" y="557988"/>
                      <a:pt x="2562944" y="544926"/>
                      <a:pt x="2547804" y="541339"/>
                    </a:cubicBezTo>
                    <a:cubicBezTo>
                      <a:pt x="2520031" y="534736"/>
                      <a:pt x="2493656" y="524426"/>
                      <a:pt x="2467195" y="511461"/>
                    </a:cubicBezTo>
                    <a:close/>
                    <a:moveTo>
                      <a:pt x="1758785" y="506888"/>
                    </a:moveTo>
                    <a:cubicBezTo>
                      <a:pt x="1706722" y="520421"/>
                      <a:pt x="1657396" y="532912"/>
                      <a:pt x="1608283" y="546286"/>
                    </a:cubicBezTo>
                    <a:cubicBezTo>
                      <a:pt x="1596762" y="549349"/>
                      <a:pt x="1581393" y="569297"/>
                      <a:pt x="1581265" y="577178"/>
                    </a:cubicBezTo>
                    <a:cubicBezTo>
                      <a:pt x="1581234" y="577308"/>
                      <a:pt x="1580941" y="577381"/>
                      <a:pt x="1580941" y="577381"/>
                    </a:cubicBezTo>
                    <a:cubicBezTo>
                      <a:pt x="1623933" y="561643"/>
                      <a:pt x="1669395" y="555764"/>
                      <a:pt x="1714216" y="549046"/>
                    </a:cubicBezTo>
                    <a:cubicBezTo>
                      <a:pt x="1740357" y="545149"/>
                      <a:pt x="1748617" y="528994"/>
                      <a:pt x="1758785" y="506888"/>
                    </a:cubicBezTo>
                    <a:close/>
                    <a:moveTo>
                      <a:pt x="2430455" y="471735"/>
                    </a:moveTo>
                    <a:cubicBezTo>
                      <a:pt x="2355060" y="607190"/>
                      <a:pt x="2318787" y="753638"/>
                      <a:pt x="2305100" y="908146"/>
                    </a:cubicBezTo>
                    <a:cubicBezTo>
                      <a:pt x="2377866" y="939567"/>
                      <a:pt x="2454172" y="972490"/>
                      <a:pt x="2530848" y="1005634"/>
                    </a:cubicBezTo>
                    <a:cubicBezTo>
                      <a:pt x="2525880" y="820931"/>
                      <a:pt x="2471991" y="647561"/>
                      <a:pt x="2430455" y="471735"/>
                    </a:cubicBezTo>
                    <a:close/>
                    <a:moveTo>
                      <a:pt x="2410793" y="471557"/>
                    </a:moveTo>
                    <a:cubicBezTo>
                      <a:pt x="2379552" y="482617"/>
                      <a:pt x="2353076" y="494069"/>
                      <a:pt x="2325596" y="501407"/>
                    </a:cubicBezTo>
                    <a:cubicBezTo>
                      <a:pt x="2299484" y="508225"/>
                      <a:pt x="2291635" y="529885"/>
                      <a:pt x="2278362" y="547953"/>
                    </a:cubicBezTo>
                    <a:cubicBezTo>
                      <a:pt x="2306811" y="535148"/>
                      <a:pt x="2334850" y="521691"/>
                      <a:pt x="2364772" y="516436"/>
                    </a:cubicBezTo>
                    <a:cubicBezTo>
                      <a:pt x="2390079" y="511933"/>
                      <a:pt x="2399730" y="496369"/>
                      <a:pt x="2410793" y="471557"/>
                    </a:cubicBezTo>
                    <a:close/>
                    <a:moveTo>
                      <a:pt x="2458681" y="470255"/>
                    </a:moveTo>
                    <a:cubicBezTo>
                      <a:pt x="2457187" y="497525"/>
                      <a:pt x="2468225" y="513637"/>
                      <a:pt x="2495062" y="519473"/>
                    </a:cubicBezTo>
                    <a:cubicBezTo>
                      <a:pt x="2511480" y="522935"/>
                      <a:pt x="2527295" y="529036"/>
                      <a:pt x="2542487" y="536659"/>
                    </a:cubicBezTo>
                    <a:cubicBezTo>
                      <a:pt x="2545708" y="538363"/>
                      <a:pt x="2550059" y="542409"/>
                      <a:pt x="2553988" y="537338"/>
                    </a:cubicBezTo>
                    <a:lnTo>
                      <a:pt x="2554089" y="537498"/>
                    </a:lnTo>
                    <a:cubicBezTo>
                      <a:pt x="2559618" y="530293"/>
                      <a:pt x="2550606" y="499796"/>
                      <a:pt x="2542164" y="497873"/>
                    </a:cubicBezTo>
                    <a:cubicBezTo>
                      <a:pt x="2513379" y="491454"/>
                      <a:pt x="2485529" y="482752"/>
                      <a:pt x="2458681" y="470255"/>
                    </a:cubicBezTo>
                    <a:close/>
                    <a:moveTo>
                      <a:pt x="1253378" y="466969"/>
                    </a:moveTo>
                    <a:cubicBezTo>
                      <a:pt x="1233103" y="468872"/>
                      <a:pt x="1212798" y="470907"/>
                      <a:pt x="1189085" y="473276"/>
                    </a:cubicBezTo>
                    <a:cubicBezTo>
                      <a:pt x="1229580" y="499566"/>
                      <a:pt x="1239433" y="498343"/>
                      <a:pt x="1253378" y="466969"/>
                    </a:cubicBezTo>
                    <a:close/>
                    <a:moveTo>
                      <a:pt x="1302498" y="460258"/>
                    </a:moveTo>
                    <a:lnTo>
                      <a:pt x="1302465" y="460297"/>
                    </a:lnTo>
                    <a:lnTo>
                      <a:pt x="1281519" y="461431"/>
                    </a:lnTo>
                    <a:cubicBezTo>
                      <a:pt x="1263038" y="466438"/>
                      <a:pt x="1251494" y="481941"/>
                      <a:pt x="1238245" y="498072"/>
                    </a:cubicBezTo>
                    <a:cubicBezTo>
                      <a:pt x="1249874" y="496974"/>
                      <a:pt x="1257902" y="513511"/>
                      <a:pt x="1265630" y="503337"/>
                    </a:cubicBezTo>
                    <a:lnTo>
                      <a:pt x="1302465" y="460297"/>
                    </a:lnTo>
                    <a:lnTo>
                      <a:pt x="1302631" y="460289"/>
                    </a:lnTo>
                    <a:close/>
                    <a:moveTo>
                      <a:pt x="1345522" y="452298"/>
                    </a:moveTo>
                    <a:cubicBezTo>
                      <a:pt x="1333074" y="453348"/>
                      <a:pt x="1320536" y="451740"/>
                      <a:pt x="1311378" y="462697"/>
                    </a:cubicBezTo>
                    <a:cubicBezTo>
                      <a:pt x="1299758" y="476561"/>
                      <a:pt x="1287637" y="490175"/>
                      <a:pt x="1275548" y="503655"/>
                    </a:cubicBezTo>
                    <a:cubicBezTo>
                      <a:pt x="1272345" y="507366"/>
                      <a:pt x="1269007" y="511045"/>
                      <a:pt x="1275140" y="513968"/>
                    </a:cubicBezTo>
                    <a:cubicBezTo>
                      <a:pt x="1280016" y="516327"/>
                      <a:pt x="1286812" y="524258"/>
                      <a:pt x="1290924" y="515345"/>
                    </a:cubicBezTo>
                    <a:cubicBezTo>
                      <a:pt x="1303036" y="488965"/>
                      <a:pt x="1323152" y="470099"/>
                      <a:pt x="1345653" y="452328"/>
                    </a:cubicBezTo>
                    <a:close/>
                    <a:moveTo>
                      <a:pt x="1796148" y="440332"/>
                    </a:moveTo>
                    <a:cubicBezTo>
                      <a:pt x="1759886" y="451498"/>
                      <a:pt x="1726924" y="463415"/>
                      <a:pt x="1692996" y="471644"/>
                    </a:cubicBezTo>
                    <a:lnTo>
                      <a:pt x="1692865" y="471614"/>
                    </a:lnTo>
                    <a:cubicBezTo>
                      <a:pt x="1655088" y="480909"/>
                      <a:pt x="1641658" y="514896"/>
                      <a:pt x="1612249" y="539832"/>
                    </a:cubicBezTo>
                    <a:cubicBezTo>
                      <a:pt x="1664865" y="524485"/>
                      <a:pt x="1711675" y="510866"/>
                      <a:pt x="1758615" y="497277"/>
                    </a:cubicBezTo>
                    <a:cubicBezTo>
                      <a:pt x="1762922" y="496037"/>
                      <a:pt x="1767401" y="495253"/>
                      <a:pt x="1769773" y="490936"/>
                    </a:cubicBezTo>
                    <a:cubicBezTo>
                      <a:pt x="1778501" y="475164"/>
                      <a:pt x="1789348" y="460429"/>
                      <a:pt x="1796148" y="440332"/>
                    </a:cubicBezTo>
                    <a:close/>
                    <a:moveTo>
                      <a:pt x="1457080" y="421235"/>
                    </a:moveTo>
                    <a:cubicBezTo>
                      <a:pt x="1433151" y="428829"/>
                      <a:pt x="1411083" y="439204"/>
                      <a:pt x="1392222" y="456830"/>
                    </a:cubicBezTo>
                    <a:cubicBezTo>
                      <a:pt x="1372653" y="475128"/>
                      <a:pt x="1351199" y="491333"/>
                      <a:pt x="1330522" y="508407"/>
                    </a:cubicBezTo>
                    <a:cubicBezTo>
                      <a:pt x="1344101" y="476811"/>
                      <a:pt x="1376962" y="464733"/>
                      <a:pt x="1400115" y="440452"/>
                    </a:cubicBezTo>
                    <a:lnTo>
                      <a:pt x="1400277" y="440350"/>
                    </a:lnTo>
                    <a:cubicBezTo>
                      <a:pt x="1379930" y="441958"/>
                      <a:pt x="1363162" y="446741"/>
                      <a:pt x="1348151" y="460251"/>
                    </a:cubicBezTo>
                    <a:cubicBezTo>
                      <a:pt x="1329854" y="476618"/>
                      <a:pt x="1312989" y="494006"/>
                      <a:pt x="1297904" y="513326"/>
                    </a:cubicBezTo>
                    <a:cubicBezTo>
                      <a:pt x="1295379" y="516497"/>
                      <a:pt x="1287113" y="519887"/>
                      <a:pt x="1295675" y="524335"/>
                    </a:cubicBezTo>
                    <a:cubicBezTo>
                      <a:pt x="1300152" y="526605"/>
                      <a:pt x="1304202" y="535018"/>
                      <a:pt x="1311726" y="527574"/>
                    </a:cubicBezTo>
                    <a:cubicBezTo>
                      <a:pt x="1316932" y="522377"/>
                      <a:pt x="1323484" y="518596"/>
                      <a:pt x="1329332" y="514241"/>
                    </a:cubicBezTo>
                    <a:cubicBezTo>
                      <a:pt x="1354691" y="502812"/>
                      <a:pt x="1379337" y="490248"/>
                      <a:pt x="1400681" y="472077"/>
                    </a:cubicBezTo>
                    <a:cubicBezTo>
                      <a:pt x="1415441" y="456013"/>
                      <a:pt x="1433161" y="443399"/>
                      <a:pt x="1450880" y="430787"/>
                    </a:cubicBezTo>
                    <a:cubicBezTo>
                      <a:pt x="1453723" y="428658"/>
                      <a:pt x="1462102" y="429040"/>
                      <a:pt x="1457080" y="421235"/>
                    </a:cubicBezTo>
                    <a:close/>
                    <a:moveTo>
                      <a:pt x="2413313" y="419681"/>
                    </a:moveTo>
                    <a:cubicBezTo>
                      <a:pt x="2393701" y="423540"/>
                      <a:pt x="2371519" y="425286"/>
                      <a:pt x="2357239" y="442291"/>
                    </a:cubicBezTo>
                    <a:cubicBezTo>
                      <a:pt x="2345646" y="456024"/>
                      <a:pt x="2336292" y="471513"/>
                      <a:pt x="2324212" y="488603"/>
                    </a:cubicBezTo>
                    <a:cubicBezTo>
                      <a:pt x="2354457" y="480091"/>
                      <a:pt x="2382026" y="472358"/>
                      <a:pt x="2409758" y="464522"/>
                    </a:cubicBezTo>
                    <a:cubicBezTo>
                      <a:pt x="2422190" y="461110"/>
                      <a:pt x="2424900" y="451043"/>
                      <a:pt x="2422753" y="440979"/>
                    </a:cubicBezTo>
                    <a:cubicBezTo>
                      <a:pt x="2421150" y="433400"/>
                      <a:pt x="2423052" y="417736"/>
                      <a:pt x="2413313" y="419681"/>
                    </a:cubicBezTo>
                    <a:close/>
                    <a:moveTo>
                      <a:pt x="2438519" y="411964"/>
                    </a:moveTo>
                    <a:cubicBezTo>
                      <a:pt x="2449726" y="429778"/>
                      <a:pt x="2441589" y="450266"/>
                      <a:pt x="2460120" y="459066"/>
                    </a:cubicBezTo>
                    <a:cubicBezTo>
                      <a:pt x="2480937" y="468800"/>
                      <a:pt x="2502701" y="476812"/>
                      <a:pt x="2524301" y="484924"/>
                    </a:cubicBezTo>
                    <a:cubicBezTo>
                      <a:pt x="2552683" y="495552"/>
                      <a:pt x="2553067" y="495084"/>
                      <a:pt x="2548974" y="464319"/>
                    </a:cubicBezTo>
                    <a:lnTo>
                      <a:pt x="2548944" y="464451"/>
                    </a:lnTo>
                    <a:cubicBezTo>
                      <a:pt x="2548042" y="457446"/>
                      <a:pt x="2552221" y="447021"/>
                      <a:pt x="2540421" y="444611"/>
                    </a:cubicBezTo>
                    <a:cubicBezTo>
                      <a:pt x="2507263" y="437891"/>
                      <a:pt x="2475895" y="425750"/>
                      <a:pt x="2438519" y="411964"/>
                    </a:cubicBezTo>
                    <a:close/>
                    <a:moveTo>
                      <a:pt x="827365" y="392823"/>
                    </a:moveTo>
                    <a:cubicBezTo>
                      <a:pt x="831620" y="395458"/>
                      <a:pt x="836085" y="397169"/>
                      <a:pt x="840806" y="398383"/>
                    </a:cubicBezTo>
                    <a:cubicBezTo>
                      <a:pt x="938135" y="424299"/>
                      <a:pt x="1031627" y="459748"/>
                      <a:pt x="1118596" y="511056"/>
                    </a:cubicBezTo>
                    <a:cubicBezTo>
                      <a:pt x="1143553" y="525759"/>
                      <a:pt x="1167656" y="540547"/>
                      <a:pt x="1198137" y="540135"/>
                    </a:cubicBezTo>
                    <a:cubicBezTo>
                      <a:pt x="1213034" y="539922"/>
                      <a:pt x="1228131" y="543083"/>
                      <a:pt x="1242911" y="545201"/>
                    </a:cubicBezTo>
                    <a:cubicBezTo>
                      <a:pt x="1260390" y="547656"/>
                      <a:pt x="1277647" y="550477"/>
                      <a:pt x="1295066" y="553197"/>
                    </a:cubicBezTo>
                    <a:cubicBezTo>
                      <a:pt x="1253650" y="523644"/>
                      <a:pt x="1206471" y="507207"/>
                      <a:pt x="1165072" y="480016"/>
                    </a:cubicBezTo>
                    <a:cubicBezTo>
                      <a:pt x="1110759" y="444334"/>
                      <a:pt x="1050552" y="424792"/>
                      <a:pt x="982665" y="411549"/>
                    </a:cubicBezTo>
                    <a:cubicBezTo>
                      <a:pt x="1053690" y="444516"/>
                      <a:pt x="1121582" y="473580"/>
                      <a:pt x="1183528" y="519603"/>
                    </a:cubicBezTo>
                    <a:cubicBezTo>
                      <a:pt x="1177154" y="517736"/>
                      <a:pt x="1173311" y="517553"/>
                      <a:pt x="1170254" y="515747"/>
                    </a:cubicBezTo>
                    <a:cubicBezTo>
                      <a:pt x="1118601" y="484833"/>
                      <a:pt x="1064147" y="459524"/>
                      <a:pt x="1011649" y="430500"/>
                    </a:cubicBezTo>
                    <a:cubicBezTo>
                      <a:pt x="953577" y="398539"/>
                      <a:pt x="891508" y="392034"/>
                      <a:pt x="827365" y="392823"/>
                    </a:cubicBezTo>
                    <a:close/>
                    <a:moveTo>
                      <a:pt x="2406365" y="387434"/>
                    </a:moveTo>
                    <a:cubicBezTo>
                      <a:pt x="2400873" y="392357"/>
                      <a:pt x="2395370" y="397175"/>
                      <a:pt x="2389773" y="402786"/>
                    </a:cubicBezTo>
                    <a:lnTo>
                      <a:pt x="2372695" y="422810"/>
                    </a:lnTo>
                    <a:lnTo>
                      <a:pt x="2372487" y="422870"/>
                    </a:lnTo>
                    <a:lnTo>
                      <a:pt x="2372618" y="422900"/>
                    </a:lnTo>
                    <a:lnTo>
                      <a:pt x="2372695" y="422810"/>
                    </a:lnTo>
                    <a:lnTo>
                      <a:pt x="2396721" y="415763"/>
                    </a:lnTo>
                    <a:cubicBezTo>
                      <a:pt x="2411119" y="411828"/>
                      <a:pt x="2414338" y="402389"/>
                      <a:pt x="2406365" y="387434"/>
                    </a:cubicBezTo>
                    <a:close/>
                    <a:moveTo>
                      <a:pt x="2425647" y="357000"/>
                    </a:moveTo>
                    <a:cubicBezTo>
                      <a:pt x="2433717" y="398936"/>
                      <a:pt x="2434490" y="399808"/>
                      <a:pt x="2466190" y="410495"/>
                    </a:cubicBezTo>
                    <a:cubicBezTo>
                      <a:pt x="2492204" y="419335"/>
                      <a:pt x="2517936" y="428804"/>
                      <a:pt x="2546204" y="438713"/>
                    </a:cubicBezTo>
                    <a:cubicBezTo>
                      <a:pt x="2544142" y="426448"/>
                      <a:pt x="2541921" y="416091"/>
                      <a:pt x="2540848" y="405579"/>
                    </a:cubicBezTo>
                    <a:lnTo>
                      <a:pt x="2540980" y="405609"/>
                    </a:lnTo>
                    <a:cubicBezTo>
                      <a:pt x="2540133" y="396536"/>
                      <a:pt x="2535205" y="393194"/>
                      <a:pt x="2527118" y="390934"/>
                    </a:cubicBezTo>
                    <a:cubicBezTo>
                      <a:pt x="2492887" y="381612"/>
                      <a:pt x="2458508" y="372947"/>
                      <a:pt x="2425647" y="357000"/>
                    </a:cubicBezTo>
                    <a:close/>
                    <a:moveTo>
                      <a:pt x="1833565" y="354641"/>
                    </a:moveTo>
                    <a:cubicBezTo>
                      <a:pt x="1800002" y="369196"/>
                      <a:pt x="1772164" y="382976"/>
                      <a:pt x="1743010" y="393402"/>
                    </a:cubicBezTo>
                    <a:cubicBezTo>
                      <a:pt x="1723531" y="400342"/>
                      <a:pt x="1717328" y="415996"/>
                      <a:pt x="1705289" y="433511"/>
                    </a:cubicBezTo>
                    <a:cubicBezTo>
                      <a:pt x="1717315" y="429451"/>
                      <a:pt x="1724901" y="426601"/>
                      <a:pt x="1732532" y="424177"/>
                    </a:cubicBezTo>
                    <a:lnTo>
                      <a:pt x="1732724" y="423943"/>
                    </a:lnTo>
                    <a:cubicBezTo>
                      <a:pt x="1753198" y="417505"/>
                      <a:pt x="1772147" y="405587"/>
                      <a:pt x="1794496" y="405546"/>
                    </a:cubicBezTo>
                    <a:cubicBezTo>
                      <a:pt x="1768884" y="420524"/>
                      <a:pt x="1740186" y="427724"/>
                      <a:pt x="1712735" y="437983"/>
                    </a:cubicBezTo>
                    <a:cubicBezTo>
                      <a:pt x="1696812" y="443929"/>
                      <a:pt x="1687248" y="454240"/>
                      <a:pt x="1678065" y="470186"/>
                    </a:cubicBezTo>
                    <a:cubicBezTo>
                      <a:pt x="1718602" y="457913"/>
                      <a:pt x="1755849" y="443641"/>
                      <a:pt x="1794813" y="434616"/>
                    </a:cubicBezTo>
                    <a:cubicBezTo>
                      <a:pt x="1805199" y="432265"/>
                      <a:pt x="1812071" y="409409"/>
                      <a:pt x="1806330" y="401720"/>
                    </a:cubicBezTo>
                    <a:cubicBezTo>
                      <a:pt x="1823725" y="392361"/>
                      <a:pt x="1822637" y="373382"/>
                      <a:pt x="1833565" y="354641"/>
                    </a:cubicBezTo>
                    <a:close/>
                    <a:moveTo>
                      <a:pt x="1838944" y="306053"/>
                    </a:moveTo>
                    <a:cubicBezTo>
                      <a:pt x="1822716" y="319426"/>
                      <a:pt x="1802596" y="325524"/>
                      <a:pt x="1783786" y="333174"/>
                    </a:cubicBezTo>
                    <a:cubicBezTo>
                      <a:pt x="1760257" y="342662"/>
                      <a:pt x="1751073" y="361660"/>
                      <a:pt x="1739909" y="383259"/>
                    </a:cubicBezTo>
                    <a:cubicBezTo>
                      <a:pt x="1770562" y="372343"/>
                      <a:pt x="1799201" y="362354"/>
                      <a:pt x="1827462" y="351587"/>
                    </a:cubicBezTo>
                    <a:cubicBezTo>
                      <a:pt x="1839019" y="347143"/>
                      <a:pt x="1845991" y="316540"/>
                      <a:pt x="1838944" y="306053"/>
                    </a:cubicBezTo>
                    <a:close/>
                    <a:moveTo>
                      <a:pt x="1764776" y="298456"/>
                    </a:moveTo>
                    <a:cubicBezTo>
                      <a:pt x="1726229" y="314789"/>
                      <a:pt x="1691022" y="329248"/>
                      <a:pt x="1655927" y="344427"/>
                    </a:cubicBezTo>
                    <a:cubicBezTo>
                      <a:pt x="1636382" y="352878"/>
                      <a:pt x="1615905" y="359314"/>
                      <a:pt x="1598142" y="371502"/>
                    </a:cubicBezTo>
                    <a:lnTo>
                      <a:pt x="1598082" y="371767"/>
                    </a:lnTo>
                    <a:cubicBezTo>
                      <a:pt x="1510481" y="432290"/>
                      <a:pt x="1424404" y="495241"/>
                      <a:pt x="1326829" y="543502"/>
                    </a:cubicBezTo>
                    <a:cubicBezTo>
                      <a:pt x="1330364" y="546251"/>
                      <a:pt x="1331972" y="547727"/>
                      <a:pt x="1333932" y="548867"/>
                    </a:cubicBezTo>
                    <a:cubicBezTo>
                      <a:pt x="1385338" y="579032"/>
                      <a:pt x="1443266" y="591532"/>
                      <a:pt x="1499240" y="609555"/>
                    </a:cubicBezTo>
                    <a:cubicBezTo>
                      <a:pt x="1505055" y="611435"/>
                      <a:pt x="1506658" y="608053"/>
                      <a:pt x="1508867" y="603838"/>
                    </a:cubicBezTo>
                    <a:cubicBezTo>
                      <a:pt x="1516250" y="589703"/>
                      <a:pt x="1528440" y="579438"/>
                      <a:pt x="1539868" y="568859"/>
                    </a:cubicBezTo>
                    <a:cubicBezTo>
                      <a:pt x="1593268" y="518998"/>
                      <a:pt x="1645865" y="468401"/>
                      <a:pt x="1689556" y="409392"/>
                    </a:cubicBezTo>
                    <a:cubicBezTo>
                      <a:pt x="1715404" y="374487"/>
                      <a:pt x="1742483" y="340277"/>
                      <a:pt x="1764776" y="298456"/>
                    </a:cubicBezTo>
                    <a:close/>
                    <a:moveTo>
                      <a:pt x="1707182" y="289309"/>
                    </a:moveTo>
                    <a:cubicBezTo>
                      <a:pt x="1701679" y="288819"/>
                      <a:pt x="1697376" y="289244"/>
                      <a:pt x="1693628" y="290852"/>
                    </a:cubicBezTo>
                    <a:cubicBezTo>
                      <a:pt x="1686131" y="294070"/>
                      <a:pt x="1680849" y="302025"/>
                      <a:pt x="1672612" y="316867"/>
                    </a:cubicBezTo>
                    <a:cubicBezTo>
                      <a:pt x="1691217" y="308896"/>
                      <a:pt x="1707351" y="302027"/>
                      <a:pt x="1727942" y="293257"/>
                    </a:cubicBezTo>
                    <a:cubicBezTo>
                      <a:pt x="1719390" y="291206"/>
                      <a:pt x="1712686" y="289800"/>
                      <a:pt x="1707182" y="289309"/>
                    </a:cubicBezTo>
                    <a:close/>
                    <a:moveTo>
                      <a:pt x="2391452" y="277475"/>
                    </a:moveTo>
                    <a:cubicBezTo>
                      <a:pt x="2405366" y="299236"/>
                      <a:pt x="2410400" y="318559"/>
                      <a:pt x="2417064" y="337422"/>
                    </a:cubicBezTo>
                    <a:cubicBezTo>
                      <a:pt x="2419191" y="343317"/>
                      <a:pt x="2421856" y="346839"/>
                      <a:pt x="2428099" y="348676"/>
                    </a:cubicBezTo>
                    <a:cubicBezTo>
                      <a:pt x="2464127" y="359241"/>
                      <a:pt x="2499512" y="372020"/>
                      <a:pt x="2537727" y="388218"/>
                    </a:cubicBezTo>
                    <a:cubicBezTo>
                      <a:pt x="2532183" y="368085"/>
                      <a:pt x="2527563" y="351213"/>
                      <a:pt x="2523072" y="334371"/>
                    </a:cubicBezTo>
                    <a:lnTo>
                      <a:pt x="2523102" y="334240"/>
                    </a:lnTo>
                    <a:cubicBezTo>
                      <a:pt x="2521707" y="328789"/>
                      <a:pt x="2518758" y="325897"/>
                      <a:pt x="2513339" y="324107"/>
                    </a:cubicBezTo>
                    <a:cubicBezTo>
                      <a:pt x="2473847" y="311089"/>
                      <a:pt x="2433419" y="300352"/>
                      <a:pt x="2391452" y="277475"/>
                    </a:cubicBezTo>
                    <a:close/>
                    <a:moveTo>
                      <a:pt x="1858049" y="259342"/>
                    </a:moveTo>
                    <a:cubicBezTo>
                      <a:pt x="1824335" y="271506"/>
                      <a:pt x="1804764" y="279155"/>
                      <a:pt x="1793264" y="285779"/>
                    </a:cubicBezTo>
                    <a:lnTo>
                      <a:pt x="1777051" y="305911"/>
                    </a:lnTo>
                    <a:lnTo>
                      <a:pt x="1776783" y="306048"/>
                    </a:lnTo>
                    <a:lnTo>
                      <a:pt x="1776916" y="306078"/>
                    </a:lnTo>
                    <a:lnTo>
                      <a:pt x="1777051" y="305911"/>
                    </a:lnTo>
                    <a:lnTo>
                      <a:pt x="1819352" y="284247"/>
                    </a:lnTo>
                    <a:cubicBezTo>
                      <a:pt x="1804028" y="301569"/>
                      <a:pt x="1773890" y="301088"/>
                      <a:pt x="1767800" y="331473"/>
                    </a:cubicBezTo>
                    <a:cubicBezTo>
                      <a:pt x="1792995" y="323199"/>
                      <a:pt x="1814128" y="309005"/>
                      <a:pt x="1839165" y="305688"/>
                    </a:cubicBezTo>
                    <a:cubicBezTo>
                      <a:pt x="1857226" y="295233"/>
                      <a:pt x="1851138" y="275668"/>
                      <a:pt x="1858049" y="259342"/>
                    </a:cubicBezTo>
                    <a:close/>
                    <a:moveTo>
                      <a:pt x="1732263" y="250534"/>
                    </a:moveTo>
                    <a:lnTo>
                      <a:pt x="1732495" y="250725"/>
                    </a:lnTo>
                    <a:lnTo>
                      <a:pt x="1732058" y="250656"/>
                    </a:lnTo>
                    <a:close/>
                    <a:moveTo>
                      <a:pt x="2367863" y="223259"/>
                    </a:moveTo>
                    <a:cubicBezTo>
                      <a:pt x="2376720" y="249558"/>
                      <a:pt x="2385620" y="270178"/>
                      <a:pt x="2415761" y="278571"/>
                    </a:cubicBezTo>
                    <a:cubicBezTo>
                      <a:pt x="2450195" y="288219"/>
                      <a:pt x="2482370" y="305954"/>
                      <a:pt x="2517508" y="321034"/>
                    </a:cubicBezTo>
                    <a:cubicBezTo>
                      <a:pt x="2516580" y="308056"/>
                      <a:pt x="2510474" y="297092"/>
                      <a:pt x="2506485" y="285361"/>
                    </a:cubicBezTo>
                    <a:lnTo>
                      <a:pt x="2506354" y="285332"/>
                    </a:lnTo>
                    <a:cubicBezTo>
                      <a:pt x="2501080" y="270115"/>
                      <a:pt x="2491421" y="261949"/>
                      <a:pt x="2475114" y="257402"/>
                    </a:cubicBezTo>
                    <a:cubicBezTo>
                      <a:pt x="2439522" y="247351"/>
                      <a:pt x="2403680" y="237799"/>
                      <a:pt x="2367863" y="223259"/>
                    </a:cubicBezTo>
                    <a:close/>
                    <a:moveTo>
                      <a:pt x="1881594" y="216281"/>
                    </a:moveTo>
                    <a:cubicBezTo>
                      <a:pt x="1836687" y="222148"/>
                      <a:pt x="1796341" y="226278"/>
                      <a:pt x="1756034" y="222925"/>
                    </a:cubicBezTo>
                    <a:cubicBezTo>
                      <a:pt x="1736571" y="221265"/>
                      <a:pt x="1731922" y="234360"/>
                      <a:pt x="1725505" y="246081"/>
                    </a:cubicBezTo>
                    <a:cubicBezTo>
                      <a:pt x="1723957" y="248919"/>
                      <a:pt x="1725113" y="249633"/>
                      <a:pt x="1726951" y="249861"/>
                    </a:cubicBezTo>
                    <a:lnTo>
                      <a:pt x="1732058" y="250656"/>
                    </a:lnTo>
                    <a:lnTo>
                      <a:pt x="1711887" y="262699"/>
                    </a:lnTo>
                    <a:cubicBezTo>
                      <a:pt x="1706752" y="268415"/>
                      <a:pt x="1702869" y="275406"/>
                      <a:pt x="1699032" y="282510"/>
                    </a:cubicBezTo>
                    <a:cubicBezTo>
                      <a:pt x="1740710" y="287146"/>
                      <a:pt x="1776829" y="275392"/>
                      <a:pt x="1812819" y="254453"/>
                    </a:cubicBezTo>
                    <a:cubicBezTo>
                      <a:pt x="1784761" y="251531"/>
                      <a:pt x="1757936" y="257214"/>
                      <a:pt x="1731745" y="250972"/>
                    </a:cubicBezTo>
                    <a:cubicBezTo>
                      <a:pt x="1759566" y="248843"/>
                      <a:pt x="1787389" y="245469"/>
                      <a:pt x="1815143" y="244854"/>
                    </a:cubicBezTo>
                    <a:cubicBezTo>
                      <a:pt x="1839843" y="244235"/>
                      <a:pt x="1858672" y="232845"/>
                      <a:pt x="1881594" y="216281"/>
                    </a:cubicBezTo>
                    <a:close/>
                    <a:moveTo>
                      <a:pt x="1932329" y="181771"/>
                    </a:moveTo>
                    <a:cubicBezTo>
                      <a:pt x="1883611" y="187326"/>
                      <a:pt x="1838918" y="189217"/>
                      <a:pt x="1794027" y="186484"/>
                    </a:cubicBezTo>
                    <a:lnTo>
                      <a:pt x="1793866" y="186584"/>
                    </a:lnTo>
                    <a:cubicBezTo>
                      <a:pt x="1770600" y="185172"/>
                      <a:pt x="1754499" y="195975"/>
                      <a:pt x="1745547" y="219010"/>
                    </a:cubicBezTo>
                    <a:cubicBezTo>
                      <a:pt x="1795921" y="214110"/>
                      <a:pt x="1845635" y="209064"/>
                      <a:pt x="1895362" y="204571"/>
                    </a:cubicBezTo>
                    <a:cubicBezTo>
                      <a:pt x="1910396" y="203140"/>
                      <a:pt x="1919120" y="193471"/>
                      <a:pt x="1932329" y="181771"/>
                    </a:cubicBezTo>
                    <a:close/>
                    <a:moveTo>
                      <a:pt x="2347688" y="167463"/>
                    </a:moveTo>
                    <a:cubicBezTo>
                      <a:pt x="2350707" y="176754"/>
                      <a:pt x="2354807" y="189204"/>
                      <a:pt x="2358910" y="201654"/>
                    </a:cubicBezTo>
                    <a:cubicBezTo>
                      <a:pt x="2360729" y="207065"/>
                      <a:pt x="2362388" y="212576"/>
                      <a:pt x="2368984" y="214079"/>
                    </a:cubicBezTo>
                    <a:cubicBezTo>
                      <a:pt x="2410871" y="223898"/>
                      <a:pt x="2449954" y="242373"/>
                      <a:pt x="2492703" y="255718"/>
                    </a:cubicBezTo>
                    <a:lnTo>
                      <a:pt x="2492834" y="255748"/>
                    </a:lnTo>
                    <a:cubicBezTo>
                      <a:pt x="2484850" y="225625"/>
                      <a:pt x="2477181" y="199595"/>
                      <a:pt x="2441367" y="192965"/>
                    </a:cubicBezTo>
                    <a:cubicBezTo>
                      <a:pt x="2409408" y="187071"/>
                      <a:pt x="2378460" y="176136"/>
                      <a:pt x="2347688" y="167463"/>
                    </a:cubicBezTo>
                    <a:close/>
                    <a:moveTo>
                      <a:pt x="1992710" y="143910"/>
                    </a:moveTo>
                    <a:cubicBezTo>
                      <a:pt x="1960914" y="145825"/>
                      <a:pt x="1931655" y="148179"/>
                      <a:pt x="1902435" y="149154"/>
                    </a:cubicBezTo>
                    <a:cubicBezTo>
                      <a:pt x="1872391" y="150081"/>
                      <a:pt x="1841837" y="153251"/>
                      <a:pt x="1812469" y="148781"/>
                    </a:cubicBezTo>
                    <a:lnTo>
                      <a:pt x="1812497" y="148650"/>
                    </a:lnTo>
                    <a:cubicBezTo>
                      <a:pt x="1786618" y="144696"/>
                      <a:pt x="1775124" y="153734"/>
                      <a:pt x="1768302" y="175769"/>
                    </a:cubicBezTo>
                    <a:cubicBezTo>
                      <a:pt x="1767928" y="176794"/>
                      <a:pt x="1768450" y="178161"/>
                      <a:pt x="1768599" y="180554"/>
                    </a:cubicBezTo>
                    <a:cubicBezTo>
                      <a:pt x="1815229" y="178686"/>
                      <a:pt x="1861962" y="176981"/>
                      <a:pt x="1908640" y="174296"/>
                    </a:cubicBezTo>
                    <a:cubicBezTo>
                      <a:pt x="1939157" y="172505"/>
                      <a:pt x="1965954" y="163901"/>
                      <a:pt x="1992710" y="143910"/>
                    </a:cubicBezTo>
                    <a:close/>
                    <a:moveTo>
                      <a:pt x="2071375" y="89121"/>
                    </a:moveTo>
                    <a:cubicBezTo>
                      <a:pt x="1982881" y="96298"/>
                      <a:pt x="1894641" y="107834"/>
                      <a:pt x="1805656" y="99499"/>
                    </a:cubicBezTo>
                    <a:cubicBezTo>
                      <a:pt x="1800229" y="98956"/>
                      <a:pt x="1799465" y="101696"/>
                      <a:pt x="1798229" y="105298"/>
                    </a:cubicBezTo>
                    <a:lnTo>
                      <a:pt x="1798126" y="105135"/>
                    </a:lnTo>
                    <a:cubicBezTo>
                      <a:pt x="1793942" y="116810"/>
                      <a:pt x="1789727" y="128614"/>
                      <a:pt x="1784706" y="142734"/>
                    </a:cubicBezTo>
                    <a:cubicBezTo>
                      <a:pt x="1848177" y="139432"/>
                      <a:pt x="1909881" y="136559"/>
                      <a:pt x="1971534" y="132703"/>
                    </a:cubicBezTo>
                    <a:cubicBezTo>
                      <a:pt x="2021356" y="129621"/>
                      <a:pt x="2034258" y="123540"/>
                      <a:pt x="2073059" y="89644"/>
                    </a:cubicBezTo>
                    <a:cubicBezTo>
                      <a:pt x="2072562" y="89391"/>
                      <a:pt x="2071933" y="89109"/>
                      <a:pt x="2071375" y="89121"/>
                    </a:cubicBezTo>
                    <a:close/>
                    <a:moveTo>
                      <a:pt x="2291278" y="81905"/>
                    </a:moveTo>
                    <a:cubicBezTo>
                      <a:pt x="2317794" y="120831"/>
                      <a:pt x="2369841" y="115898"/>
                      <a:pt x="2403096" y="145951"/>
                    </a:cubicBezTo>
                    <a:cubicBezTo>
                      <a:pt x="2379724" y="139517"/>
                      <a:pt x="2356251" y="132922"/>
                      <a:pt x="2328849" y="125291"/>
                    </a:cubicBezTo>
                    <a:cubicBezTo>
                      <a:pt x="2335910" y="136335"/>
                      <a:pt x="2335190" y="147410"/>
                      <a:pt x="2345634" y="150900"/>
                    </a:cubicBezTo>
                    <a:cubicBezTo>
                      <a:pt x="2381961" y="163199"/>
                      <a:pt x="2418673" y="175029"/>
                      <a:pt x="2458297" y="188079"/>
                    </a:cubicBezTo>
                    <a:cubicBezTo>
                      <a:pt x="2422275" y="129368"/>
                      <a:pt x="2340420" y="82416"/>
                      <a:pt x="2291278" y="81905"/>
                    </a:cubicBezTo>
                    <a:close/>
                    <a:moveTo>
                      <a:pt x="2189540" y="76437"/>
                    </a:moveTo>
                    <a:cubicBezTo>
                      <a:pt x="2145347" y="79685"/>
                      <a:pt x="2104611" y="98842"/>
                      <a:pt x="2066166" y="122346"/>
                    </a:cubicBezTo>
                    <a:cubicBezTo>
                      <a:pt x="2002655" y="161162"/>
                      <a:pt x="1941517" y="203567"/>
                      <a:pt x="1879126" y="244164"/>
                    </a:cubicBezTo>
                    <a:cubicBezTo>
                      <a:pt x="1873135" y="247933"/>
                      <a:pt x="1868792" y="250551"/>
                      <a:pt x="1868950" y="259607"/>
                    </a:cubicBezTo>
                    <a:cubicBezTo>
                      <a:pt x="1870161" y="332868"/>
                      <a:pt x="1846017" y="400491"/>
                      <a:pt x="1816469" y="465637"/>
                    </a:cubicBezTo>
                    <a:cubicBezTo>
                      <a:pt x="1785602" y="533531"/>
                      <a:pt x="1742252" y="594700"/>
                      <a:pt x="1705312" y="659410"/>
                    </a:cubicBezTo>
                    <a:cubicBezTo>
                      <a:pt x="1692810" y="681398"/>
                      <a:pt x="1692546" y="681338"/>
                      <a:pt x="1715558" y="689354"/>
                    </a:cubicBezTo>
                    <a:cubicBezTo>
                      <a:pt x="1765944" y="706937"/>
                      <a:pt x="1816229" y="724357"/>
                      <a:pt x="1866646" y="741807"/>
                    </a:cubicBezTo>
                    <a:cubicBezTo>
                      <a:pt x="1942519" y="768110"/>
                      <a:pt x="2017396" y="796960"/>
                      <a:pt x="2097604" y="827996"/>
                    </a:cubicBezTo>
                    <a:cubicBezTo>
                      <a:pt x="2109265" y="834676"/>
                      <a:pt x="2116522" y="830224"/>
                      <a:pt x="2114733" y="810667"/>
                    </a:cubicBezTo>
                    <a:cubicBezTo>
                      <a:pt x="2114261" y="805428"/>
                      <a:pt x="2116800" y="799762"/>
                      <a:pt x="2118459" y="794311"/>
                    </a:cubicBezTo>
                    <a:cubicBezTo>
                      <a:pt x="2137451" y="729815"/>
                      <a:pt x="2163308" y="668688"/>
                      <a:pt x="2200675" y="611846"/>
                    </a:cubicBezTo>
                    <a:cubicBezTo>
                      <a:pt x="2257217" y="525655"/>
                      <a:pt x="2319147" y="444437"/>
                      <a:pt x="2396273" y="375701"/>
                    </a:cubicBezTo>
                    <a:cubicBezTo>
                      <a:pt x="2403394" y="369413"/>
                      <a:pt x="2401615" y="364428"/>
                      <a:pt x="2399407" y="357682"/>
                    </a:cubicBezTo>
                    <a:cubicBezTo>
                      <a:pt x="2390689" y="330165"/>
                      <a:pt x="2381192" y="303026"/>
                      <a:pt x="2367135" y="277624"/>
                    </a:cubicBezTo>
                    <a:cubicBezTo>
                      <a:pt x="2343050" y="234119"/>
                      <a:pt x="2333996" y="184324"/>
                      <a:pt x="2311603" y="140096"/>
                    </a:cubicBezTo>
                    <a:cubicBezTo>
                      <a:pt x="2295481" y="108533"/>
                      <a:pt x="2269630" y="85577"/>
                      <a:pt x="2234900" y="79055"/>
                    </a:cubicBezTo>
                    <a:lnTo>
                      <a:pt x="2234930" y="78921"/>
                    </a:lnTo>
                    <a:cubicBezTo>
                      <a:pt x="2219387" y="76040"/>
                      <a:pt x="2204272" y="75355"/>
                      <a:pt x="2189540" y="76437"/>
                    </a:cubicBezTo>
                    <a:close/>
                    <a:moveTo>
                      <a:pt x="1822981" y="58765"/>
                    </a:moveTo>
                    <a:lnTo>
                      <a:pt x="1823046" y="58767"/>
                    </a:lnTo>
                    <a:lnTo>
                      <a:pt x="1823026" y="58775"/>
                    </a:lnTo>
                    <a:close/>
                    <a:moveTo>
                      <a:pt x="1823436" y="58591"/>
                    </a:moveTo>
                    <a:cubicBezTo>
                      <a:pt x="1823540" y="58754"/>
                      <a:pt x="1823670" y="58784"/>
                      <a:pt x="1823670" y="58784"/>
                    </a:cubicBezTo>
                    <a:lnTo>
                      <a:pt x="1823046" y="58767"/>
                    </a:lnTo>
                    <a:close/>
                    <a:moveTo>
                      <a:pt x="2035038" y="23261"/>
                    </a:moveTo>
                    <a:cubicBezTo>
                      <a:pt x="2000973" y="29655"/>
                      <a:pt x="1966702" y="30867"/>
                      <a:pt x="1932324" y="33165"/>
                    </a:cubicBezTo>
                    <a:cubicBezTo>
                      <a:pt x="1902275" y="35338"/>
                      <a:pt x="1872606" y="40099"/>
                      <a:pt x="1843596" y="48060"/>
                    </a:cubicBezTo>
                    <a:cubicBezTo>
                      <a:pt x="1836059" y="50089"/>
                      <a:pt x="1827339" y="50599"/>
                      <a:pt x="1822820" y="58868"/>
                    </a:cubicBezTo>
                    <a:lnTo>
                      <a:pt x="1823026" y="58775"/>
                    </a:lnTo>
                    <a:lnTo>
                      <a:pt x="1823112" y="58794"/>
                    </a:lnTo>
                    <a:cubicBezTo>
                      <a:pt x="1808693" y="66056"/>
                      <a:pt x="1805395" y="79318"/>
                      <a:pt x="1803247" y="94230"/>
                    </a:cubicBezTo>
                    <a:cubicBezTo>
                      <a:pt x="1899855" y="90429"/>
                      <a:pt x="1995508" y="86547"/>
                      <a:pt x="2091059" y="82503"/>
                    </a:cubicBezTo>
                    <a:cubicBezTo>
                      <a:pt x="2097063" y="82345"/>
                      <a:pt x="2103514" y="80207"/>
                      <a:pt x="2108667" y="77080"/>
                    </a:cubicBezTo>
                    <a:cubicBezTo>
                      <a:pt x="2127425" y="65397"/>
                      <a:pt x="2148018" y="61485"/>
                      <a:pt x="2169398" y="59001"/>
                    </a:cubicBezTo>
                    <a:cubicBezTo>
                      <a:pt x="2180791" y="57711"/>
                      <a:pt x="2191868" y="55377"/>
                      <a:pt x="2203119" y="53500"/>
                    </a:cubicBezTo>
                    <a:cubicBezTo>
                      <a:pt x="2163079" y="41049"/>
                      <a:pt x="2123355" y="32694"/>
                      <a:pt x="2083603" y="24472"/>
                    </a:cubicBezTo>
                    <a:cubicBezTo>
                      <a:pt x="2067450" y="21071"/>
                      <a:pt x="2050990" y="20235"/>
                      <a:pt x="2035038" y="23261"/>
                    </a:cubicBezTo>
                    <a:close/>
                    <a:moveTo>
                      <a:pt x="2074395" y="558"/>
                    </a:moveTo>
                    <a:cubicBezTo>
                      <a:pt x="2108868" y="3290"/>
                      <a:pt x="2142463" y="15366"/>
                      <a:pt x="2176761" y="20578"/>
                    </a:cubicBezTo>
                    <a:cubicBezTo>
                      <a:pt x="2223680" y="27796"/>
                      <a:pt x="2267322" y="44535"/>
                      <a:pt x="2311941" y="59417"/>
                    </a:cubicBezTo>
                    <a:cubicBezTo>
                      <a:pt x="2340035" y="68870"/>
                      <a:pt x="2367744" y="76984"/>
                      <a:pt x="2392855" y="92834"/>
                    </a:cubicBezTo>
                    <a:cubicBezTo>
                      <a:pt x="2451459" y="129771"/>
                      <a:pt x="2489986" y="181144"/>
                      <a:pt x="2517042" y="245723"/>
                    </a:cubicBezTo>
                    <a:cubicBezTo>
                      <a:pt x="2589570" y="418896"/>
                      <a:pt x="2588708" y="598111"/>
                      <a:pt x="2571619" y="779732"/>
                    </a:cubicBezTo>
                    <a:cubicBezTo>
                      <a:pt x="2568480" y="813011"/>
                      <a:pt x="2569140" y="846048"/>
                      <a:pt x="2572004" y="879169"/>
                    </a:cubicBezTo>
                    <a:cubicBezTo>
                      <a:pt x="2575935" y="924047"/>
                      <a:pt x="2580421" y="968917"/>
                      <a:pt x="2583793" y="1013809"/>
                    </a:cubicBezTo>
                    <a:cubicBezTo>
                      <a:pt x="2584365" y="1022264"/>
                      <a:pt x="2586618" y="1026385"/>
                      <a:pt x="2594725" y="1027954"/>
                    </a:cubicBezTo>
                    <a:cubicBezTo>
                      <a:pt x="2605732" y="1030183"/>
                      <a:pt x="2616645" y="1034058"/>
                      <a:pt x="2627761" y="1035202"/>
                    </a:cubicBezTo>
                    <a:cubicBezTo>
                      <a:pt x="2666641" y="1039340"/>
                      <a:pt x="2704049" y="1049942"/>
                      <a:pt x="2740963" y="1062098"/>
                    </a:cubicBezTo>
                    <a:cubicBezTo>
                      <a:pt x="2760594" y="1068511"/>
                      <a:pt x="2780746" y="1073241"/>
                      <a:pt x="2801198" y="1076651"/>
                    </a:cubicBezTo>
                    <a:cubicBezTo>
                      <a:pt x="2840521" y="1083110"/>
                      <a:pt x="2877620" y="1096278"/>
                      <a:pt x="2913052" y="1114340"/>
                    </a:cubicBezTo>
                    <a:cubicBezTo>
                      <a:pt x="2950503" y="1133279"/>
                      <a:pt x="2963805" y="1168082"/>
                      <a:pt x="2970513" y="1206241"/>
                    </a:cubicBezTo>
                    <a:cubicBezTo>
                      <a:pt x="2973164" y="1221415"/>
                      <a:pt x="2962125" y="1230277"/>
                      <a:pt x="2950261" y="1237288"/>
                    </a:cubicBezTo>
                    <a:cubicBezTo>
                      <a:pt x="2935186" y="1246204"/>
                      <a:pt x="2920072" y="1254692"/>
                      <a:pt x="2908653" y="1268882"/>
                    </a:cubicBezTo>
                    <a:cubicBezTo>
                      <a:pt x="2900912" y="1278497"/>
                      <a:pt x="2900320" y="1287797"/>
                      <a:pt x="2905138" y="1298327"/>
                    </a:cubicBezTo>
                    <a:cubicBezTo>
                      <a:pt x="2911289" y="1311525"/>
                      <a:pt x="2919738" y="1323161"/>
                      <a:pt x="2930544" y="1332976"/>
                    </a:cubicBezTo>
                    <a:cubicBezTo>
                      <a:pt x="2965436" y="1364375"/>
                      <a:pt x="2999146" y="1397306"/>
                      <a:pt x="3035512" y="1427097"/>
                    </a:cubicBezTo>
                    <a:cubicBezTo>
                      <a:pt x="3090346" y="1472055"/>
                      <a:pt x="3119047" y="1530627"/>
                      <a:pt x="3133069" y="1598201"/>
                    </a:cubicBezTo>
                    <a:lnTo>
                      <a:pt x="3132949" y="1598731"/>
                    </a:lnTo>
                    <a:cubicBezTo>
                      <a:pt x="3145256" y="1658007"/>
                      <a:pt x="3141275" y="1716904"/>
                      <a:pt x="3132481" y="1776229"/>
                    </a:cubicBezTo>
                    <a:lnTo>
                      <a:pt x="3118897" y="1872011"/>
                    </a:lnTo>
                    <a:lnTo>
                      <a:pt x="3090351" y="1872011"/>
                    </a:lnTo>
                    <a:lnTo>
                      <a:pt x="3112227" y="1732348"/>
                    </a:lnTo>
                    <a:cubicBezTo>
                      <a:pt x="3122456" y="1646014"/>
                      <a:pt x="3112195" y="1563754"/>
                      <a:pt x="3063461" y="1488964"/>
                    </a:cubicBezTo>
                    <a:cubicBezTo>
                      <a:pt x="3054742" y="1475462"/>
                      <a:pt x="3045822" y="1469545"/>
                      <a:pt x="3029923" y="1476607"/>
                    </a:cubicBezTo>
                    <a:cubicBezTo>
                      <a:pt x="3020332" y="1480944"/>
                      <a:pt x="3009752" y="1483529"/>
                      <a:pt x="2999466" y="1486045"/>
                    </a:cubicBezTo>
                    <a:cubicBezTo>
                      <a:pt x="2933773" y="1502160"/>
                      <a:pt x="2872744" y="1529470"/>
                      <a:pt x="2815297" y="1564810"/>
                    </a:cubicBezTo>
                    <a:cubicBezTo>
                      <a:pt x="2673185" y="1652044"/>
                      <a:pt x="2543344" y="1754839"/>
                      <a:pt x="2419329" y="1866177"/>
                    </a:cubicBezTo>
                    <a:lnTo>
                      <a:pt x="2411981" y="1872012"/>
                    </a:lnTo>
                    <a:lnTo>
                      <a:pt x="2369390" y="1872012"/>
                    </a:lnTo>
                    <a:lnTo>
                      <a:pt x="2382327" y="1862328"/>
                    </a:lnTo>
                    <a:cubicBezTo>
                      <a:pt x="2480428" y="1781304"/>
                      <a:pt x="2571631" y="1692184"/>
                      <a:pt x="2678596" y="1622194"/>
                    </a:cubicBezTo>
                    <a:cubicBezTo>
                      <a:pt x="2760338" y="1568525"/>
                      <a:pt x="2839227" y="1510318"/>
                      <a:pt x="2932892" y="1477400"/>
                    </a:cubicBezTo>
                    <a:cubicBezTo>
                      <a:pt x="2963809" y="1466543"/>
                      <a:pt x="2994156" y="1455140"/>
                      <a:pt x="3027869" y="1460045"/>
                    </a:cubicBezTo>
                    <a:cubicBezTo>
                      <a:pt x="3030140" y="1460423"/>
                      <a:pt x="3032695" y="1460171"/>
                      <a:pt x="3033861" y="1456275"/>
                    </a:cubicBezTo>
                    <a:cubicBezTo>
                      <a:pt x="3029449" y="1452496"/>
                      <a:pt x="3024640" y="1448624"/>
                      <a:pt x="3020056" y="1444390"/>
                    </a:cubicBezTo>
                    <a:cubicBezTo>
                      <a:pt x="2983854" y="1411445"/>
                      <a:pt x="2947397" y="1378997"/>
                      <a:pt x="2911902" y="1345382"/>
                    </a:cubicBezTo>
                    <a:cubicBezTo>
                      <a:pt x="2898776" y="1332956"/>
                      <a:pt x="2890377" y="1317445"/>
                      <a:pt x="2867890" y="1315652"/>
                    </a:cubicBezTo>
                    <a:cubicBezTo>
                      <a:pt x="2849774" y="1314163"/>
                      <a:pt x="2831435" y="1305128"/>
                      <a:pt x="2814369" y="1294164"/>
                    </a:cubicBezTo>
                    <a:cubicBezTo>
                      <a:pt x="2840479" y="1293452"/>
                      <a:pt x="2863044" y="1302199"/>
                      <a:pt x="2885311" y="1312267"/>
                    </a:cubicBezTo>
                    <a:cubicBezTo>
                      <a:pt x="2885221" y="1287687"/>
                      <a:pt x="2874931" y="1274383"/>
                      <a:pt x="2849599" y="1269860"/>
                    </a:cubicBezTo>
                    <a:cubicBezTo>
                      <a:pt x="2828515" y="1266169"/>
                      <a:pt x="2806468" y="1261839"/>
                      <a:pt x="2787598" y="1247828"/>
                    </a:cubicBezTo>
                    <a:cubicBezTo>
                      <a:pt x="2811889" y="1249617"/>
                      <a:pt x="2835083" y="1253789"/>
                      <a:pt x="2855837" y="1263789"/>
                    </a:cubicBezTo>
                    <a:cubicBezTo>
                      <a:pt x="2875831" y="1273477"/>
                      <a:pt x="2887897" y="1269844"/>
                      <a:pt x="2896147" y="1250077"/>
                    </a:cubicBezTo>
                    <a:cubicBezTo>
                      <a:pt x="2896551" y="1248919"/>
                      <a:pt x="2896424" y="1247640"/>
                      <a:pt x="2896814" y="1245928"/>
                    </a:cubicBezTo>
                    <a:cubicBezTo>
                      <a:pt x="2859828" y="1233479"/>
                      <a:pt x="2821935" y="1223181"/>
                      <a:pt x="2787032" y="1205240"/>
                    </a:cubicBezTo>
                    <a:cubicBezTo>
                      <a:pt x="2821384" y="1207931"/>
                      <a:pt x="2853688" y="1217789"/>
                      <a:pt x="2885081" y="1231043"/>
                    </a:cubicBezTo>
                    <a:cubicBezTo>
                      <a:pt x="2908360" y="1240923"/>
                      <a:pt x="2911755" y="1240033"/>
                      <a:pt x="2930276" y="1220248"/>
                    </a:cubicBezTo>
                    <a:cubicBezTo>
                      <a:pt x="2861299" y="1194128"/>
                      <a:pt x="2789994" y="1177608"/>
                      <a:pt x="2720765" y="1155040"/>
                    </a:cubicBezTo>
                    <a:cubicBezTo>
                      <a:pt x="2733042" y="1150485"/>
                      <a:pt x="2745325" y="1155641"/>
                      <a:pt x="2757023" y="1157889"/>
                    </a:cubicBezTo>
                    <a:cubicBezTo>
                      <a:pt x="2816643" y="1169666"/>
                      <a:pt x="2876031" y="1183055"/>
                      <a:pt x="2931211" y="1210053"/>
                    </a:cubicBezTo>
                    <a:cubicBezTo>
                      <a:pt x="2936715" y="1212695"/>
                      <a:pt x="2941982" y="1221249"/>
                      <a:pt x="2948180" y="1211699"/>
                    </a:cubicBezTo>
                    <a:cubicBezTo>
                      <a:pt x="2954025" y="1202485"/>
                      <a:pt x="2947359" y="1197637"/>
                      <a:pt x="2940202" y="1194341"/>
                    </a:cubicBezTo>
                    <a:cubicBezTo>
                      <a:pt x="2923265" y="1186460"/>
                      <a:pt x="2906287" y="1178151"/>
                      <a:pt x="2888564" y="1171895"/>
                    </a:cubicBezTo>
                    <a:cubicBezTo>
                      <a:pt x="2849016" y="1157892"/>
                      <a:pt x="2809219" y="1144385"/>
                      <a:pt x="2769018" y="1132036"/>
                    </a:cubicBezTo>
                    <a:cubicBezTo>
                      <a:pt x="2729577" y="1120001"/>
                      <a:pt x="2689615" y="1109650"/>
                      <a:pt x="2649965" y="1098537"/>
                    </a:cubicBezTo>
                    <a:cubicBezTo>
                      <a:pt x="2752255" y="1110598"/>
                      <a:pt x="2850448" y="1136989"/>
                      <a:pt x="2944147" y="1183723"/>
                    </a:cubicBezTo>
                    <a:cubicBezTo>
                      <a:pt x="2939078" y="1162727"/>
                      <a:pt x="2931080" y="1146059"/>
                      <a:pt x="2914114" y="1135255"/>
                    </a:cubicBezTo>
                    <a:cubicBezTo>
                      <a:pt x="2888668" y="1119054"/>
                      <a:pt x="2861612" y="1104426"/>
                      <a:pt x="2831356" y="1101419"/>
                    </a:cubicBezTo>
                    <a:cubicBezTo>
                      <a:pt x="2797476" y="1097863"/>
                      <a:pt x="2764870" y="1089329"/>
                      <a:pt x="2731594" y="1083134"/>
                    </a:cubicBezTo>
                    <a:cubicBezTo>
                      <a:pt x="2698448" y="1076972"/>
                      <a:pt x="2665992" y="1064724"/>
                      <a:pt x="2631589" y="1068959"/>
                    </a:cubicBezTo>
                    <a:cubicBezTo>
                      <a:pt x="2468203" y="1088770"/>
                      <a:pt x="2314787" y="1137909"/>
                      <a:pt x="2172937" y="1222153"/>
                    </a:cubicBezTo>
                    <a:cubicBezTo>
                      <a:pt x="1977638" y="1338205"/>
                      <a:pt x="1788788" y="1464330"/>
                      <a:pt x="1598307" y="1587861"/>
                    </a:cubicBezTo>
                    <a:cubicBezTo>
                      <a:pt x="1518395" y="1639591"/>
                      <a:pt x="1442354" y="1697475"/>
                      <a:pt x="1355893" y="1738970"/>
                    </a:cubicBezTo>
                    <a:cubicBezTo>
                      <a:pt x="1234732" y="1797121"/>
                      <a:pt x="1107862" y="1835787"/>
                      <a:pt x="977869" y="1863400"/>
                    </a:cubicBezTo>
                    <a:lnTo>
                      <a:pt x="931353" y="1872012"/>
                    </a:lnTo>
                    <a:lnTo>
                      <a:pt x="834927" y="1872012"/>
                    </a:lnTo>
                    <a:lnTo>
                      <a:pt x="890677" y="1863195"/>
                    </a:lnTo>
                    <a:cubicBezTo>
                      <a:pt x="964036" y="1848685"/>
                      <a:pt x="1036788" y="1831123"/>
                      <a:pt x="1108872" y="1809802"/>
                    </a:cubicBezTo>
                    <a:cubicBezTo>
                      <a:pt x="1232360" y="1773270"/>
                      <a:pt x="1351439" y="1726855"/>
                      <a:pt x="1458325" y="1654769"/>
                    </a:cubicBezTo>
                    <a:cubicBezTo>
                      <a:pt x="1577481" y="1574515"/>
                      <a:pt x="1696403" y="1494068"/>
                      <a:pt x="1817318" y="1416435"/>
                    </a:cubicBezTo>
                    <a:cubicBezTo>
                      <a:pt x="1944450" y="1334668"/>
                      <a:pt x="2069574" y="1249529"/>
                      <a:pt x="2202482" y="1177125"/>
                    </a:cubicBezTo>
                    <a:cubicBezTo>
                      <a:pt x="2313358" y="1116770"/>
                      <a:pt x="2430282" y="1072501"/>
                      <a:pt x="2557254" y="1059657"/>
                    </a:cubicBezTo>
                    <a:cubicBezTo>
                      <a:pt x="2566064" y="1058749"/>
                      <a:pt x="2575035" y="1057741"/>
                      <a:pt x="2588660" y="1056405"/>
                    </a:cubicBezTo>
                    <a:cubicBezTo>
                      <a:pt x="2564918" y="1047944"/>
                      <a:pt x="2545828" y="1042207"/>
                      <a:pt x="2527583" y="1034583"/>
                    </a:cubicBezTo>
                    <a:cubicBezTo>
                      <a:pt x="2376577" y="972020"/>
                      <a:pt x="2230237" y="898725"/>
                      <a:pt x="2075341" y="844709"/>
                    </a:cubicBezTo>
                    <a:cubicBezTo>
                      <a:pt x="1974172" y="809455"/>
                      <a:pt x="1874643" y="769439"/>
                      <a:pt x="1773000" y="735047"/>
                    </a:cubicBezTo>
                    <a:cubicBezTo>
                      <a:pt x="1736306" y="722526"/>
                      <a:pt x="1698727" y="711468"/>
                      <a:pt x="1663695" y="695302"/>
                    </a:cubicBezTo>
                    <a:cubicBezTo>
                      <a:pt x="1618756" y="674520"/>
                      <a:pt x="1574992" y="650398"/>
                      <a:pt x="1526342" y="640428"/>
                    </a:cubicBezTo>
                    <a:cubicBezTo>
                      <a:pt x="1494269" y="633815"/>
                      <a:pt x="1463535" y="623760"/>
                      <a:pt x="1432981" y="612918"/>
                    </a:cubicBezTo>
                    <a:cubicBezTo>
                      <a:pt x="1367378" y="589650"/>
                      <a:pt x="1302021" y="567128"/>
                      <a:pt x="1232070" y="558689"/>
                    </a:cubicBezTo>
                    <a:cubicBezTo>
                      <a:pt x="1144124" y="548228"/>
                      <a:pt x="1056930" y="553344"/>
                      <a:pt x="969525" y="562434"/>
                    </a:cubicBezTo>
                    <a:cubicBezTo>
                      <a:pt x="860376" y="573787"/>
                      <a:pt x="751292" y="586680"/>
                      <a:pt x="646857" y="622417"/>
                    </a:cubicBezTo>
                    <a:cubicBezTo>
                      <a:pt x="508373" y="669962"/>
                      <a:pt x="384714" y="738921"/>
                      <a:pt x="301426" y="865781"/>
                    </a:cubicBezTo>
                    <a:cubicBezTo>
                      <a:pt x="271943" y="910545"/>
                      <a:pt x="245343" y="956658"/>
                      <a:pt x="223132" y="1005434"/>
                    </a:cubicBezTo>
                    <a:cubicBezTo>
                      <a:pt x="301872" y="933873"/>
                      <a:pt x="383518" y="867830"/>
                      <a:pt x="488868" y="839655"/>
                    </a:cubicBezTo>
                    <a:cubicBezTo>
                      <a:pt x="486664" y="842623"/>
                      <a:pt x="483679" y="844163"/>
                      <a:pt x="480692" y="845702"/>
                    </a:cubicBezTo>
                    <a:cubicBezTo>
                      <a:pt x="387266" y="891580"/>
                      <a:pt x="301906" y="949560"/>
                      <a:pt x="223258" y="1017672"/>
                    </a:cubicBezTo>
                    <a:cubicBezTo>
                      <a:pt x="207528" y="1031296"/>
                      <a:pt x="194479" y="1056908"/>
                      <a:pt x="192857" y="1078043"/>
                    </a:cubicBezTo>
                    <a:cubicBezTo>
                      <a:pt x="290603" y="986391"/>
                      <a:pt x="369379" y="938427"/>
                      <a:pt x="404716" y="927050"/>
                    </a:cubicBezTo>
                    <a:cubicBezTo>
                      <a:pt x="394920" y="934116"/>
                      <a:pt x="388424" y="938880"/>
                      <a:pt x="381989" y="943380"/>
                    </a:cubicBezTo>
                    <a:cubicBezTo>
                      <a:pt x="323279" y="984261"/>
                      <a:pt x="267034" y="1028338"/>
                      <a:pt x="211196" y="1073063"/>
                    </a:cubicBezTo>
                    <a:cubicBezTo>
                      <a:pt x="190638" y="1089609"/>
                      <a:pt x="173257" y="1107435"/>
                      <a:pt x="168644" y="1136217"/>
                    </a:cubicBezTo>
                    <a:cubicBezTo>
                      <a:pt x="186597" y="1120742"/>
                      <a:pt x="203907" y="1105675"/>
                      <a:pt x="221419" y="1090933"/>
                    </a:cubicBezTo>
                    <a:cubicBezTo>
                      <a:pt x="239769" y="1075548"/>
                      <a:pt x="258193" y="1060457"/>
                      <a:pt x="278639" y="1048049"/>
                    </a:cubicBezTo>
                    <a:cubicBezTo>
                      <a:pt x="297763" y="1036586"/>
                      <a:pt x="315956" y="1023108"/>
                      <a:pt x="340079" y="1015283"/>
                    </a:cubicBezTo>
                    <a:cubicBezTo>
                      <a:pt x="285178" y="1057724"/>
                      <a:pt x="233174" y="1099020"/>
                      <a:pt x="179887" y="1138639"/>
                    </a:cubicBezTo>
                    <a:cubicBezTo>
                      <a:pt x="156682" y="1155832"/>
                      <a:pt x="149662" y="1179347"/>
                      <a:pt x="142404" y="1208774"/>
                    </a:cubicBezTo>
                    <a:cubicBezTo>
                      <a:pt x="160138" y="1190614"/>
                      <a:pt x="174279" y="1174823"/>
                      <a:pt x="189835" y="1160746"/>
                    </a:cubicBezTo>
                    <a:cubicBezTo>
                      <a:pt x="205614" y="1146303"/>
                      <a:pt x="222572" y="1133377"/>
                      <a:pt x="239327" y="1120126"/>
                    </a:cubicBezTo>
                    <a:cubicBezTo>
                      <a:pt x="268416" y="1097198"/>
                      <a:pt x="273904" y="1094424"/>
                      <a:pt x="294065" y="1091801"/>
                    </a:cubicBezTo>
                    <a:cubicBezTo>
                      <a:pt x="286062" y="1098303"/>
                      <a:pt x="279002" y="1104327"/>
                      <a:pt x="271576" y="1110127"/>
                    </a:cubicBezTo>
                    <a:cubicBezTo>
                      <a:pt x="228149" y="1144220"/>
                      <a:pt x="184214" y="1177504"/>
                      <a:pt x="145835" y="1217465"/>
                    </a:cubicBezTo>
                    <a:cubicBezTo>
                      <a:pt x="132571" y="1231233"/>
                      <a:pt x="130769" y="1247057"/>
                      <a:pt x="131234" y="1264508"/>
                    </a:cubicBezTo>
                    <a:cubicBezTo>
                      <a:pt x="155055" y="1236077"/>
                      <a:pt x="180110" y="1210148"/>
                      <a:pt x="212894" y="1192917"/>
                    </a:cubicBezTo>
                    <a:cubicBezTo>
                      <a:pt x="189280" y="1218619"/>
                      <a:pt x="163886" y="1242390"/>
                      <a:pt x="140066" y="1267768"/>
                    </a:cubicBezTo>
                    <a:cubicBezTo>
                      <a:pt x="127803" y="1280792"/>
                      <a:pt x="124060" y="1294787"/>
                      <a:pt x="126628" y="1313964"/>
                    </a:cubicBezTo>
                    <a:cubicBezTo>
                      <a:pt x="148627" y="1286229"/>
                      <a:pt x="171353" y="1261989"/>
                      <a:pt x="201505" y="1245965"/>
                    </a:cubicBezTo>
                    <a:cubicBezTo>
                      <a:pt x="183945" y="1264581"/>
                      <a:pt x="166964" y="1284301"/>
                      <a:pt x="146809" y="1299691"/>
                    </a:cubicBezTo>
                    <a:cubicBezTo>
                      <a:pt x="122484" y="1318154"/>
                      <a:pt x="119893" y="1341707"/>
                      <a:pt x="122387" y="1369748"/>
                    </a:cubicBezTo>
                    <a:cubicBezTo>
                      <a:pt x="133509" y="1358684"/>
                      <a:pt x="140844" y="1345369"/>
                      <a:pt x="155848" y="1341018"/>
                    </a:cubicBezTo>
                    <a:cubicBezTo>
                      <a:pt x="148163" y="1351616"/>
                      <a:pt x="139936" y="1361537"/>
                      <a:pt x="130674" y="1370525"/>
                    </a:cubicBezTo>
                    <a:cubicBezTo>
                      <a:pt x="116203" y="1384712"/>
                      <a:pt x="116783" y="1399830"/>
                      <a:pt x="126178" y="1415846"/>
                    </a:cubicBezTo>
                    <a:cubicBezTo>
                      <a:pt x="126268" y="1415451"/>
                      <a:pt x="126593" y="1415247"/>
                      <a:pt x="126653" y="1414984"/>
                    </a:cubicBezTo>
                    <a:cubicBezTo>
                      <a:pt x="126563" y="1415378"/>
                      <a:pt x="126412" y="1416039"/>
                      <a:pt x="126412" y="1416039"/>
                    </a:cubicBezTo>
                    <a:lnTo>
                      <a:pt x="126148" y="1415978"/>
                    </a:lnTo>
                    <a:cubicBezTo>
                      <a:pt x="115706" y="1431360"/>
                      <a:pt x="125491" y="1445661"/>
                      <a:pt x="125836" y="1463639"/>
                    </a:cubicBezTo>
                    <a:cubicBezTo>
                      <a:pt x="137733" y="1450391"/>
                      <a:pt x="143996" y="1437527"/>
                      <a:pt x="157425" y="1431565"/>
                    </a:cubicBezTo>
                    <a:cubicBezTo>
                      <a:pt x="149911" y="1442621"/>
                      <a:pt x="141535" y="1453200"/>
                      <a:pt x="132853" y="1463294"/>
                    </a:cubicBezTo>
                    <a:cubicBezTo>
                      <a:pt x="121483" y="1476662"/>
                      <a:pt x="131605" y="1488265"/>
                      <a:pt x="133985" y="1501572"/>
                    </a:cubicBezTo>
                    <a:cubicBezTo>
                      <a:pt x="145051" y="1495628"/>
                      <a:pt x="148578" y="1483804"/>
                      <a:pt x="159763" y="1480386"/>
                    </a:cubicBezTo>
                    <a:cubicBezTo>
                      <a:pt x="158591" y="1488582"/>
                      <a:pt x="153279" y="1493617"/>
                      <a:pt x="148181" y="1497729"/>
                    </a:cubicBezTo>
                    <a:cubicBezTo>
                      <a:pt x="137244" y="1506754"/>
                      <a:pt x="136521" y="1516025"/>
                      <a:pt x="142235" y="1528704"/>
                    </a:cubicBezTo>
                    <a:cubicBezTo>
                      <a:pt x="152502" y="1551856"/>
                      <a:pt x="165391" y="1573245"/>
                      <a:pt x="179706" y="1593851"/>
                    </a:cubicBezTo>
                    <a:cubicBezTo>
                      <a:pt x="197036" y="1618888"/>
                      <a:pt x="214749" y="1643459"/>
                      <a:pt x="233219" y="1669589"/>
                    </a:cubicBezTo>
                    <a:cubicBezTo>
                      <a:pt x="189749" y="1648448"/>
                      <a:pt x="138836" y="1588703"/>
                      <a:pt x="119896" y="1532356"/>
                    </a:cubicBezTo>
                    <a:cubicBezTo>
                      <a:pt x="83777" y="1425336"/>
                      <a:pt x="92087" y="1316366"/>
                      <a:pt x="118566" y="1209866"/>
                    </a:cubicBezTo>
                    <a:cubicBezTo>
                      <a:pt x="139349" y="1125936"/>
                      <a:pt x="174697" y="1046295"/>
                      <a:pt x="214066" y="969097"/>
                    </a:cubicBezTo>
                    <a:cubicBezTo>
                      <a:pt x="255613" y="887815"/>
                      <a:pt x="304618" y="811564"/>
                      <a:pt x="371923" y="748776"/>
                    </a:cubicBezTo>
                    <a:cubicBezTo>
                      <a:pt x="439715" y="685682"/>
                      <a:pt x="521458" y="646024"/>
                      <a:pt x="606899" y="613869"/>
                    </a:cubicBezTo>
                    <a:cubicBezTo>
                      <a:pt x="726470" y="568955"/>
                      <a:pt x="852218" y="554168"/>
                      <a:pt x="978463" y="542687"/>
                    </a:cubicBezTo>
                    <a:cubicBezTo>
                      <a:pt x="984983" y="542089"/>
                      <a:pt x="991596" y="542902"/>
                      <a:pt x="997211" y="538353"/>
                    </a:cubicBezTo>
                    <a:cubicBezTo>
                      <a:pt x="1018924" y="542328"/>
                      <a:pt x="1040303" y="536792"/>
                      <a:pt x="1061911" y="535746"/>
                    </a:cubicBezTo>
                    <a:cubicBezTo>
                      <a:pt x="1072434" y="535231"/>
                      <a:pt x="1084055" y="538431"/>
                      <a:pt x="1093503" y="530455"/>
                    </a:cubicBezTo>
                    <a:cubicBezTo>
                      <a:pt x="1046958" y="516106"/>
                      <a:pt x="1003092" y="494874"/>
                      <a:pt x="957423" y="478506"/>
                    </a:cubicBezTo>
                    <a:cubicBezTo>
                      <a:pt x="882359" y="451695"/>
                      <a:pt x="806129" y="428782"/>
                      <a:pt x="727986" y="413061"/>
                    </a:cubicBezTo>
                    <a:cubicBezTo>
                      <a:pt x="717288" y="410071"/>
                      <a:pt x="706460" y="407049"/>
                      <a:pt x="695763" y="404058"/>
                    </a:cubicBezTo>
                    <a:cubicBezTo>
                      <a:pt x="781730" y="414065"/>
                      <a:pt x="864833" y="436047"/>
                      <a:pt x="946258" y="464168"/>
                    </a:cubicBezTo>
                    <a:cubicBezTo>
                      <a:pt x="994758" y="480904"/>
                      <a:pt x="1041694" y="501449"/>
                      <a:pt x="1087060" y="525240"/>
                    </a:cubicBezTo>
                    <a:cubicBezTo>
                      <a:pt x="1089546" y="526501"/>
                      <a:pt x="1091589" y="528493"/>
                      <a:pt x="1093825" y="530250"/>
                    </a:cubicBezTo>
                    <a:cubicBezTo>
                      <a:pt x="1093988" y="530150"/>
                      <a:pt x="1093988" y="530150"/>
                      <a:pt x="1093988" y="530150"/>
                    </a:cubicBezTo>
                    <a:cubicBezTo>
                      <a:pt x="1110536" y="536694"/>
                      <a:pt x="1127482" y="534171"/>
                      <a:pt x="1144255" y="534245"/>
                    </a:cubicBezTo>
                    <a:cubicBezTo>
                      <a:pt x="1145032" y="529010"/>
                      <a:pt x="1142070" y="528614"/>
                      <a:pt x="1140080" y="527604"/>
                    </a:cubicBezTo>
                    <a:cubicBezTo>
                      <a:pt x="1050079" y="483517"/>
                      <a:pt x="958562" y="443660"/>
                      <a:pt x="865057" y="407653"/>
                    </a:cubicBezTo>
                    <a:cubicBezTo>
                      <a:pt x="806129" y="384934"/>
                      <a:pt x="747299" y="390405"/>
                      <a:pt x="687498" y="396487"/>
                    </a:cubicBezTo>
                    <a:cubicBezTo>
                      <a:pt x="677838" y="397476"/>
                      <a:pt x="685271" y="401390"/>
                      <a:pt x="685726" y="404268"/>
                    </a:cubicBezTo>
                    <a:cubicBezTo>
                      <a:pt x="679082" y="400535"/>
                      <a:pt x="671726" y="398720"/>
                      <a:pt x="664367" y="399957"/>
                    </a:cubicBezTo>
                    <a:cubicBezTo>
                      <a:pt x="645597" y="403176"/>
                      <a:pt x="626940" y="407112"/>
                      <a:pt x="608210" y="410755"/>
                    </a:cubicBezTo>
                    <a:cubicBezTo>
                      <a:pt x="614231" y="420869"/>
                      <a:pt x="625302" y="419782"/>
                      <a:pt x="634392" y="421298"/>
                    </a:cubicBezTo>
                    <a:cubicBezTo>
                      <a:pt x="733316" y="437170"/>
                      <a:pt x="828323" y="466581"/>
                      <a:pt x="921623" y="502265"/>
                    </a:cubicBezTo>
                    <a:cubicBezTo>
                      <a:pt x="947033" y="511939"/>
                      <a:pt x="970864" y="526108"/>
                      <a:pt x="995406" y="538359"/>
                    </a:cubicBezTo>
                    <a:cubicBezTo>
                      <a:pt x="865994" y="488207"/>
                      <a:pt x="732734" y="450080"/>
                      <a:pt x="598546" y="414797"/>
                    </a:cubicBezTo>
                    <a:cubicBezTo>
                      <a:pt x="580371" y="419677"/>
                      <a:pt x="562467" y="425172"/>
                      <a:pt x="542258" y="436525"/>
                    </a:cubicBezTo>
                    <a:cubicBezTo>
                      <a:pt x="627293" y="456727"/>
                      <a:pt x="708178" y="473211"/>
                      <a:pt x="784961" y="505269"/>
                    </a:cubicBezTo>
                    <a:cubicBezTo>
                      <a:pt x="776954" y="506915"/>
                      <a:pt x="769809" y="504176"/>
                      <a:pt x="762774" y="502159"/>
                    </a:cubicBezTo>
                    <a:cubicBezTo>
                      <a:pt x="695257" y="483032"/>
                      <a:pt x="627961" y="463541"/>
                      <a:pt x="560636" y="444181"/>
                    </a:cubicBezTo>
                    <a:cubicBezTo>
                      <a:pt x="539273" y="438066"/>
                      <a:pt x="499515" y="449961"/>
                      <a:pt x="486727" y="467724"/>
                    </a:cubicBezTo>
                    <a:cubicBezTo>
                      <a:pt x="485293" y="469755"/>
                      <a:pt x="485844" y="470991"/>
                      <a:pt x="487061" y="471129"/>
                    </a:cubicBezTo>
                    <a:cubicBezTo>
                      <a:pt x="456634" y="486538"/>
                      <a:pt x="444356" y="516070"/>
                      <a:pt x="428956" y="545309"/>
                    </a:cubicBezTo>
                    <a:cubicBezTo>
                      <a:pt x="458697" y="548753"/>
                      <a:pt x="486784" y="548493"/>
                      <a:pt x="508441" y="568548"/>
                    </a:cubicBezTo>
                    <a:cubicBezTo>
                      <a:pt x="484882" y="564153"/>
                      <a:pt x="461846" y="558073"/>
                      <a:pt x="438991" y="551202"/>
                    </a:cubicBezTo>
                    <a:cubicBezTo>
                      <a:pt x="430303" y="548529"/>
                      <a:pt x="424425" y="549967"/>
                      <a:pt x="420594" y="558252"/>
                    </a:cubicBezTo>
                    <a:cubicBezTo>
                      <a:pt x="415978" y="568161"/>
                      <a:pt x="401968" y="573017"/>
                      <a:pt x="405416" y="587123"/>
                    </a:cubicBezTo>
                    <a:cubicBezTo>
                      <a:pt x="386772" y="588565"/>
                      <a:pt x="380982" y="606671"/>
                      <a:pt x="367468" y="614833"/>
                    </a:cubicBezTo>
                    <a:cubicBezTo>
                      <a:pt x="371206" y="620957"/>
                      <a:pt x="380144" y="618275"/>
                      <a:pt x="382543" y="627841"/>
                    </a:cubicBezTo>
                    <a:cubicBezTo>
                      <a:pt x="350571" y="613482"/>
                      <a:pt x="343143" y="644258"/>
                      <a:pt x="319722" y="655714"/>
                    </a:cubicBezTo>
                    <a:cubicBezTo>
                      <a:pt x="333422" y="659526"/>
                      <a:pt x="341744" y="661978"/>
                      <a:pt x="354286" y="665390"/>
                    </a:cubicBezTo>
                    <a:cubicBezTo>
                      <a:pt x="334726" y="665374"/>
                      <a:pt x="320093" y="654687"/>
                      <a:pt x="304611" y="666007"/>
                    </a:cubicBezTo>
                    <a:cubicBezTo>
                      <a:pt x="250077" y="705617"/>
                      <a:pt x="204427" y="752524"/>
                      <a:pt x="170511" y="811263"/>
                    </a:cubicBezTo>
                    <a:cubicBezTo>
                      <a:pt x="116010" y="905550"/>
                      <a:pt x="88886" y="1009404"/>
                      <a:pt x="65748" y="1114026"/>
                    </a:cubicBezTo>
                    <a:cubicBezTo>
                      <a:pt x="46792" y="1199067"/>
                      <a:pt x="41414" y="1286645"/>
                      <a:pt x="26872" y="1372414"/>
                    </a:cubicBezTo>
                    <a:cubicBezTo>
                      <a:pt x="9906" y="1472476"/>
                      <a:pt x="30963" y="1563994"/>
                      <a:pt x="81648" y="1650327"/>
                    </a:cubicBezTo>
                    <a:cubicBezTo>
                      <a:pt x="86519" y="1658791"/>
                      <a:pt x="92843" y="1664531"/>
                      <a:pt x="101444" y="1669405"/>
                    </a:cubicBezTo>
                    <a:cubicBezTo>
                      <a:pt x="212824" y="1732934"/>
                      <a:pt x="329727" y="1784399"/>
                      <a:pt x="450548" y="1827184"/>
                    </a:cubicBezTo>
                    <a:cubicBezTo>
                      <a:pt x="462222" y="1831369"/>
                      <a:pt x="473217" y="1833041"/>
                      <a:pt x="485391" y="1831374"/>
                    </a:cubicBezTo>
                    <a:cubicBezTo>
                      <a:pt x="546393" y="1823069"/>
                      <a:pt x="606563" y="1811105"/>
                      <a:pt x="665170" y="1791987"/>
                    </a:cubicBezTo>
                    <a:cubicBezTo>
                      <a:pt x="789428" y="1751467"/>
                      <a:pt x="907405" y="1699528"/>
                      <a:pt x="1010795" y="1617211"/>
                    </a:cubicBezTo>
                    <a:cubicBezTo>
                      <a:pt x="1068253" y="1571467"/>
                      <a:pt x="1124471" y="1524468"/>
                      <a:pt x="1177829" y="1474182"/>
                    </a:cubicBezTo>
                    <a:cubicBezTo>
                      <a:pt x="1272478" y="1385157"/>
                      <a:pt x="1385182" y="1342977"/>
                      <a:pt x="1513762" y="1339520"/>
                    </a:cubicBezTo>
                    <a:cubicBezTo>
                      <a:pt x="1518518" y="1339354"/>
                      <a:pt x="1524078" y="1336874"/>
                      <a:pt x="1527692" y="1341720"/>
                    </a:cubicBezTo>
                    <a:cubicBezTo>
                      <a:pt x="1540893" y="1359298"/>
                      <a:pt x="1553770" y="1377077"/>
                      <a:pt x="1567756" y="1396082"/>
                    </a:cubicBezTo>
                    <a:cubicBezTo>
                      <a:pt x="1553858" y="1396801"/>
                      <a:pt x="1542662" y="1396610"/>
                      <a:pt x="1531664" y="1397990"/>
                    </a:cubicBezTo>
                    <a:cubicBezTo>
                      <a:pt x="1449504" y="1408413"/>
                      <a:pt x="1378424" y="1441481"/>
                      <a:pt x="1324698" y="1505556"/>
                    </a:cubicBezTo>
                    <a:cubicBezTo>
                      <a:pt x="1245043" y="1600636"/>
                      <a:pt x="1147089" y="1673093"/>
                      <a:pt x="1042633" y="1737547"/>
                    </a:cubicBezTo>
                    <a:cubicBezTo>
                      <a:pt x="950512" y="1794300"/>
                      <a:pt x="851005" y="1831732"/>
                      <a:pt x="747824" y="1859001"/>
                    </a:cubicBezTo>
                    <a:lnTo>
                      <a:pt x="691812" y="1872011"/>
                    </a:lnTo>
                    <a:lnTo>
                      <a:pt x="630667" y="1872012"/>
                    </a:lnTo>
                    <a:lnTo>
                      <a:pt x="714837" y="1852627"/>
                    </a:lnTo>
                    <a:cubicBezTo>
                      <a:pt x="746227" y="1843959"/>
                      <a:pt x="777315" y="1834183"/>
                      <a:pt x="808280" y="1824029"/>
                    </a:cubicBezTo>
                    <a:cubicBezTo>
                      <a:pt x="1002614" y="1760344"/>
                      <a:pt x="1168386" y="1652690"/>
                      <a:pt x="1304697" y="1500167"/>
                    </a:cubicBezTo>
                    <a:cubicBezTo>
                      <a:pt x="1332817" y="1468693"/>
                      <a:pt x="1363901" y="1440669"/>
                      <a:pt x="1401179" y="1420161"/>
                    </a:cubicBezTo>
                    <a:cubicBezTo>
                      <a:pt x="1444593" y="1396471"/>
                      <a:pt x="1491062" y="1383745"/>
                      <a:pt x="1539629" y="1381904"/>
                    </a:cubicBezTo>
                    <a:cubicBezTo>
                      <a:pt x="1533650" y="1355151"/>
                      <a:pt x="1516523" y="1355412"/>
                      <a:pt x="1493977" y="1356936"/>
                    </a:cubicBezTo>
                    <a:cubicBezTo>
                      <a:pt x="1366264" y="1365724"/>
                      <a:pt x="1258900" y="1416751"/>
                      <a:pt x="1168135" y="1506386"/>
                    </a:cubicBezTo>
                    <a:cubicBezTo>
                      <a:pt x="1134280" y="1539886"/>
                      <a:pt x="1097068" y="1569844"/>
                      <a:pt x="1060559" y="1600378"/>
                    </a:cubicBezTo>
                    <a:cubicBezTo>
                      <a:pt x="904614" y="1730668"/>
                      <a:pt x="723835" y="1803684"/>
                      <a:pt x="525046" y="1836383"/>
                    </a:cubicBezTo>
                    <a:cubicBezTo>
                      <a:pt x="515556" y="1837830"/>
                      <a:pt x="505969" y="1839113"/>
                      <a:pt x="496511" y="1840428"/>
                    </a:cubicBezTo>
                    <a:cubicBezTo>
                      <a:pt x="496505" y="1841675"/>
                      <a:pt x="496498" y="1842925"/>
                      <a:pt x="496492" y="1844170"/>
                    </a:cubicBezTo>
                    <a:cubicBezTo>
                      <a:pt x="520994" y="1852943"/>
                      <a:pt x="545721" y="1861351"/>
                      <a:pt x="569972" y="1870622"/>
                    </a:cubicBezTo>
                    <a:lnTo>
                      <a:pt x="569942" y="1870752"/>
                    </a:lnTo>
                    <a:lnTo>
                      <a:pt x="575684" y="1872012"/>
                    </a:lnTo>
                    <a:lnTo>
                      <a:pt x="506231" y="1872012"/>
                    </a:lnTo>
                    <a:lnTo>
                      <a:pt x="505471" y="1871746"/>
                    </a:lnTo>
                    <a:cubicBezTo>
                      <a:pt x="365644" y="1821025"/>
                      <a:pt x="227763" y="1766029"/>
                      <a:pt x="100230" y="1688138"/>
                    </a:cubicBezTo>
                    <a:cubicBezTo>
                      <a:pt x="74063" y="1672050"/>
                      <a:pt x="55255" y="1651669"/>
                      <a:pt x="41525" y="1623012"/>
                    </a:cubicBezTo>
                    <a:cubicBezTo>
                      <a:pt x="1699" y="1539567"/>
                      <a:pt x="-8482" y="1453301"/>
                      <a:pt x="6716" y="1362827"/>
                    </a:cubicBezTo>
                    <a:cubicBezTo>
                      <a:pt x="21865" y="1273172"/>
                      <a:pt x="28290" y="1182228"/>
                      <a:pt x="48248" y="1093390"/>
                    </a:cubicBezTo>
                    <a:cubicBezTo>
                      <a:pt x="53794" y="1068429"/>
                      <a:pt x="61878" y="1043908"/>
                      <a:pt x="68774" y="1019114"/>
                    </a:cubicBezTo>
                    <a:cubicBezTo>
                      <a:pt x="91632" y="944955"/>
                      <a:pt x="112836" y="870139"/>
                      <a:pt x="153227" y="802469"/>
                    </a:cubicBezTo>
                    <a:cubicBezTo>
                      <a:pt x="191337" y="738721"/>
                      <a:pt x="241571" y="688140"/>
                      <a:pt x="301346" y="645006"/>
                    </a:cubicBezTo>
                    <a:cubicBezTo>
                      <a:pt x="350164" y="609781"/>
                      <a:pt x="396356" y="571462"/>
                      <a:pt x="424095" y="515479"/>
                    </a:cubicBezTo>
                    <a:cubicBezTo>
                      <a:pt x="454916" y="453260"/>
                      <a:pt x="512720" y="425496"/>
                      <a:pt x="574039" y="404219"/>
                    </a:cubicBezTo>
                    <a:cubicBezTo>
                      <a:pt x="665688" y="372230"/>
                      <a:pt x="761023" y="370358"/>
                      <a:pt x="856552" y="376162"/>
                    </a:cubicBezTo>
                    <a:cubicBezTo>
                      <a:pt x="963744" y="382540"/>
                      <a:pt x="1065438" y="410007"/>
                      <a:pt x="1159648" y="462409"/>
                    </a:cubicBezTo>
                    <a:cubicBezTo>
                      <a:pt x="1171704" y="469177"/>
                      <a:pt x="1182761" y="470585"/>
                      <a:pt x="1197394" y="467259"/>
                    </a:cubicBezTo>
                    <a:cubicBezTo>
                      <a:pt x="1260041" y="452946"/>
                      <a:pt x="1323561" y="442717"/>
                      <a:pt x="1386107" y="428241"/>
                    </a:cubicBezTo>
                    <a:cubicBezTo>
                      <a:pt x="1449827" y="413480"/>
                      <a:pt x="1510986" y="389252"/>
                      <a:pt x="1569089" y="360168"/>
                    </a:cubicBezTo>
                    <a:cubicBezTo>
                      <a:pt x="1625602" y="331969"/>
                      <a:pt x="1669879" y="286831"/>
                      <a:pt x="1705321" y="233573"/>
                    </a:cubicBezTo>
                    <a:cubicBezTo>
                      <a:pt x="1738855" y="183213"/>
                      <a:pt x="1769181" y="131705"/>
                      <a:pt x="1785766" y="72905"/>
                    </a:cubicBezTo>
                    <a:cubicBezTo>
                      <a:pt x="1792001" y="51015"/>
                      <a:pt x="1807515" y="36511"/>
                      <a:pt x="1829562" y="29876"/>
                    </a:cubicBezTo>
                    <a:cubicBezTo>
                      <a:pt x="1852359" y="22998"/>
                      <a:pt x="1875760" y="18337"/>
                      <a:pt x="1899356" y="15249"/>
                    </a:cubicBezTo>
                    <a:cubicBezTo>
                      <a:pt x="1945995" y="9083"/>
                      <a:pt x="1993014" y="8555"/>
                      <a:pt x="2039571" y="1537"/>
                    </a:cubicBezTo>
                    <a:cubicBezTo>
                      <a:pt x="2051315" y="-228"/>
                      <a:pt x="2062904" y="-354"/>
                      <a:pt x="2074395" y="558"/>
                    </a:cubicBezTo>
                    <a:close/>
                  </a:path>
                </a:pathLst>
              </a:custGeom>
              <a:solidFill>
                <a:srgbClr val="441313">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5" name="标题 4"/>
          <p:cNvSpPr>
            <a:spLocks noGrp="1"/>
          </p:cNvSpPr>
          <p:nvPr>
            <p:ph type="title" hasCustomPrompt="1"/>
          </p:nvPr>
        </p:nvSpPr>
        <p:spPr>
          <a:xfrm>
            <a:off x="6663129" y="2114971"/>
            <a:ext cx="4855769" cy="1431023"/>
          </a:xfrm>
          <a:prstGeom prst="rect">
            <a:avLst/>
          </a:prstGeom>
        </p:spPr>
        <p:txBody>
          <a:bodyPr>
            <a:normAutofit/>
          </a:bodyPr>
          <a:lstStyle>
            <a:lvl1pPr algn="l">
              <a:lnSpc>
                <a:spcPct val="100000"/>
              </a:lnSpc>
              <a:defRPr sz="3600"/>
            </a:lvl1pPr>
          </a:lstStyle>
          <a:p>
            <a:pPr lvl="0"/>
            <a:r>
              <a:rPr lang="en-US"/>
              <a:t>Click to add title</a:t>
            </a:r>
          </a:p>
        </p:txBody>
      </p:sp>
      <p:sp>
        <p:nvSpPr>
          <p:cNvPr id="25" name="文本占位符 24"/>
          <p:cNvSpPr>
            <a:spLocks noGrp="1"/>
          </p:cNvSpPr>
          <p:nvPr>
            <p:ph type="body" sz="quarter" idx="1" hasCustomPrompt="1"/>
          </p:nvPr>
        </p:nvSpPr>
        <p:spPr>
          <a:xfrm>
            <a:off x="6663129" y="3545994"/>
            <a:ext cx="4855769" cy="2235022"/>
          </a:xfrm>
          <a:prstGeom prst="rect">
            <a:avLst/>
          </a:prstGeom>
        </p:spPr>
        <p:txBody>
          <a:bodyPr anchor="t">
            <a:normAutofit/>
          </a:bodyPr>
          <a:lstStyle>
            <a:lvl1pPr marL="0" indent="0" algn="l">
              <a:lnSpc>
                <a:spcPct val="120000"/>
              </a:lnSpc>
              <a:buFont typeface="+mj-lt"/>
              <a:buNone/>
              <a:defRPr sz="2400" b="0">
                <a:solidFill>
                  <a:schemeClr val="tx1"/>
                </a:solidFill>
                <a:latin typeface="+mn-lt"/>
              </a:defRPr>
            </a:lvl1pPr>
          </a:lstStyle>
          <a:p>
            <a:pPr lvl="0"/>
            <a:r>
              <a:rPr lang="en-US"/>
              <a:t>Click to add text</a:t>
            </a:r>
          </a:p>
        </p:txBody>
      </p:sp>
      <p:sp>
        <p:nvSpPr>
          <p:cNvPr id="4" name="日期占位符 3"/>
          <p:cNvSpPr>
            <a:spLocks noGrp="1"/>
          </p:cNvSpPr>
          <p:nvPr>
            <p:ph type="dt" sz="half" idx="10"/>
          </p:nvPr>
        </p:nvSpPr>
        <p:spPr/>
        <p:txBody>
          <a:bodyPr/>
          <a:lstStyle/>
          <a:p>
            <a:fld id="{2A27A813-B2FD-42E1-9222-83B574E99074}" type="datetime1">
              <a:rPr lang="zh-CN" altLang="en-US" smtClean="0"/>
              <a:t>2024/12/27</a:t>
            </a:fld>
            <a:endParaRPr lang="en-US" altLang="zh-CN"/>
          </a:p>
        </p:txBody>
      </p:sp>
      <p:sp>
        <p:nvSpPr>
          <p:cNvPr id="6" name="页脚占位符 5"/>
          <p:cNvSpPr>
            <a:spLocks noGrp="1"/>
          </p:cNvSpPr>
          <p:nvPr>
            <p:ph type="ftr" sz="quarter" idx="11"/>
          </p:nvPr>
        </p:nvSpPr>
        <p:spPr/>
        <p:txBody>
          <a:bodyPr/>
          <a:lstStyle/>
          <a:p>
            <a:r>
              <a:rPr lang="en-US" altLang="zh-CN"/>
              <a:t>OfficePLUS</a:t>
            </a:r>
            <a:endParaRPr lang="zh-CN" altLang="en-US"/>
          </a:p>
        </p:txBody>
      </p:sp>
      <p:sp>
        <p:nvSpPr>
          <p:cNvPr id="8" name="灯片编号占位符 7"/>
          <p:cNvSpPr>
            <a:spLocks noGrp="1"/>
          </p:cNvSpPr>
          <p:nvPr>
            <p:ph type="sldNum" sz="quarter" idx="12"/>
          </p:nvPr>
        </p:nvSpPr>
        <p:spPr/>
        <p:txBody>
          <a:bodyPr/>
          <a:lstStyle/>
          <a:p>
            <a:fld id="{7F65B630-C7FF-41C0-9923-C5E5E29EED81}" type="slidenum">
              <a:rPr lang="en-US" altLang="zh-CN" smtClean="0"/>
              <a:t>‹#›</a:t>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vl1pPr>
          </a:lstStyle>
          <a:p>
            <a:pPr lvl="0"/>
            <a:r>
              <a:rPr lang="en-US"/>
              <a:t>Click to add title</a:t>
            </a:r>
          </a:p>
        </p:txBody>
      </p:sp>
      <p:sp>
        <p:nvSpPr>
          <p:cNvPr id="3" name="日期占位符 2"/>
          <p:cNvSpPr>
            <a:spLocks noGrp="1"/>
          </p:cNvSpPr>
          <p:nvPr>
            <p:ph type="dt" sz="half" idx="10"/>
          </p:nvPr>
        </p:nvSpPr>
        <p:spPr/>
        <p:txBody>
          <a:bodyPr/>
          <a:lstStyle/>
          <a:p>
            <a:endParaRPr lang="en-US"/>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C8BB1146-E542-4D4E-B8E9-6919A11DDD4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en-US"/>
          </a:p>
        </p:txBody>
      </p:sp>
      <p:sp>
        <p:nvSpPr>
          <p:cNvPr id="3" name="页脚占位符 2"/>
          <p:cNvSpPr>
            <a:spLocks noGrp="1"/>
          </p:cNvSpPr>
          <p:nvPr>
            <p:ph type="ftr" sz="quarter" idx="11"/>
          </p:nvPr>
        </p:nvSpPr>
        <p:spPr/>
        <p:txBody>
          <a:bodyPr/>
          <a:lstStyle/>
          <a:p>
            <a:endParaRPr lang="en-US" dirty="0"/>
          </a:p>
        </p:txBody>
      </p:sp>
      <p:sp>
        <p:nvSpPr>
          <p:cNvPr id="4" name="灯片编号占位符 3"/>
          <p:cNvSpPr>
            <a:spLocks noGrp="1"/>
          </p:cNvSpPr>
          <p:nvPr>
            <p:ph type="sldNum" sz="quarter" idx="12"/>
          </p:nvPr>
        </p:nvSpPr>
        <p:spPr/>
        <p:txBody>
          <a:bodyPr/>
          <a:lstStyle/>
          <a:p>
            <a:fld id="{C8BB1146-E542-4D4E-B8E9-6919A11DDD4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losing">
    <p:bg>
      <p:bgPr>
        <a:solidFill>
          <a:schemeClr val="accent1">
            <a:lumMod val="20000"/>
            <a:lumOff val="80000"/>
            <a:alpha val="50000"/>
          </a:schemeClr>
        </a:solidFill>
        <a:effectLst/>
      </p:bgPr>
    </p:bg>
    <p:spTree>
      <p:nvGrpSpPr>
        <p:cNvPr id="1" name=""/>
        <p:cNvGrpSpPr/>
        <p:nvPr/>
      </p:nvGrpSpPr>
      <p:grpSpPr>
        <a:xfrm>
          <a:off x="0" y="0"/>
          <a:ext cx="0" cy="0"/>
          <a:chOff x="0" y="0"/>
          <a:chExt cx="0" cy="0"/>
        </a:xfrm>
      </p:grpSpPr>
      <p:grpSp>
        <p:nvGrpSpPr>
          <p:cNvPr id="224" name="组合 223"/>
          <p:cNvGrpSpPr/>
          <p:nvPr/>
        </p:nvGrpSpPr>
        <p:grpSpPr>
          <a:xfrm>
            <a:off x="1" y="0"/>
            <a:ext cx="12191999" cy="6858001"/>
            <a:chOff x="1" y="0"/>
            <a:chExt cx="12191999" cy="6858001"/>
          </a:xfrm>
        </p:grpSpPr>
        <p:sp>
          <p:nvSpPr>
            <p:cNvPr id="225" name="任意多边形: 形状 224"/>
            <p:cNvSpPr/>
            <p:nvPr/>
          </p:nvSpPr>
          <p:spPr>
            <a:xfrm>
              <a:off x="127874" y="1"/>
              <a:ext cx="2016698" cy="1138965"/>
            </a:xfrm>
            <a:custGeom>
              <a:avLst/>
              <a:gdLst>
                <a:gd name="connsiteX0" fmla="*/ 492388 w 1848314"/>
                <a:gd name="connsiteY0" fmla="*/ 0 h 1043867"/>
                <a:gd name="connsiteX1" fmla="*/ 1490955 w 1848314"/>
                <a:gd name="connsiteY1" fmla="*/ 0 h 1043867"/>
                <a:gd name="connsiteX2" fmla="*/ 1490974 w 1848314"/>
                <a:gd name="connsiteY2" fmla="*/ 466 h 1043867"/>
                <a:gd name="connsiteX3" fmla="*/ 1522822 w 1848314"/>
                <a:gd name="connsiteY3" fmla="*/ 11372 h 1043867"/>
                <a:gd name="connsiteX4" fmla="*/ 1539978 w 1848314"/>
                <a:gd name="connsiteY4" fmla="*/ 0 h 1043867"/>
                <a:gd name="connsiteX5" fmla="*/ 1727051 w 1848314"/>
                <a:gd name="connsiteY5" fmla="*/ 0 h 1043867"/>
                <a:gd name="connsiteX6" fmla="*/ 1775132 w 1848314"/>
                <a:gd name="connsiteY6" fmla="*/ 46907 h 1043867"/>
                <a:gd name="connsiteX7" fmla="*/ 1799382 w 1848314"/>
                <a:gd name="connsiteY7" fmla="*/ 167337 h 1043867"/>
                <a:gd name="connsiteX8" fmla="*/ 1719635 w 1848314"/>
                <a:gd name="connsiteY8" fmla="*/ 324761 h 1043867"/>
                <a:gd name="connsiteX9" fmla="*/ 1818821 w 1848314"/>
                <a:gd name="connsiteY9" fmla="*/ 359853 h 1043867"/>
                <a:gd name="connsiteX10" fmla="*/ 1818860 w 1848314"/>
                <a:gd name="connsiteY10" fmla="*/ 359853 h 1043867"/>
                <a:gd name="connsiteX11" fmla="*/ 1680836 w 1848314"/>
                <a:gd name="connsiteY11" fmla="*/ 472622 h 1043867"/>
                <a:gd name="connsiteX12" fmla="*/ 1468959 w 1848314"/>
                <a:gd name="connsiteY12" fmla="*/ 514076 h 1043867"/>
                <a:gd name="connsiteX13" fmla="*/ 1284054 w 1848314"/>
                <a:gd name="connsiteY13" fmla="*/ 650656 h 1043867"/>
                <a:gd name="connsiteX14" fmla="*/ 1264460 w 1848314"/>
                <a:gd name="connsiteY14" fmla="*/ 561932 h 1043867"/>
                <a:gd name="connsiteX15" fmla="*/ 1147553 w 1848314"/>
                <a:gd name="connsiteY15" fmla="*/ 680244 h 1043867"/>
                <a:gd name="connsiteX16" fmla="*/ 960384 w 1848314"/>
                <a:gd name="connsiteY16" fmla="*/ 782396 h 1043867"/>
                <a:gd name="connsiteX17" fmla="*/ 822360 w 1848314"/>
                <a:gd name="connsiteY17" fmla="*/ 895165 h 1043867"/>
                <a:gd name="connsiteX18" fmla="*/ 609430 w 1848314"/>
                <a:gd name="connsiteY18" fmla="*/ 1026671 h 1043867"/>
                <a:gd name="connsiteX19" fmla="*/ 402158 w 1848314"/>
                <a:gd name="connsiteY19" fmla="*/ 887398 h 1043867"/>
                <a:gd name="connsiteX20" fmla="*/ 84461 w 1848314"/>
                <a:gd name="connsiteY20" fmla="*/ 921942 h 1043867"/>
                <a:gd name="connsiteX21" fmla="*/ 70642 w 1848314"/>
                <a:gd name="connsiteY21" fmla="*/ 604245 h 1043867"/>
                <a:gd name="connsiteX22" fmla="*/ 180953 w 1848314"/>
                <a:gd name="connsiteY22" fmla="*/ 396974 h 1043867"/>
                <a:gd name="connsiteX23" fmla="*/ 255351 w 1848314"/>
                <a:gd name="connsiteY23" fmla="*/ 156837 h 1043867"/>
                <a:gd name="connsiteX24" fmla="*/ 391588 w 1848314"/>
                <a:gd name="connsiteY24" fmla="*/ 59850 h 1043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48314" h="1043867">
                  <a:moveTo>
                    <a:pt x="492388" y="0"/>
                  </a:moveTo>
                  <a:lnTo>
                    <a:pt x="1490955" y="0"/>
                  </a:lnTo>
                  <a:lnTo>
                    <a:pt x="1490974" y="466"/>
                  </a:lnTo>
                  <a:cubicBezTo>
                    <a:pt x="1497258" y="17358"/>
                    <a:pt x="1508568" y="18353"/>
                    <a:pt x="1522822" y="11372"/>
                  </a:cubicBezTo>
                  <a:lnTo>
                    <a:pt x="1539978" y="0"/>
                  </a:lnTo>
                  <a:lnTo>
                    <a:pt x="1727051" y="0"/>
                  </a:lnTo>
                  <a:lnTo>
                    <a:pt x="1775132" y="46907"/>
                  </a:lnTo>
                  <a:cubicBezTo>
                    <a:pt x="1805969" y="82106"/>
                    <a:pt x="1824051" y="120730"/>
                    <a:pt x="1799382" y="167337"/>
                  </a:cubicBezTo>
                  <a:cubicBezTo>
                    <a:pt x="1750082" y="260511"/>
                    <a:pt x="1664051" y="321443"/>
                    <a:pt x="1719635" y="324761"/>
                  </a:cubicBezTo>
                  <a:cubicBezTo>
                    <a:pt x="1775220" y="328079"/>
                    <a:pt x="1906804" y="222648"/>
                    <a:pt x="1818821" y="359853"/>
                  </a:cubicBezTo>
                  <a:lnTo>
                    <a:pt x="1818860" y="359853"/>
                  </a:lnTo>
                  <a:cubicBezTo>
                    <a:pt x="1818860" y="359853"/>
                    <a:pt x="1790677" y="458569"/>
                    <a:pt x="1680836" y="472622"/>
                  </a:cubicBezTo>
                  <a:cubicBezTo>
                    <a:pt x="1570994" y="486674"/>
                    <a:pt x="1553194" y="425547"/>
                    <a:pt x="1468959" y="514076"/>
                  </a:cubicBezTo>
                  <a:cubicBezTo>
                    <a:pt x="1384723" y="602605"/>
                    <a:pt x="1341864" y="688441"/>
                    <a:pt x="1284054" y="650656"/>
                  </a:cubicBezTo>
                  <a:cubicBezTo>
                    <a:pt x="1226245" y="612871"/>
                    <a:pt x="1352715" y="535467"/>
                    <a:pt x="1264460" y="561932"/>
                  </a:cubicBezTo>
                  <a:cubicBezTo>
                    <a:pt x="1176204" y="588435"/>
                    <a:pt x="1240922" y="625752"/>
                    <a:pt x="1147553" y="680244"/>
                  </a:cubicBezTo>
                  <a:cubicBezTo>
                    <a:pt x="1054183" y="734735"/>
                    <a:pt x="1033066" y="729232"/>
                    <a:pt x="960384" y="782396"/>
                  </a:cubicBezTo>
                  <a:cubicBezTo>
                    <a:pt x="887703" y="835560"/>
                    <a:pt x="939071" y="880683"/>
                    <a:pt x="822360" y="895165"/>
                  </a:cubicBezTo>
                  <a:cubicBezTo>
                    <a:pt x="705648" y="909686"/>
                    <a:pt x="717476" y="985060"/>
                    <a:pt x="609430" y="1026671"/>
                  </a:cubicBezTo>
                  <a:cubicBezTo>
                    <a:pt x="501383" y="1068281"/>
                    <a:pt x="411996" y="1039045"/>
                    <a:pt x="402158" y="887398"/>
                  </a:cubicBezTo>
                  <a:cubicBezTo>
                    <a:pt x="392322" y="735789"/>
                    <a:pt x="160070" y="1020854"/>
                    <a:pt x="84461" y="921942"/>
                  </a:cubicBezTo>
                  <a:cubicBezTo>
                    <a:pt x="8813" y="823030"/>
                    <a:pt x="-53603" y="716116"/>
                    <a:pt x="70642" y="604245"/>
                  </a:cubicBezTo>
                  <a:cubicBezTo>
                    <a:pt x="194888" y="492334"/>
                    <a:pt x="234546" y="476564"/>
                    <a:pt x="180953" y="396974"/>
                  </a:cubicBezTo>
                  <a:cubicBezTo>
                    <a:pt x="127320" y="317423"/>
                    <a:pt x="84656" y="299428"/>
                    <a:pt x="255351" y="156837"/>
                  </a:cubicBezTo>
                  <a:cubicBezTo>
                    <a:pt x="298025" y="121189"/>
                    <a:pt x="344827" y="89166"/>
                    <a:pt x="391588" y="59850"/>
                  </a:cubicBezTo>
                  <a:close/>
                </a:path>
              </a:pathLst>
            </a:custGeom>
            <a:solidFill>
              <a:schemeClr val="accent1">
                <a:lumMod val="60000"/>
                <a:lumOff val="40000"/>
                <a:alpha val="80000"/>
              </a:schemeClr>
            </a:solidFill>
            <a:ln w="0" cap="flat">
              <a:noFill/>
              <a:prstDash val="solid"/>
              <a:miter/>
            </a:ln>
          </p:spPr>
          <p:txBody>
            <a:bodyPr rtlCol="0" anchor="ctr"/>
            <a:lstStyle/>
            <a:p>
              <a:endParaRPr lang="zh-CN" altLang="en-US"/>
            </a:p>
          </p:txBody>
        </p:sp>
        <p:sp>
          <p:nvSpPr>
            <p:cNvPr id="226" name="任意多边形: 形状 225"/>
            <p:cNvSpPr/>
            <p:nvPr/>
          </p:nvSpPr>
          <p:spPr>
            <a:xfrm>
              <a:off x="1" y="2518863"/>
              <a:ext cx="761999" cy="946598"/>
            </a:xfrm>
            <a:custGeom>
              <a:avLst/>
              <a:gdLst>
                <a:gd name="connsiteX0" fmla="*/ 389664 w 727451"/>
                <a:gd name="connsiteY0" fmla="*/ 44 h 903681"/>
                <a:gd name="connsiteX1" fmla="*/ 584949 w 727451"/>
                <a:gd name="connsiteY1" fmla="*/ 145337 h 903681"/>
                <a:gd name="connsiteX2" fmla="*/ 487542 w 727451"/>
                <a:gd name="connsiteY2" fmla="*/ 291045 h 903681"/>
                <a:gd name="connsiteX3" fmla="*/ 610664 w 727451"/>
                <a:gd name="connsiteY3" fmla="*/ 255159 h 903681"/>
                <a:gd name="connsiteX4" fmla="*/ 694603 w 727451"/>
                <a:gd name="connsiteY4" fmla="*/ 403056 h 903681"/>
                <a:gd name="connsiteX5" fmla="*/ 641065 w 727451"/>
                <a:gd name="connsiteY5" fmla="*/ 508776 h 903681"/>
                <a:gd name="connsiteX6" fmla="*/ 707656 w 727451"/>
                <a:gd name="connsiteY6" fmla="*/ 532331 h 903681"/>
                <a:gd name="connsiteX7" fmla="*/ 707711 w 727451"/>
                <a:gd name="connsiteY7" fmla="*/ 532331 h 903681"/>
                <a:gd name="connsiteX8" fmla="*/ 615044 w 727451"/>
                <a:gd name="connsiteY8" fmla="*/ 608039 h 903681"/>
                <a:gd name="connsiteX9" fmla="*/ 472799 w 727451"/>
                <a:gd name="connsiteY9" fmla="*/ 635862 h 903681"/>
                <a:gd name="connsiteX10" fmla="*/ 348650 w 727451"/>
                <a:gd name="connsiteY10" fmla="*/ 727560 h 903681"/>
                <a:gd name="connsiteX11" fmla="*/ 335487 w 727451"/>
                <a:gd name="connsiteY11" fmla="*/ 668007 h 903681"/>
                <a:gd name="connsiteX12" fmla="*/ 257008 w 727451"/>
                <a:gd name="connsiteY12" fmla="*/ 747457 h 903681"/>
                <a:gd name="connsiteX13" fmla="*/ 131363 w 727451"/>
                <a:gd name="connsiteY13" fmla="*/ 816016 h 903681"/>
                <a:gd name="connsiteX14" fmla="*/ 38695 w 727451"/>
                <a:gd name="connsiteY14" fmla="*/ 891724 h 903681"/>
                <a:gd name="connsiteX15" fmla="*/ 0 w 727451"/>
                <a:gd name="connsiteY15" fmla="*/ 903681 h 903681"/>
                <a:gd name="connsiteX16" fmla="*/ 0 w 727451"/>
                <a:gd name="connsiteY16" fmla="*/ 140460 h 903681"/>
                <a:gd name="connsiteX17" fmla="*/ 51841 w 727451"/>
                <a:gd name="connsiteY17" fmla="*/ 110850 h 903681"/>
                <a:gd name="connsiteX18" fmla="*/ 144914 w 727451"/>
                <a:gd name="connsiteY18" fmla="*/ 94929 h 903681"/>
                <a:gd name="connsiteX19" fmla="*/ 192689 w 727451"/>
                <a:gd name="connsiteY19" fmla="*/ 115048 h 903681"/>
                <a:gd name="connsiteX20" fmla="*/ 389664 w 727451"/>
                <a:gd name="connsiteY20" fmla="*/ 44 h 903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27451" h="903681">
                  <a:moveTo>
                    <a:pt x="389664" y="44"/>
                  </a:moveTo>
                  <a:cubicBezTo>
                    <a:pt x="496686" y="2372"/>
                    <a:pt x="585087" y="75642"/>
                    <a:pt x="584949" y="145337"/>
                  </a:cubicBezTo>
                  <a:cubicBezTo>
                    <a:pt x="584838" y="215032"/>
                    <a:pt x="470638" y="245681"/>
                    <a:pt x="487542" y="291045"/>
                  </a:cubicBezTo>
                  <a:cubicBezTo>
                    <a:pt x="504418" y="336409"/>
                    <a:pt x="575277" y="211013"/>
                    <a:pt x="610664" y="255159"/>
                  </a:cubicBezTo>
                  <a:cubicBezTo>
                    <a:pt x="646052" y="299331"/>
                    <a:pt x="727719" y="340483"/>
                    <a:pt x="694603" y="403056"/>
                  </a:cubicBezTo>
                  <a:cubicBezTo>
                    <a:pt x="661488" y="465601"/>
                    <a:pt x="603737" y="506532"/>
                    <a:pt x="641065" y="508776"/>
                  </a:cubicBezTo>
                  <a:cubicBezTo>
                    <a:pt x="678392" y="510993"/>
                    <a:pt x="766709" y="440217"/>
                    <a:pt x="707656" y="532331"/>
                  </a:cubicBezTo>
                  <a:lnTo>
                    <a:pt x="707711" y="532331"/>
                  </a:lnTo>
                  <a:cubicBezTo>
                    <a:pt x="707711" y="532331"/>
                    <a:pt x="688784" y="598617"/>
                    <a:pt x="615044" y="608039"/>
                  </a:cubicBezTo>
                  <a:cubicBezTo>
                    <a:pt x="541302" y="617461"/>
                    <a:pt x="529359" y="576421"/>
                    <a:pt x="472799" y="635862"/>
                  </a:cubicBezTo>
                  <a:cubicBezTo>
                    <a:pt x="416240" y="695304"/>
                    <a:pt x="387475" y="752916"/>
                    <a:pt x="348650" y="727560"/>
                  </a:cubicBezTo>
                  <a:cubicBezTo>
                    <a:pt x="309827" y="702204"/>
                    <a:pt x="394735" y="650216"/>
                    <a:pt x="335487" y="668007"/>
                  </a:cubicBezTo>
                  <a:cubicBezTo>
                    <a:pt x="276240" y="685799"/>
                    <a:pt x="319692" y="710850"/>
                    <a:pt x="257008" y="747457"/>
                  </a:cubicBezTo>
                  <a:cubicBezTo>
                    <a:pt x="194324" y="784064"/>
                    <a:pt x="180163" y="780323"/>
                    <a:pt x="131363" y="816016"/>
                  </a:cubicBezTo>
                  <a:cubicBezTo>
                    <a:pt x="82562" y="851708"/>
                    <a:pt x="117064" y="881997"/>
                    <a:pt x="38695" y="891724"/>
                  </a:cubicBezTo>
                  <a:lnTo>
                    <a:pt x="0" y="903681"/>
                  </a:lnTo>
                  <a:lnTo>
                    <a:pt x="0" y="140460"/>
                  </a:lnTo>
                  <a:lnTo>
                    <a:pt x="51841" y="110850"/>
                  </a:lnTo>
                  <a:cubicBezTo>
                    <a:pt x="93627" y="92456"/>
                    <a:pt x="134896" y="83969"/>
                    <a:pt x="144914" y="94929"/>
                  </a:cubicBezTo>
                  <a:cubicBezTo>
                    <a:pt x="164922" y="116849"/>
                    <a:pt x="161790" y="140294"/>
                    <a:pt x="192689" y="115048"/>
                  </a:cubicBezTo>
                  <a:cubicBezTo>
                    <a:pt x="223588" y="89803"/>
                    <a:pt x="282641" y="-2311"/>
                    <a:pt x="389664" y="44"/>
                  </a:cubicBezTo>
                  <a:close/>
                </a:path>
              </a:pathLst>
            </a:custGeom>
            <a:solidFill>
              <a:schemeClr val="accent2">
                <a:lumMod val="40000"/>
                <a:lumOff val="60000"/>
                <a:alpha val="80000"/>
              </a:schemeClr>
            </a:solidFill>
            <a:ln w="0" cap="flat">
              <a:noFill/>
              <a:prstDash val="solid"/>
              <a:miter/>
            </a:ln>
          </p:spPr>
          <p:txBody>
            <a:bodyPr rtlCol="0" anchor="ctr"/>
            <a:lstStyle/>
            <a:p>
              <a:endParaRPr lang="zh-CN" altLang="en-US"/>
            </a:p>
          </p:txBody>
        </p:sp>
        <p:grpSp>
          <p:nvGrpSpPr>
            <p:cNvPr id="282" name="组合 281"/>
            <p:cNvGrpSpPr/>
            <p:nvPr/>
          </p:nvGrpSpPr>
          <p:grpSpPr>
            <a:xfrm>
              <a:off x="4597400" y="0"/>
              <a:ext cx="2604960" cy="843281"/>
              <a:chOff x="4467329" y="0"/>
              <a:chExt cx="2735031" cy="885388"/>
            </a:xfrm>
          </p:grpSpPr>
          <p:sp>
            <p:nvSpPr>
              <p:cNvPr id="316" name="任意多边形: 形状 315"/>
              <p:cNvSpPr/>
              <p:nvPr/>
            </p:nvSpPr>
            <p:spPr>
              <a:xfrm>
                <a:off x="4467329" y="1"/>
                <a:ext cx="2735031" cy="885387"/>
              </a:xfrm>
              <a:custGeom>
                <a:avLst/>
                <a:gdLst>
                  <a:gd name="connsiteX0" fmla="*/ 526462 w 2735031"/>
                  <a:gd name="connsiteY0" fmla="*/ 758809 h 885387"/>
                  <a:gd name="connsiteX1" fmla="*/ 509680 w 2735031"/>
                  <a:gd name="connsiteY1" fmla="*/ 759155 h 885387"/>
                  <a:gd name="connsiteX2" fmla="*/ 332684 w 2735031"/>
                  <a:gd name="connsiteY2" fmla="*/ 799121 h 885387"/>
                  <a:gd name="connsiteX3" fmla="*/ 321092 w 2735031"/>
                  <a:gd name="connsiteY3" fmla="*/ 802928 h 885387"/>
                  <a:gd name="connsiteX4" fmla="*/ 300590 w 2735031"/>
                  <a:gd name="connsiteY4" fmla="*/ 838914 h 885387"/>
                  <a:gd name="connsiteX5" fmla="*/ 323168 w 2735031"/>
                  <a:gd name="connsiteY5" fmla="*/ 870230 h 885387"/>
                  <a:gd name="connsiteX6" fmla="*/ 442290 w 2735031"/>
                  <a:gd name="connsiteY6" fmla="*/ 864867 h 885387"/>
                  <a:gd name="connsiteX7" fmla="*/ 626033 w 2735031"/>
                  <a:gd name="connsiteY7" fmla="*/ 846008 h 885387"/>
                  <a:gd name="connsiteX8" fmla="*/ 733129 w 2735031"/>
                  <a:gd name="connsiteY8" fmla="*/ 829572 h 885387"/>
                  <a:gd name="connsiteX9" fmla="*/ 733216 w 2735031"/>
                  <a:gd name="connsiteY9" fmla="*/ 829658 h 885387"/>
                  <a:gd name="connsiteX10" fmla="*/ 733216 w 2735031"/>
                  <a:gd name="connsiteY10" fmla="*/ 826804 h 885387"/>
                  <a:gd name="connsiteX11" fmla="*/ 731226 w 2735031"/>
                  <a:gd name="connsiteY11" fmla="*/ 825766 h 885387"/>
                  <a:gd name="connsiteX12" fmla="*/ 526462 w 2735031"/>
                  <a:gd name="connsiteY12" fmla="*/ 758809 h 885387"/>
                  <a:gd name="connsiteX13" fmla="*/ 339606 w 2735031"/>
                  <a:gd name="connsiteY13" fmla="*/ 698166 h 885387"/>
                  <a:gd name="connsiteX14" fmla="*/ 119876 w 2735031"/>
                  <a:gd name="connsiteY14" fmla="*/ 712701 h 885387"/>
                  <a:gd name="connsiteX15" fmla="*/ 20218 w 2735031"/>
                  <a:gd name="connsiteY15" fmla="*/ 748947 h 885387"/>
                  <a:gd name="connsiteX16" fmla="*/ 25928 w 2735031"/>
                  <a:gd name="connsiteY16" fmla="*/ 752234 h 885387"/>
                  <a:gd name="connsiteX17" fmla="*/ 105169 w 2735031"/>
                  <a:gd name="connsiteY17" fmla="*/ 762701 h 885387"/>
                  <a:gd name="connsiteX18" fmla="*/ 105342 w 2735031"/>
                  <a:gd name="connsiteY18" fmla="*/ 762701 h 885387"/>
                  <a:gd name="connsiteX19" fmla="*/ 307337 w 2735031"/>
                  <a:gd name="connsiteY19" fmla="*/ 785453 h 885387"/>
                  <a:gd name="connsiteX20" fmla="*/ 420750 w 2735031"/>
                  <a:gd name="connsiteY20" fmla="*/ 781300 h 885387"/>
                  <a:gd name="connsiteX21" fmla="*/ 506738 w 2735031"/>
                  <a:gd name="connsiteY21" fmla="*/ 746351 h 885387"/>
                  <a:gd name="connsiteX22" fmla="*/ 562796 w 2735031"/>
                  <a:gd name="connsiteY22" fmla="*/ 700935 h 885387"/>
                  <a:gd name="connsiteX23" fmla="*/ 532171 w 2735031"/>
                  <a:gd name="connsiteY23" fmla="*/ 710797 h 885387"/>
                  <a:gd name="connsiteX24" fmla="*/ 488226 w 2735031"/>
                  <a:gd name="connsiteY24" fmla="*/ 741680 h 885387"/>
                  <a:gd name="connsiteX25" fmla="*/ 369018 w 2735031"/>
                  <a:gd name="connsiteY25" fmla="*/ 784156 h 885387"/>
                  <a:gd name="connsiteX26" fmla="*/ 529403 w 2735031"/>
                  <a:gd name="connsiteY26" fmla="*/ 702146 h 885387"/>
                  <a:gd name="connsiteX27" fmla="*/ 486408 w 2735031"/>
                  <a:gd name="connsiteY27" fmla="*/ 711316 h 885387"/>
                  <a:gd name="connsiteX28" fmla="*/ 433986 w 2735031"/>
                  <a:gd name="connsiteY28" fmla="*/ 745746 h 885387"/>
                  <a:gd name="connsiteX29" fmla="*/ 371353 w 2735031"/>
                  <a:gd name="connsiteY29" fmla="*/ 762961 h 885387"/>
                  <a:gd name="connsiteX30" fmla="*/ 486842 w 2735031"/>
                  <a:gd name="connsiteY30" fmla="*/ 701800 h 885387"/>
                  <a:gd name="connsiteX31" fmla="*/ 433207 w 2735031"/>
                  <a:gd name="connsiteY31" fmla="*/ 714949 h 885387"/>
                  <a:gd name="connsiteX32" fmla="*/ 349900 w 2735031"/>
                  <a:gd name="connsiteY32" fmla="*/ 750245 h 885387"/>
                  <a:gd name="connsiteX33" fmla="*/ 439003 w 2735031"/>
                  <a:gd name="connsiteY33" fmla="*/ 701368 h 885387"/>
                  <a:gd name="connsiteX34" fmla="*/ 339606 w 2735031"/>
                  <a:gd name="connsiteY34" fmla="*/ 698166 h 885387"/>
                  <a:gd name="connsiteX35" fmla="*/ 420836 w 2735031"/>
                  <a:gd name="connsiteY35" fmla="*/ 650934 h 885387"/>
                  <a:gd name="connsiteX36" fmla="*/ 404054 w 2735031"/>
                  <a:gd name="connsiteY36" fmla="*/ 658892 h 885387"/>
                  <a:gd name="connsiteX37" fmla="*/ 402929 w 2735031"/>
                  <a:gd name="connsiteY37" fmla="*/ 663996 h 885387"/>
                  <a:gd name="connsiteX38" fmla="*/ 407427 w 2735031"/>
                  <a:gd name="connsiteY38" fmla="*/ 663996 h 885387"/>
                  <a:gd name="connsiteX39" fmla="*/ 407514 w 2735031"/>
                  <a:gd name="connsiteY39" fmla="*/ 663909 h 885387"/>
                  <a:gd name="connsiteX40" fmla="*/ 421701 w 2735031"/>
                  <a:gd name="connsiteY40" fmla="*/ 653183 h 885387"/>
                  <a:gd name="connsiteX41" fmla="*/ 420836 w 2735031"/>
                  <a:gd name="connsiteY41" fmla="*/ 650934 h 885387"/>
                  <a:gd name="connsiteX42" fmla="*/ 418414 w 2735031"/>
                  <a:gd name="connsiteY42" fmla="*/ 635362 h 885387"/>
                  <a:gd name="connsiteX43" fmla="*/ 399122 w 2735031"/>
                  <a:gd name="connsiteY43" fmla="*/ 645224 h 885387"/>
                  <a:gd name="connsiteX44" fmla="*/ 396787 w 2735031"/>
                  <a:gd name="connsiteY44" fmla="*/ 650846 h 885387"/>
                  <a:gd name="connsiteX45" fmla="*/ 396700 w 2735031"/>
                  <a:gd name="connsiteY45" fmla="*/ 650846 h 885387"/>
                  <a:gd name="connsiteX46" fmla="*/ 402583 w 2735031"/>
                  <a:gd name="connsiteY46" fmla="*/ 652058 h 885387"/>
                  <a:gd name="connsiteX47" fmla="*/ 420231 w 2735031"/>
                  <a:gd name="connsiteY47" fmla="*/ 637439 h 885387"/>
                  <a:gd name="connsiteX48" fmla="*/ 418414 w 2735031"/>
                  <a:gd name="connsiteY48" fmla="*/ 635362 h 885387"/>
                  <a:gd name="connsiteX49" fmla="*/ 661414 w 2735031"/>
                  <a:gd name="connsiteY49" fmla="*/ 598078 h 885387"/>
                  <a:gd name="connsiteX50" fmla="*/ 494801 w 2735031"/>
                  <a:gd name="connsiteY50" fmla="*/ 680519 h 885387"/>
                  <a:gd name="connsiteX51" fmla="*/ 490388 w 2735031"/>
                  <a:gd name="connsiteY51" fmla="*/ 685883 h 885387"/>
                  <a:gd name="connsiteX52" fmla="*/ 558384 w 2735031"/>
                  <a:gd name="connsiteY52" fmla="*/ 687786 h 885387"/>
                  <a:gd name="connsiteX53" fmla="*/ 580357 w 2735031"/>
                  <a:gd name="connsiteY53" fmla="*/ 694707 h 885387"/>
                  <a:gd name="connsiteX54" fmla="*/ 569803 w 2735031"/>
                  <a:gd name="connsiteY54" fmla="*/ 712960 h 885387"/>
                  <a:gd name="connsiteX55" fmla="*/ 524559 w 2735031"/>
                  <a:gd name="connsiteY55" fmla="*/ 750850 h 885387"/>
                  <a:gd name="connsiteX56" fmla="*/ 529490 w 2735031"/>
                  <a:gd name="connsiteY56" fmla="*/ 754224 h 885387"/>
                  <a:gd name="connsiteX57" fmla="*/ 730707 w 2735031"/>
                  <a:gd name="connsiteY57" fmla="*/ 820229 h 885387"/>
                  <a:gd name="connsiteX58" fmla="*/ 765742 w 2735031"/>
                  <a:gd name="connsiteY58" fmla="*/ 822997 h 885387"/>
                  <a:gd name="connsiteX59" fmla="*/ 1044212 w 2735031"/>
                  <a:gd name="connsiteY59" fmla="*/ 757598 h 885387"/>
                  <a:gd name="connsiteX60" fmla="*/ 1044298 w 2735031"/>
                  <a:gd name="connsiteY60" fmla="*/ 757770 h 885387"/>
                  <a:gd name="connsiteX61" fmla="*/ 1234702 w 2735031"/>
                  <a:gd name="connsiteY61" fmla="*/ 689083 h 885387"/>
                  <a:gd name="connsiteX62" fmla="*/ 760985 w 2735031"/>
                  <a:gd name="connsiteY62" fmla="*/ 641763 h 885387"/>
                  <a:gd name="connsiteX63" fmla="*/ 780102 w 2735031"/>
                  <a:gd name="connsiteY63" fmla="*/ 695917 h 885387"/>
                  <a:gd name="connsiteX64" fmla="*/ 775691 w 2735031"/>
                  <a:gd name="connsiteY64" fmla="*/ 710624 h 885387"/>
                  <a:gd name="connsiteX65" fmla="*/ 738579 w 2735031"/>
                  <a:gd name="connsiteY65" fmla="*/ 732683 h 885387"/>
                  <a:gd name="connsiteX66" fmla="*/ 716433 w 2735031"/>
                  <a:gd name="connsiteY66" fmla="*/ 726801 h 885387"/>
                  <a:gd name="connsiteX67" fmla="*/ 693855 w 2735031"/>
                  <a:gd name="connsiteY67" fmla="*/ 620137 h 885387"/>
                  <a:gd name="connsiteX68" fmla="*/ 661414 w 2735031"/>
                  <a:gd name="connsiteY68" fmla="*/ 598078 h 885387"/>
                  <a:gd name="connsiteX69" fmla="*/ 696190 w 2735031"/>
                  <a:gd name="connsiteY69" fmla="*/ 581901 h 885387"/>
                  <a:gd name="connsiteX70" fmla="*/ 680186 w 2735031"/>
                  <a:gd name="connsiteY70" fmla="*/ 590551 h 885387"/>
                  <a:gd name="connsiteX71" fmla="*/ 694892 w 2735031"/>
                  <a:gd name="connsiteY71" fmla="*/ 598163 h 885387"/>
                  <a:gd name="connsiteX72" fmla="*/ 694892 w 2735031"/>
                  <a:gd name="connsiteY72" fmla="*/ 598078 h 885387"/>
                  <a:gd name="connsiteX73" fmla="*/ 696190 w 2735031"/>
                  <a:gd name="connsiteY73" fmla="*/ 581901 h 885387"/>
                  <a:gd name="connsiteX74" fmla="*/ 1368702 w 2735031"/>
                  <a:gd name="connsiteY74" fmla="*/ 571173 h 885387"/>
                  <a:gd name="connsiteX75" fmla="*/ 1341538 w 2735031"/>
                  <a:gd name="connsiteY75" fmla="*/ 576191 h 885387"/>
                  <a:gd name="connsiteX76" fmla="*/ 1341452 w 2735031"/>
                  <a:gd name="connsiteY76" fmla="*/ 576104 h 885387"/>
                  <a:gd name="connsiteX77" fmla="*/ 1351660 w 2735031"/>
                  <a:gd name="connsiteY77" fmla="*/ 579911 h 885387"/>
                  <a:gd name="connsiteX78" fmla="*/ 1368702 w 2735031"/>
                  <a:gd name="connsiteY78" fmla="*/ 571173 h 885387"/>
                  <a:gd name="connsiteX79" fmla="*/ 759427 w 2735031"/>
                  <a:gd name="connsiteY79" fmla="*/ 551449 h 885387"/>
                  <a:gd name="connsiteX80" fmla="*/ 714704 w 2735031"/>
                  <a:gd name="connsiteY80" fmla="*/ 572731 h 885387"/>
                  <a:gd name="connsiteX81" fmla="*/ 704062 w 2735031"/>
                  <a:gd name="connsiteY81" fmla="*/ 587437 h 885387"/>
                  <a:gd name="connsiteX82" fmla="*/ 701294 w 2735031"/>
                  <a:gd name="connsiteY82" fmla="*/ 625240 h 885387"/>
                  <a:gd name="connsiteX83" fmla="*/ 722142 w 2735031"/>
                  <a:gd name="connsiteY83" fmla="*/ 721610 h 885387"/>
                  <a:gd name="connsiteX84" fmla="*/ 736158 w 2735031"/>
                  <a:gd name="connsiteY84" fmla="*/ 725157 h 885387"/>
                  <a:gd name="connsiteX85" fmla="*/ 768337 w 2735031"/>
                  <a:gd name="connsiteY85" fmla="*/ 705174 h 885387"/>
                  <a:gd name="connsiteX86" fmla="*/ 771366 w 2735031"/>
                  <a:gd name="connsiteY86" fmla="*/ 696350 h 885387"/>
                  <a:gd name="connsiteX87" fmla="*/ 759427 w 2735031"/>
                  <a:gd name="connsiteY87" fmla="*/ 551449 h 885387"/>
                  <a:gd name="connsiteX88" fmla="*/ 2118638 w 2735031"/>
                  <a:gd name="connsiteY88" fmla="*/ 483367 h 885387"/>
                  <a:gd name="connsiteX89" fmla="*/ 2024777 w 2735031"/>
                  <a:gd name="connsiteY89" fmla="*/ 554131 h 885387"/>
                  <a:gd name="connsiteX90" fmla="*/ 2118638 w 2735031"/>
                  <a:gd name="connsiteY90" fmla="*/ 483367 h 885387"/>
                  <a:gd name="connsiteX91" fmla="*/ 2065955 w 2735031"/>
                  <a:gd name="connsiteY91" fmla="*/ 432848 h 885387"/>
                  <a:gd name="connsiteX92" fmla="*/ 1923736 w 2735031"/>
                  <a:gd name="connsiteY92" fmla="*/ 526362 h 885387"/>
                  <a:gd name="connsiteX93" fmla="*/ 2065955 w 2735031"/>
                  <a:gd name="connsiteY93" fmla="*/ 432848 h 885387"/>
                  <a:gd name="connsiteX94" fmla="*/ 600340 w 2735031"/>
                  <a:gd name="connsiteY94" fmla="*/ 420649 h 885387"/>
                  <a:gd name="connsiteX95" fmla="*/ 676726 w 2735031"/>
                  <a:gd name="connsiteY95" fmla="*/ 566329 h 885387"/>
                  <a:gd name="connsiteX96" fmla="*/ 686934 w 2735031"/>
                  <a:gd name="connsiteY96" fmla="*/ 568578 h 885387"/>
                  <a:gd name="connsiteX97" fmla="*/ 789879 w 2735031"/>
                  <a:gd name="connsiteY97" fmla="*/ 517797 h 885387"/>
                  <a:gd name="connsiteX98" fmla="*/ 789792 w 2735031"/>
                  <a:gd name="connsiteY98" fmla="*/ 517797 h 885387"/>
                  <a:gd name="connsiteX99" fmla="*/ 600340 w 2735031"/>
                  <a:gd name="connsiteY99" fmla="*/ 420649 h 885387"/>
                  <a:gd name="connsiteX100" fmla="*/ 1648987 w 2735031"/>
                  <a:gd name="connsiteY100" fmla="*/ 416151 h 885387"/>
                  <a:gd name="connsiteX101" fmla="*/ 1591805 w 2735031"/>
                  <a:gd name="connsiteY101" fmla="*/ 426532 h 885387"/>
                  <a:gd name="connsiteX102" fmla="*/ 1648987 w 2735031"/>
                  <a:gd name="connsiteY102" fmla="*/ 416151 h 885387"/>
                  <a:gd name="connsiteX103" fmla="*/ 1677967 w 2735031"/>
                  <a:gd name="connsiteY103" fmla="*/ 407415 h 885387"/>
                  <a:gd name="connsiteX104" fmla="*/ 1666289 w 2735031"/>
                  <a:gd name="connsiteY104" fmla="*/ 411653 h 885387"/>
                  <a:gd name="connsiteX105" fmla="*/ 1677967 w 2735031"/>
                  <a:gd name="connsiteY105" fmla="*/ 407415 h 885387"/>
                  <a:gd name="connsiteX106" fmla="*/ 1981782 w 2735031"/>
                  <a:gd name="connsiteY106" fmla="*/ 404473 h 885387"/>
                  <a:gd name="connsiteX107" fmla="*/ 1958944 w 2735031"/>
                  <a:gd name="connsiteY107" fmla="*/ 418400 h 885387"/>
                  <a:gd name="connsiteX108" fmla="*/ 1796482 w 2735031"/>
                  <a:gd name="connsiteY108" fmla="*/ 502486 h 885387"/>
                  <a:gd name="connsiteX109" fmla="*/ 1789043 w 2735031"/>
                  <a:gd name="connsiteY109" fmla="*/ 517885 h 885387"/>
                  <a:gd name="connsiteX110" fmla="*/ 1801328 w 2735031"/>
                  <a:gd name="connsiteY110" fmla="*/ 520133 h 885387"/>
                  <a:gd name="connsiteX111" fmla="*/ 1812574 w 2735031"/>
                  <a:gd name="connsiteY111" fmla="*/ 516846 h 885387"/>
                  <a:gd name="connsiteX112" fmla="*/ 1941643 w 2735031"/>
                  <a:gd name="connsiteY112" fmla="*/ 451447 h 885387"/>
                  <a:gd name="connsiteX113" fmla="*/ 1981782 w 2735031"/>
                  <a:gd name="connsiteY113" fmla="*/ 404473 h 885387"/>
                  <a:gd name="connsiteX114" fmla="*/ 2402123 w 2735031"/>
                  <a:gd name="connsiteY114" fmla="*/ 392794 h 885387"/>
                  <a:gd name="connsiteX115" fmla="*/ 2407401 w 2735031"/>
                  <a:gd name="connsiteY115" fmla="*/ 421341 h 885387"/>
                  <a:gd name="connsiteX116" fmla="*/ 2402123 w 2735031"/>
                  <a:gd name="connsiteY116" fmla="*/ 392794 h 885387"/>
                  <a:gd name="connsiteX117" fmla="*/ 2468995 w 2735031"/>
                  <a:gd name="connsiteY117" fmla="*/ 391150 h 885387"/>
                  <a:gd name="connsiteX118" fmla="*/ 2422712 w 2735031"/>
                  <a:gd name="connsiteY118" fmla="*/ 411307 h 885387"/>
                  <a:gd name="connsiteX119" fmla="*/ 2418041 w 2735031"/>
                  <a:gd name="connsiteY119" fmla="*/ 420649 h 885387"/>
                  <a:gd name="connsiteX120" fmla="*/ 2423665 w 2735031"/>
                  <a:gd name="connsiteY120" fmla="*/ 425667 h 885387"/>
                  <a:gd name="connsiteX121" fmla="*/ 2438545 w 2735031"/>
                  <a:gd name="connsiteY121" fmla="*/ 416756 h 885387"/>
                  <a:gd name="connsiteX122" fmla="*/ 2424963 w 2735031"/>
                  <a:gd name="connsiteY122" fmla="*/ 416497 h 885387"/>
                  <a:gd name="connsiteX123" fmla="*/ 2424875 w 2735031"/>
                  <a:gd name="connsiteY123" fmla="*/ 416497 h 885387"/>
                  <a:gd name="connsiteX124" fmla="*/ 2468995 w 2735031"/>
                  <a:gd name="connsiteY124" fmla="*/ 391150 h 885387"/>
                  <a:gd name="connsiteX125" fmla="*/ 2464583 w 2735031"/>
                  <a:gd name="connsiteY125" fmla="*/ 377136 h 885387"/>
                  <a:gd name="connsiteX126" fmla="*/ 2447886 w 2735031"/>
                  <a:gd name="connsiteY126" fmla="*/ 392102 h 885387"/>
                  <a:gd name="connsiteX127" fmla="*/ 2469860 w 2735031"/>
                  <a:gd name="connsiteY127" fmla="*/ 379472 h 885387"/>
                  <a:gd name="connsiteX128" fmla="*/ 2464583 w 2735031"/>
                  <a:gd name="connsiteY128" fmla="*/ 377136 h 885387"/>
                  <a:gd name="connsiteX129" fmla="*/ 1498637 w 2735031"/>
                  <a:gd name="connsiteY129" fmla="*/ 370561 h 885387"/>
                  <a:gd name="connsiteX130" fmla="*/ 1494571 w 2735031"/>
                  <a:gd name="connsiteY130" fmla="*/ 398330 h 885387"/>
                  <a:gd name="connsiteX131" fmla="*/ 1513862 w 2735031"/>
                  <a:gd name="connsiteY131" fmla="*/ 402396 h 885387"/>
                  <a:gd name="connsiteX132" fmla="*/ 1498637 w 2735031"/>
                  <a:gd name="connsiteY132" fmla="*/ 370561 h 885387"/>
                  <a:gd name="connsiteX133" fmla="*/ 2365444 w 2735031"/>
                  <a:gd name="connsiteY133" fmla="*/ 344523 h 885387"/>
                  <a:gd name="connsiteX134" fmla="*/ 2389235 w 2735031"/>
                  <a:gd name="connsiteY134" fmla="*/ 399888 h 885387"/>
                  <a:gd name="connsiteX135" fmla="*/ 2365444 w 2735031"/>
                  <a:gd name="connsiteY135" fmla="*/ 344523 h 885387"/>
                  <a:gd name="connsiteX136" fmla="*/ 1213593 w 2735031"/>
                  <a:gd name="connsiteY136" fmla="*/ 338726 h 885387"/>
                  <a:gd name="connsiteX137" fmla="*/ 1126826 w 2735031"/>
                  <a:gd name="connsiteY137" fmla="*/ 361478 h 885387"/>
                  <a:gd name="connsiteX138" fmla="*/ 772404 w 2735031"/>
                  <a:gd name="connsiteY138" fmla="*/ 544788 h 885387"/>
                  <a:gd name="connsiteX139" fmla="*/ 764445 w 2735031"/>
                  <a:gd name="connsiteY139" fmla="*/ 554131 h 885387"/>
                  <a:gd name="connsiteX140" fmla="*/ 757611 w 2735031"/>
                  <a:gd name="connsiteY140" fmla="*/ 620396 h 885387"/>
                  <a:gd name="connsiteX141" fmla="*/ 767386 w 2735031"/>
                  <a:gd name="connsiteY141" fmla="*/ 633805 h 885387"/>
                  <a:gd name="connsiteX142" fmla="*/ 828114 w 2735031"/>
                  <a:gd name="connsiteY142" fmla="*/ 654567 h 885387"/>
                  <a:gd name="connsiteX143" fmla="*/ 1193438 w 2735031"/>
                  <a:gd name="connsiteY143" fmla="*/ 686488 h 885387"/>
                  <a:gd name="connsiteX144" fmla="*/ 1312818 w 2735031"/>
                  <a:gd name="connsiteY144" fmla="*/ 660536 h 885387"/>
                  <a:gd name="connsiteX145" fmla="*/ 1427441 w 2735031"/>
                  <a:gd name="connsiteY145" fmla="*/ 613389 h 885387"/>
                  <a:gd name="connsiteX146" fmla="*/ 1427528 w 2735031"/>
                  <a:gd name="connsiteY146" fmla="*/ 613562 h 885387"/>
                  <a:gd name="connsiteX147" fmla="*/ 1433410 w 2735031"/>
                  <a:gd name="connsiteY147" fmla="*/ 608458 h 885387"/>
                  <a:gd name="connsiteX148" fmla="*/ 1420175 w 2735031"/>
                  <a:gd name="connsiteY148" fmla="*/ 609236 h 885387"/>
                  <a:gd name="connsiteX149" fmla="*/ 1357111 w 2735031"/>
                  <a:gd name="connsiteY149" fmla="*/ 601105 h 885387"/>
                  <a:gd name="connsiteX150" fmla="*/ 1312559 w 2735031"/>
                  <a:gd name="connsiteY150" fmla="*/ 543232 h 885387"/>
                  <a:gd name="connsiteX151" fmla="*/ 1341192 w 2735031"/>
                  <a:gd name="connsiteY151" fmla="*/ 478523 h 885387"/>
                  <a:gd name="connsiteX152" fmla="*/ 1420521 w 2735031"/>
                  <a:gd name="connsiteY152" fmla="*/ 420995 h 885387"/>
                  <a:gd name="connsiteX153" fmla="*/ 1366454 w 2735031"/>
                  <a:gd name="connsiteY153" fmla="*/ 413297 h 885387"/>
                  <a:gd name="connsiteX154" fmla="*/ 1279512 w 2735031"/>
                  <a:gd name="connsiteY154" fmla="*/ 437345 h 885387"/>
                  <a:gd name="connsiteX155" fmla="*/ 1266883 w 2735031"/>
                  <a:gd name="connsiteY155" fmla="*/ 433194 h 885387"/>
                  <a:gd name="connsiteX156" fmla="*/ 1268180 w 2735031"/>
                  <a:gd name="connsiteY156" fmla="*/ 421082 h 885387"/>
                  <a:gd name="connsiteX157" fmla="*/ 1294392 w 2735031"/>
                  <a:gd name="connsiteY157" fmla="*/ 392448 h 885387"/>
                  <a:gd name="connsiteX158" fmla="*/ 1303389 w 2735031"/>
                  <a:gd name="connsiteY158" fmla="*/ 379039 h 885387"/>
                  <a:gd name="connsiteX159" fmla="*/ 1300188 w 2735031"/>
                  <a:gd name="connsiteY159" fmla="*/ 371686 h 885387"/>
                  <a:gd name="connsiteX160" fmla="*/ 1294652 w 2735031"/>
                  <a:gd name="connsiteY160" fmla="*/ 375753 h 885387"/>
                  <a:gd name="connsiteX161" fmla="*/ 1278561 w 2735031"/>
                  <a:gd name="connsiteY161" fmla="*/ 385701 h 885387"/>
                  <a:gd name="connsiteX162" fmla="*/ 1269737 w 2735031"/>
                  <a:gd name="connsiteY162" fmla="*/ 368918 h 885387"/>
                  <a:gd name="connsiteX163" fmla="*/ 1266796 w 2735031"/>
                  <a:gd name="connsiteY163" fmla="*/ 355855 h 885387"/>
                  <a:gd name="connsiteX164" fmla="*/ 1213593 w 2735031"/>
                  <a:gd name="connsiteY164" fmla="*/ 338726 h 885387"/>
                  <a:gd name="connsiteX165" fmla="*/ 1457286 w 2735031"/>
                  <a:gd name="connsiteY165" fmla="*/ 335094 h 885387"/>
                  <a:gd name="connsiteX166" fmla="*/ 1446040 w 2735031"/>
                  <a:gd name="connsiteY166" fmla="*/ 338035 h 885387"/>
                  <a:gd name="connsiteX167" fmla="*/ 1360483 w 2735031"/>
                  <a:gd name="connsiteY167" fmla="*/ 366929 h 885387"/>
                  <a:gd name="connsiteX168" fmla="*/ 1295343 w 2735031"/>
                  <a:gd name="connsiteY168" fmla="*/ 405857 h 885387"/>
                  <a:gd name="connsiteX169" fmla="*/ 1282887 w 2735031"/>
                  <a:gd name="connsiteY169" fmla="*/ 422553 h 885387"/>
                  <a:gd name="connsiteX170" fmla="*/ 1357456 w 2735031"/>
                  <a:gd name="connsiteY170" fmla="*/ 399715 h 885387"/>
                  <a:gd name="connsiteX171" fmla="*/ 1393703 w 2735031"/>
                  <a:gd name="connsiteY171" fmla="*/ 382760 h 885387"/>
                  <a:gd name="connsiteX172" fmla="*/ 1393703 w 2735031"/>
                  <a:gd name="connsiteY172" fmla="*/ 382846 h 885387"/>
                  <a:gd name="connsiteX173" fmla="*/ 1422250 w 2735031"/>
                  <a:gd name="connsiteY173" fmla="*/ 368053 h 885387"/>
                  <a:gd name="connsiteX174" fmla="*/ 1457286 w 2735031"/>
                  <a:gd name="connsiteY174" fmla="*/ 335094 h 885387"/>
                  <a:gd name="connsiteX175" fmla="*/ 2445291 w 2735031"/>
                  <a:gd name="connsiteY175" fmla="*/ 332844 h 885387"/>
                  <a:gd name="connsiteX176" fmla="*/ 2445464 w 2735031"/>
                  <a:gd name="connsiteY176" fmla="*/ 333190 h 885387"/>
                  <a:gd name="connsiteX177" fmla="*/ 2444859 w 2735031"/>
                  <a:gd name="connsiteY177" fmla="*/ 333190 h 885387"/>
                  <a:gd name="connsiteX178" fmla="*/ 2445291 w 2735031"/>
                  <a:gd name="connsiteY178" fmla="*/ 332844 h 885387"/>
                  <a:gd name="connsiteX179" fmla="*/ 2362417 w 2735031"/>
                  <a:gd name="connsiteY179" fmla="*/ 314764 h 885387"/>
                  <a:gd name="connsiteX180" fmla="*/ 2388370 w 2735031"/>
                  <a:gd name="connsiteY180" fmla="*/ 353174 h 885387"/>
                  <a:gd name="connsiteX181" fmla="*/ 2362417 w 2735031"/>
                  <a:gd name="connsiteY181" fmla="*/ 314764 h 885387"/>
                  <a:gd name="connsiteX182" fmla="*/ 1522426 w 2735031"/>
                  <a:gd name="connsiteY182" fmla="*/ 311910 h 885387"/>
                  <a:gd name="connsiteX183" fmla="*/ 1500454 w 2735031"/>
                  <a:gd name="connsiteY183" fmla="*/ 343226 h 885387"/>
                  <a:gd name="connsiteX184" fmla="*/ 1500454 w 2735031"/>
                  <a:gd name="connsiteY184" fmla="*/ 343312 h 885387"/>
                  <a:gd name="connsiteX185" fmla="*/ 1534364 w 2735031"/>
                  <a:gd name="connsiteY185" fmla="*/ 415286 h 885387"/>
                  <a:gd name="connsiteX186" fmla="*/ 1555646 w 2735031"/>
                  <a:gd name="connsiteY186" fmla="*/ 411998 h 885387"/>
                  <a:gd name="connsiteX187" fmla="*/ 1553483 w 2735031"/>
                  <a:gd name="connsiteY187" fmla="*/ 401272 h 885387"/>
                  <a:gd name="connsiteX188" fmla="*/ 1522426 w 2735031"/>
                  <a:gd name="connsiteY188" fmla="*/ 311910 h 885387"/>
                  <a:gd name="connsiteX189" fmla="*/ 2264057 w 2735031"/>
                  <a:gd name="connsiteY189" fmla="*/ 285438 h 885387"/>
                  <a:gd name="connsiteX190" fmla="*/ 2238970 w 2735031"/>
                  <a:gd name="connsiteY190" fmla="*/ 290802 h 885387"/>
                  <a:gd name="connsiteX191" fmla="*/ 2176944 w 2735031"/>
                  <a:gd name="connsiteY191" fmla="*/ 318917 h 885387"/>
                  <a:gd name="connsiteX192" fmla="*/ 2177203 w 2735031"/>
                  <a:gd name="connsiteY192" fmla="*/ 318657 h 885387"/>
                  <a:gd name="connsiteX193" fmla="*/ 2138449 w 2735031"/>
                  <a:gd name="connsiteY193" fmla="*/ 316754 h 885387"/>
                  <a:gd name="connsiteX194" fmla="*/ 2124347 w 2735031"/>
                  <a:gd name="connsiteY194" fmla="*/ 316322 h 885387"/>
                  <a:gd name="connsiteX195" fmla="*/ 2002717 w 2735031"/>
                  <a:gd name="connsiteY195" fmla="*/ 390631 h 885387"/>
                  <a:gd name="connsiteX196" fmla="*/ 1993288 w 2735031"/>
                  <a:gd name="connsiteY196" fmla="*/ 400840 h 885387"/>
                  <a:gd name="connsiteX197" fmla="*/ 1956263 w 2735031"/>
                  <a:gd name="connsiteY197" fmla="*/ 453955 h 885387"/>
                  <a:gd name="connsiteX198" fmla="*/ 1969499 w 2735031"/>
                  <a:gd name="connsiteY198" fmla="*/ 463471 h 885387"/>
                  <a:gd name="connsiteX199" fmla="*/ 1990693 w 2735031"/>
                  <a:gd name="connsiteY199" fmla="*/ 465115 h 885387"/>
                  <a:gd name="connsiteX200" fmla="*/ 2064917 w 2735031"/>
                  <a:gd name="connsiteY200" fmla="*/ 421515 h 885387"/>
                  <a:gd name="connsiteX201" fmla="*/ 2081699 w 2735031"/>
                  <a:gd name="connsiteY201" fmla="*/ 415546 h 885387"/>
                  <a:gd name="connsiteX202" fmla="*/ 2077547 w 2735031"/>
                  <a:gd name="connsiteY202" fmla="*/ 433280 h 885387"/>
                  <a:gd name="connsiteX203" fmla="*/ 2028065 w 2735031"/>
                  <a:gd name="connsiteY203" fmla="*/ 491413 h 885387"/>
                  <a:gd name="connsiteX204" fmla="*/ 2053585 w 2735031"/>
                  <a:gd name="connsiteY204" fmla="*/ 503783 h 885387"/>
                  <a:gd name="connsiteX205" fmla="*/ 2076162 w 2735031"/>
                  <a:gd name="connsiteY205" fmla="*/ 500323 h 885387"/>
                  <a:gd name="connsiteX206" fmla="*/ 2118552 w 2735031"/>
                  <a:gd name="connsiteY206" fmla="*/ 474631 h 885387"/>
                  <a:gd name="connsiteX207" fmla="*/ 2127808 w 2735031"/>
                  <a:gd name="connsiteY207" fmla="*/ 472382 h 885387"/>
                  <a:gd name="connsiteX208" fmla="*/ 2130317 w 2735031"/>
                  <a:gd name="connsiteY208" fmla="*/ 483194 h 885387"/>
                  <a:gd name="connsiteX209" fmla="*/ 2109382 w 2735031"/>
                  <a:gd name="connsiteY209" fmla="*/ 523507 h 885387"/>
                  <a:gd name="connsiteX210" fmla="*/ 2150560 w 2735031"/>
                  <a:gd name="connsiteY210" fmla="*/ 528611 h 885387"/>
                  <a:gd name="connsiteX211" fmla="*/ 2176339 w 2735031"/>
                  <a:gd name="connsiteY211" fmla="*/ 527141 h 885387"/>
                  <a:gd name="connsiteX212" fmla="*/ 2179193 w 2735031"/>
                  <a:gd name="connsiteY212" fmla="*/ 517538 h 885387"/>
                  <a:gd name="connsiteX213" fmla="*/ 2146234 w 2735031"/>
                  <a:gd name="connsiteY213" fmla="*/ 458195 h 885387"/>
                  <a:gd name="connsiteX214" fmla="*/ 2180145 w 2735031"/>
                  <a:gd name="connsiteY214" fmla="*/ 338035 h 885387"/>
                  <a:gd name="connsiteX215" fmla="*/ 2264057 w 2735031"/>
                  <a:gd name="connsiteY215" fmla="*/ 285438 h 885387"/>
                  <a:gd name="connsiteX216" fmla="*/ 2412851 w 2735031"/>
                  <a:gd name="connsiteY216" fmla="*/ 284314 h 885387"/>
                  <a:gd name="connsiteX217" fmla="*/ 2370981 w 2735031"/>
                  <a:gd name="connsiteY217" fmla="*/ 313986 h 885387"/>
                  <a:gd name="connsiteX218" fmla="*/ 2377729 w 2735031"/>
                  <a:gd name="connsiteY218" fmla="*/ 324539 h 885387"/>
                  <a:gd name="connsiteX219" fmla="*/ 2416398 w 2735031"/>
                  <a:gd name="connsiteY219" fmla="*/ 409403 h 885387"/>
                  <a:gd name="connsiteX220" fmla="*/ 2448233 w 2735031"/>
                  <a:gd name="connsiteY220" fmla="*/ 391582 h 885387"/>
                  <a:gd name="connsiteX221" fmla="*/ 2435257 w 2735031"/>
                  <a:gd name="connsiteY221" fmla="*/ 393313 h 885387"/>
                  <a:gd name="connsiteX222" fmla="*/ 2452559 w 2735031"/>
                  <a:gd name="connsiteY222" fmla="*/ 381980 h 885387"/>
                  <a:gd name="connsiteX223" fmla="*/ 2433699 w 2735031"/>
                  <a:gd name="connsiteY223" fmla="*/ 385355 h 885387"/>
                  <a:gd name="connsiteX224" fmla="*/ 2458873 w 2735031"/>
                  <a:gd name="connsiteY224" fmla="*/ 370734 h 885387"/>
                  <a:gd name="connsiteX225" fmla="*/ 2461295 w 2735031"/>
                  <a:gd name="connsiteY225" fmla="*/ 357586 h 885387"/>
                  <a:gd name="connsiteX226" fmla="*/ 2458873 w 2735031"/>
                  <a:gd name="connsiteY226" fmla="*/ 356807 h 885387"/>
                  <a:gd name="connsiteX227" fmla="*/ 2459825 w 2735031"/>
                  <a:gd name="connsiteY227" fmla="*/ 355509 h 885387"/>
                  <a:gd name="connsiteX228" fmla="*/ 2450223 w 2735031"/>
                  <a:gd name="connsiteY228" fmla="*/ 351876 h 885387"/>
                  <a:gd name="connsiteX229" fmla="*/ 2419771 w 2735031"/>
                  <a:gd name="connsiteY229" fmla="*/ 370215 h 885387"/>
                  <a:gd name="connsiteX230" fmla="*/ 2450742 w 2735031"/>
                  <a:gd name="connsiteY230" fmla="*/ 347464 h 885387"/>
                  <a:gd name="connsiteX231" fmla="*/ 2454547 w 2735031"/>
                  <a:gd name="connsiteY231" fmla="*/ 339506 h 885387"/>
                  <a:gd name="connsiteX232" fmla="*/ 2445291 w 2735031"/>
                  <a:gd name="connsiteY232" fmla="*/ 332844 h 885387"/>
                  <a:gd name="connsiteX233" fmla="*/ 2445464 w 2735031"/>
                  <a:gd name="connsiteY233" fmla="*/ 323675 h 885387"/>
                  <a:gd name="connsiteX234" fmla="*/ 2435602 w 2735031"/>
                  <a:gd name="connsiteY234" fmla="*/ 327395 h 885387"/>
                  <a:gd name="connsiteX235" fmla="*/ 2407401 w 2735031"/>
                  <a:gd name="connsiteY235" fmla="*/ 343831 h 885387"/>
                  <a:gd name="connsiteX236" fmla="*/ 2429980 w 2735031"/>
                  <a:gd name="connsiteY236" fmla="*/ 325837 h 885387"/>
                  <a:gd name="connsiteX237" fmla="*/ 2427297 w 2735031"/>
                  <a:gd name="connsiteY237" fmla="*/ 302999 h 885387"/>
                  <a:gd name="connsiteX238" fmla="*/ 2420031 w 2735031"/>
                  <a:gd name="connsiteY238" fmla="*/ 296079 h 885387"/>
                  <a:gd name="connsiteX239" fmla="*/ 2420117 w 2735031"/>
                  <a:gd name="connsiteY239" fmla="*/ 295906 h 885387"/>
                  <a:gd name="connsiteX240" fmla="*/ 2382400 w 2735031"/>
                  <a:gd name="connsiteY240" fmla="*/ 312083 h 885387"/>
                  <a:gd name="connsiteX241" fmla="*/ 2412851 w 2735031"/>
                  <a:gd name="connsiteY241" fmla="*/ 284314 h 885387"/>
                  <a:gd name="connsiteX242" fmla="*/ 2409477 w 2735031"/>
                  <a:gd name="connsiteY242" fmla="*/ 279122 h 885387"/>
                  <a:gd name="connsiteX243" fmla="*/ 2383524 w 2735031"/>
                  <a:gd name="connsiteY243" fmla="*/ 290456 h 885387"/>
                  <a:gd name="connsiteX244" fmla="*/ 2369944 w 2735031"/>
                  <a:gd name="connsiteY244" fmla="*/ 302999 h 885387"/>
                  <a:gd name="connsiteX245" fmla="*/ 2363281 w 2735031"/>
                  <a:gd name="connsiteY245" fmla="*/ 308016 h 885387"/>
                  <a:gd name="connsiteX246" fmla="*/ 2370722 w 2735031"/>
                  <a:gd name="connsiteY246" fmla="*/ 314072 h 885387"/>
                  <a:gd name="connsiteX247" fmla="*/ 2409477 w 2735031"/>
                  <a:gd name="connsiteY247" fmla="*/ 279122 h 885387"/>
                  <a:gd name="connsiteX248" fmla="*/ 1852432 w 2735031"/>
                  <a:gd name="connsiteY248" fmla="*/ 274873 h 885387"/>
                  <a:gd name="connsiteX249" fmla="*/ 1846571 w 2735031"/>
                  <a:gd name="connsiteY249" fmla="*/ 275922 h 885387"/>
                  <a:gd name="connsiteX250" fmla="*/ 1809891 w 2735031"/>
                  <a:gd name="connsiteY250" fmla="*/ 292445 h 885387"/>
                  <a:gd name="connsiteX251" fmla="*/ 1808594 w 2735031"/>
                  <a:gd name="connsiteY251" fmla="*/ 303864 h 885387"/>
                  <a:gd name="connsiteX252" fmla="*/ 1821137 w 2735031"/>
                  <a:gd name="connsiteY252" fmla="*/ 316840 h 885387"/>
                  <a:gd name="connsiteX253" fmla="*/ 1824944 w 2735031"/>
                  <a:gd name="connsiteY253" fmla="*/ 316408 h 885387"/>
                  <a:gd name="connsiteX254" fmla="*/ 1814390 w 2735031"/>
                  <a:gd name="connsiteY254" fmla="*/ 312083 h 885387"/>
                  <a:gd name="connsiteX255" fmla="*/ 1822781 w 2735031"/>
                  <a:gd name="connsiteY255" fmla="*/ 309314 h 885387"/>
                  <a:gd name="connsiteX256" fmla="*/ 1813266 w 2735031"/>
                  <a:gd name="connsiteY256" fmla="*/ 307498 h 885387"/>
                  <a:gd name="connsiteX257" fmla="*/ 1829183 w 2735031"/>
                  <a:gd name="connsiteY257" fmla="*/ 298847 h 885387"/>
                  <a:gd name="connsiteX258" fmla="*/ 1815688 w 2735031"/>
                  <a:gd name="connsiteY258" fmla="*/ 299279 h 885387"/>
                  <a:gd name="connsiteX259" fmla="*/ 1852454 w 2735031"/>
                  <a:gd name="connsiteY259" fmla="*/ 280420 h 885387"/>
                  <a:gd name="connsiteX260" fmla="*/ 1852454 w 2735031"/>
                  <a:gd name="connsiteY260" fmla="*/ 280507 h 885387"/>
                  <a:gd name="connsiteX261" fmla="*/ 1852454 w 2735031"/>
                  <a:gd name="connsiteY261" fmla="*/ 280420 h 885387"/>
                  <a:gd name="connsiteX262" fmla="*/ 1852454 w 2735031"/>
                  <a:gd name="connsiteY262" fmla="*/ 280420 h 885387"/>
                  <a:gd name="connsiteX263" fmla="*/ 2333524 w 2735031"/>
                  <a:gd name="connsiteY263" fmla="*/ 272376 h 885387"/>
                  <a:gd name="connsiteX264" fmla="*/ 2333351 w 2735031"/>
                  <a:gd name="connsiteY264" fmla="*/ 272549 h 885387"/>
                  <a:gd name="connsiteX265" fmla="*/ 2194678 w 2735031"/>
                  <a:gd name="connsiteY265" fmla="*/ 343658 h 885387"/>
                  <a:gd name="connsiteX266" fmla="*/ 2294075 w 2735031"/>
                  <a:gd name="connsiteY266" fmla="*/ 298674 h 885387"/>
                  <a:gd name="connsiteX267" fmla="*/ 2194678 w 2735031"/>
                  <a:gd name="connsiteY267" fmla="*/ 355509 h 885387"/>
                  <a:gd name="connsiteX268" fmla="*/ 2270632 w 2735031"/>
                  <a:gd name="connsiteY268" fmla="*/ 328086 h 885387"/>
                  <a:gd name="connsiteX269" fmla="*/ 2255321 w 2735031"/>
                  <a:gd name="connsiteY269" fmla="*/ 337689 h 885387"/>
                  <a:gd name="connsiteX270" fmla="*/ 2150992 w 2735031"/>
                  <a:gd name="connsiteY270" fmla="*/ 395389 h 885387"/>
                  <a:gd name="connsiteX271" fmla="*/ 2156096 w 2735031"/>
                  <a:gd name="connsiteY271" fmla="*/ 398850 h 885387"/>
                  <a:gd name="connsiteX272" fmla="*/ 2225735 w 2735031"/>
                  <a:gd name="connsiteY272" fmla="*/ 360267 h 885387"/>
                  <a:gd name="connsiteX273" fmla="*/ 2237846 w 2735031"/>
                  <a:gd name="connsiteY273" fmla="*/ 356461 h 885387"/>
                  <a:gd name="connsiteX274" fmla="*/ 2148743 w 2735031"/>
                  <a:gd name="connsiteY274" fmla="*/ 409576 h 885387"/>
                  <a:gd name="connsiteX275" fmla="*/ 2158691 w 2735031"/>
                  <a:gd name="connsiteY275" fmla="*/ 410010 h 885387"/>
                  <a:gd name="connsiteX276" fmla="*/ 2207741 w 2735031"/>
                  <a:gd name="connsiteY276" fmla="*/ 387258 h 885387"/>
                  <a:gd name="connsiteX277" fmla="*/ 2178242 w 2735031"/>
                  <a:gd name="connsiteY277" fmla="*/ 406030 h 885387"/>
                  <a:gd name="connsiteX278" fmla="*/ 2158258 w 2735031"/>
                  <a:gd name="connsiteY278" fmla="*/ 415805 h 885387"/>
                  <a:gd name="connsiteX279" fmla="*/ 2150473 w 2735031"/>
                  <a:gd name="connsiteY279" fmla="*/ 425407 h 885387"/>
                  <a:gd name="connsiteX280" fmla="*/ 2161026 w 2735031"/>
                  <a:gd name="connsiteY280" fmla="*/ 423072 h 885387"/>
                  <a:gd name="connsiteX281" fmla="*/ 2191219 w 2735031"/>
                  <a:gd name="connsiteY281" fmla="*/ 411998 h 885387"/>
                  <a:gd name="connsiteX282" fmla="*/ 2157999 w 2735031"/>
                  <a:gd name="connsiteY282" fmla="*/ 431377 h 885387"/>
                  <a:gd name="connsiteX283" fmla="*/ 2153501 w 2735031"/>
                  <a:gd name="connsiteY283" fmla="*/ 441411 h 885387"/>
                  <a:gd name="connsiteX284" fmla="*/ 2162238 w 2735031"/>
                  <a:gd name="connsiteY284" fmla="*/ 440460 h 885387"/>
                  <a:gd name="connsiteX285" fmla="*/ 2181529 w 2735031"/>
                  <a:gd name="connsiteY285" fmla="*/ 433194 h 885387"/>
                  <a:gd name="connsiteX286" fmla="*/ 2159816 w 2735031"/>
                  <a:gd name="connsiteY286" fmla="*/ 447121 h 885387"/>
                  <a:gd name="connsiteX287" fmla="*/ 2163016 w 2735031"/>
                  <a:gd name="connsiteY287" fmla="*/ 466066 h 885387"/>
                  <a:gd name="connsiteX288" fmla="*/ 2186893 w 2735031"/>
                  <a:gd name="connsiteY288" fmla="*/ 508974 h 885387"/>
                  <a:gd name="connsiteX289" fmla="*/ 2197706 w 2735031"/>
                  <a:gd name="connsiteY289" fmla="*/ 517451 h 885387"/>
                  <a:gd name="connsiteX290" fmla="*/ 2201080 w 2735031"/>
                  <a:gd name="connsiteY290" fmla="*/ 521950 h 885387"/>
                  <a:gd name="connsiteX291" fmla="*/ 2218469 w 2735031"/>
                  <a:gd name="connsiteY291" fmla="*/ 518750 h 885387"/>
                  <a:gd name="connsiteX292" fmla="*/ 2207482 w 2735031"/>
                  <a:gd name="connsiteY292" fmla="*/ 524199 h 885387"/>
                  <a:gd name="connsiteX293" fmla="*/ 2208347 w 2735031"/>
                  <a:gd name="connsiteY293" fmla="*/ 530774 h 885387"/>
                  <a:gd name="connsiteX294" fmla="*/ 2221669 w 2735031"/>
                  <a:gd name="connsiteY294" fmla="*/ 533196 h 885387"/>
                  <a:gd name="connsiteX295" fmla="*/ 2270113 w 2735031"/>
                  <a:gd name="connsiteY295" fmla="*/ 516068 h 885387"/>
                  <a:gd name="connsiteX296" fmla="*/ 2270891 w 2735031"/>
                  <a:gd name="connsiteY296" fmla="*/ 518317 h 885387"/>
                  <a:gd name="connsiteX297" fmla="*/ 2237154 w 2735031"/>
                  <a:gd name="connsiteY297" fmla="*/ 533023 h 885387"/>
                  <a:gd name="connsiteX298" fmla="*/ 2300391 w 2735031"/>
                  <a:gd name="connsiteY298" fmla="*/ 517106 h 885387"/>
                  <a:gd name="connsiteX299" fmla="*/ 2266999 w 2735031"/>
                  <a:gd name="connsiteY299" fmla="*/ 534235 h 885387"/>
                  <a:gd name="connsiteX300" fmla="*/ 2337848 w 2735031"/>
                  <a:gd name="connsiteY300" fmla="*/ 511397 h 885387"/>
                  <a:gd name="connsiteX301" fmla="*/ 2285685 w 2735031"/>
                  <a:gd name="connsiteY301" fmla="*/ 537349 h 885387"/>
                  <a:gd name="connsiteX302" fmla="*/ 2429807 w 2735031"/>
                  <a:gd name="connsiteY302" fmla="*/ 473160 h 885387"/>
                  <a:gd name="connsiteX303" fmla="*/ 2330929 w 2735031"/>
                  <a:gd name="connsiteY303" fmla="*/ 395822 h 885387"/>
                  <a:gd name="connsiteX304" fmla="*/ 2333524 w 2735031"/>
                  <a:gd name="connsiteY304" fmla="*/ 272376 h 885387"/>
                  <a:gd name="connsiteX305" fmla="*/ 1248716 w 2735031"/>
                  <a:gd name="connsiteY305" fmla="*/ 267012 h 885387"/>
                  <a:gd name="connsiteX306" fmla="*/ 1086859 w 2735031"/>
                  <a:gd name="connsiteY306" fmla="*/ 328519 h 885387"/>
                  <a:gd name="connsiteX307" fmla="*/ 1050353 w 2735031"/>
                  <a:gd name="connsiteY307" fmla="*/ 370822 h 885387"/>
                  <a:gd name="connsiteX308" fmla="*/ 1050353 w 2735031"/>
                  <a:gd name="connsiteY308" fmla="*/ 370908 h 885387"/>
                  <a:gd name="connsiteX309" fmla="*/ 1103209 w 2735031"/>
                  <a:gd name="connsiteY309" fmla="*/ 349281 h 885387"/>
                  <a:gd name="connsiteX310" fmla="*/ 1228041 w 2735031"/>
                  <a:gd name="connsiteY310" fmla="*/ 286649 h 885387"/>
                  <a:gd name="connsiteX311" fmla="*/ 1248716 w 2735031"/>
                  <a:gd name="connsiteY311" fmla="*/ 267012 h 885387"/>
                  <a:gd name="connsiteX312" fmla="*/ 2366396 w 2735031"/>
                  <a:gd name="connsiteY312" fmla="*/ 265023 h 885387"/>
                  <a:gd name="connsiteX313" fmla="*/ 2333697 w 2735031"/>
                  <a:gd name="connsiteY313" fmla="*/ 285178 h 885387"/>
                  <a:gd name="connsiteX314" fmla="*/ 2325478 w 2735031"/>
                  <a:gd name="connsiteY314" fmla="*/ 341755 h 885387"/>
                  <a:gd name="connsiteX315" fmla="*/ 2416225 w 2735031"/>
                  <a:gd name="connsiteY315" fmla="*/ 460444 h 885387"/>
                  <a:gd name="connsiteX316" fmla="*/ 2455846 w 2735031"/>
                  <a:gd name="connsiteY316" fmla="*/ 443315 h 885387"/>
                  <a:gd name="connsiteX317" fmla="*/ 2395204 w 2735031"/>
                  <a:gd name="connsiteY317" fmla="*/ 421775 h 885387"/>
                  <a:gd name="connsiteX318" fmla="*/ 2366483 w 2735031"/>
                  <a:gd name="connsiteY318" fmla="*/ 265023 h 885387"/>
                  <a:gd name="connsiteX319" fmla="*/ 244043 w 2735031"/>
                  <a:gd name="connsiteY319" fmla="*/ 261140 h 885387"/>
                  <a:gd name="connsiteX320" fmla="*/ 225156 w 2735031"/>
                  <a:gd name="connsiteY320" fmla="*/ 267357 h 885387"/>
                  <a:gd name="connsiteX321" fmla="*/ 222734 w 2735031"/>
                  <a:gd name="connsiteY321" fmla="*/ 268223 h 885387"/>
                  <a:gd name="connsiteX322" fmla="*/ 218581 w 2735031"/>
                  <a:gd name="connsiteY322" fmla="*/ 276441 h 885387"/>
                  <a:gd name="connsiteX323" fmla="*/ 262008 w 2735031"/>
                  <a:gd name="connsiteY323" fmla="*/ 365285 h 885387"/>
                  <a:gd name="connsiteX324" fmla="*/ 262008 w 2735031"/>
                  <a:gd name="connsiteY324" fmla="*/ 365371 h 885387"/>
                  <a:gd name="connsiteX325" fmla="*/ 264083 w 2735031"/>
                  <a:gd name="connsiteY325" fmla="*/ 364852 h 885387"/>
                  <a:gd name="connsiteX326" fmla="*/ 262959 w 2735031"/>
                  <a:gd name="connsiteY326" fmla="*/ 352482 h 885387"/>
                  <a:gd name="connsiteX327" fmla="*/ 258288 w 2735031"/>
                  <a:gd name="connsiteY327" fmla="*/ 289850 h 885387"/>
                  <a:gd name="connsiteX328" fmla="*/ 244043 w 2735031"/>
                  <a:gd name="connsiteY328" fmla="*/ 261140 h 885387"/>
                  <a:gd name="connsiteX329" fmla="*/ 1756603 w 2735031"/>
                  <a:gd name="connsiteY329" fmla="*/ 238378 h 885387"/>
                  <a:gd name="connsiteX330" fmla="*/ 1768974 w 2735031"/>
                  <a:gd name="connsiteY330" fmla="*/ 271337 h 885387"/>
                  <a:gd name="connsiteX331" fmla="*/ 1768974 w 2735031"/>
                  <a:gd name="connsiteY331" fmla="*/ 271424 h 885387"/>
                  <a:gd name="connsiteX332" fmla="*/ 1776154 w 2735031"/>
                  <a:gd name="connsiteY332" fmla="*/ 275144 h 885387"/>
                  <a:gd name="connsiteX333" fmla="*/ 1776673 w 2735031"/>
                  <a:gd name="connsiteY333" fmla="*/ 259659 h 885387"/>
                  <a:gd name="connsiteX334" fmla="*/ 1756603 w 2735031"/>
                  <a:gd name="connsiteY334" fmla="*/ 238378 h 885387"/>
                  <a:gd name="connsiteX335" fmla="*/ 943430 w 2735031"/>
                  <a:gd name="connsiteY335" fmla="*/ 238292 h 885387"/>
                  <a:gd name="connsiteX336" fmla="*/ 808305 w 2735031"/>
                  <a:gd name="connsiteY336" fmla="*/ 291061 h 885387"/>
                  <a:gd name="connsiteX337" fmla="*/ 770847 w 2735031"/>
                  <a:gd name="connsiteY337" fmla="*/ 329471 h 885387"/>
                  <a:gd name="connsiteX338" fmla="*/ 775691 w 2735031"/>
                  <a:gd name="connsiteY338" fmla="*/ 329990 h 885387"/>
                  <a:gd name="connsiteX339" fmla="*/ 877857 w 2735031"/>
                  <a:gd name="connsiteY339" fmla="*/ 294089 h 885387"/>
                  <a:gd name="connsiteX340" fmla="*/ 877857 w 2735031"/>
                  <a:gd name="connsiteY340" fmla="*/ 294175 h 885387"/>
                  <a:gd name="connsiteX341" fmla="*/ 943430 w 2735031"/>
                  <a:gd name="connsiteY341" fmla="*/ 238292 h 885387"/>
                  <a:gd name="connsiteX342" fmla="*/ 337269 w 2735031"/>
                  <a:gd name="connsiteY342" fmla="*/ 237685 h 885387"/>
                  <a:gd name="connsiteX343" fmla="*/ 273687 w 2735031"/>
                  <a:gd name="connsiteY343" fmla="*/ 253170 h 885387"/>
                  <a:gd name="connsiteX344" fmla="*/ 264344 w 2735031"/>
                  <a:gd name="connsiteY344" fmla="*/ 265715 h 885387"/>
                  <a:gd name="connsiteX345" fmla="*/ 267112 w 2735031"/>
                  <a:gd name="connsiteY345" fmla="*/ 324712 h 885387"/>
                  <a:gd name="connsiteX346" fmla="*/ 293064 w 2735031"/>
                  <a:gd name="connsiteY346" fmla="*/ 433194 h 885387"/>
                  <a:gd name="connsiteX347" fmla="*/ 346007 w 2735031"/>
                  <a:gd name="connsiteY347" fmla="*/ 541501 h 885387"/>
                  <a:gd name="connsiteX348" fmla="*/ 374209 w 2735031"/>
                  <a:gd name="connsiteY348" fmla="*/ 599721 h 885387"/>
                  <a:gd name="connsiteX349" fmla="*/ 399295 w 2735031"/>
                  <a:gd name="connsiteY349" fmla="*/ 586225 h 885387"/>
                  <a:gd name="connsiteX350" fmla="*/ 381475 w 2735031"/>
                  <a:gd name="connsiteY350" fmla="*/ 603441 h 885387"/>
                  <a:gd name="connsiteX351" fmla="*/ 378187 w 2735031"/>
                  <a:gd name="connsiteY351" fmla="*/ 609323 h 885387"/>
                  <a:gd name="connsiteX352" fmla="*/ 384935 w 2735031"/>
                  <a:gd name="connsiteY352" fmla="*/ 610967 h 885387"/>
                  <a:gd name="connsiteX353" fmla="*/ 406563 w 2735031"/>
                  <a:gd name="connsiteY353" fmla="*/ 600239 h 885387"/>
                  <a:gd name="connsiteX354" fmla="*/ 408465 w 2735031"/>
                  <a:gd name="connsiteY354" fmla="*/ 603181 h 885387"/>
                  <a:gd name="connsiteX355" fmla="*/ 389952 w 2735031"/>
                  <a:gd name="connsiteY355" fmla="*/ 618060 h 885387"/>
                  <a:gd name="connsiteX356" fmla="*/ 388223 w 2735031"/>
                  <a:gd name="connsiteY356" fmla="*/ 629998 h 885387"/>
                  <a:gd name="connsiteX357" fmla="*/ 388050 w 2735031"/>
                  <a:gd name="connsiteY357" fmla="*/ 630086 h 885387"/>
                  <a:gd name="connsiteX358" fmla="*/ 402151 w 2735031"/>
                  <a:gd name="connsiteY358" fmla="*/ 635449 h 885387"/>
                  <a:gd name="connsiteX359" fmla="*/ 452412 w 2735031"/>
                  <a:gd name="connsiteY359" fmla="*/ 609323 h 885387"/>
                  <a:gd name="connsiteX360" fmla="*/ 436408 w 2735031"/>
                  <a:gd name="connsiteY360" fmla="*/ 625501 h 885387"/>
                  <a:gd name="connsiteX361" fmla="*/ 478710 w 2735031"/>
                  <a:gd name="connsiteY361" fmla="*/ 608372 h 885387"/>
                  <a:gd name="connsiteX362" fmla="*/ 446357 w 2735031"/>
                  <a:gd name="connsiteY362" fmla="*/ 639254 h 885387"/>
                  <a:gd name="connsiteX363" fmla="*/ 521184 w 2735031"/>
                  <a:gd name="connsiteY363" fmla="*/ 608977 h 885387"/>
                  <a:gd name="connsiteX364" fmla="*/ 500424 w 2735031"/>
                  <a:gd name="connsiteY364" fmla="*/ 626711 h 885387"/>
                  <a:gd name="connsiteX365" fmla="*/ 501376 w 2735031"/>
                  <a:gd name="connsiteY365" fmla="*/ 628528 h 885387"/>
                  <a:gd name="connsiteX366" fmla="*/ 552760 w 2735031"/>
                  <a:gd name="connsiteY366" fmla="*/ 607073 h 885387"/>
                  <a:gd name="connsiteX367" fmla="*/ 412445 w 2735031"/>
                  <a:gd name="connsiteY367" fmla="*/ 683893 h 885387"/>
                  <a:gd name="connsiteX368" fmla="*/ 472655 w 2735031"/>
                  <a:gd name="connsiteY368" fmla="*/ 676799 h 885387"/>
                  <a:gd name="connsiteX369" fmla="*/ 543590 w 2735031"/>
                  <a:gd name="connsiteY369" fmla="*/ 637439 h 885387"/>
                  <a:gd name="connsiteX370" fmla="*/ 675861 w 2735031"/>
                  <a:gd name="connsiteY370" fmla="*/ 573682 h 885387"/>
                  <a:gd name="connsiteX371" fmla="*/ 591516 w 2735031"/>
                  <a:gd name="connsiteY371" fmla="*/ 420649 h 885387"/>
                  <a:gd name="connsiteX372" fmla="*/ 581827 w 2735031"/>
                  <a:gd name="connsiteY372" fmla="*/ 409057 h 885387"/>
                  <a:gd name="connsiteX373" fmla="*/ 348861 w 2735031"/>
                  <a:gd name="connsiteY373" fmla="*/ 241146 h 885387"/>
                  <a:gd name="connsiteX374" fmla="*/ 337269 w 2735031"/>
                  <a:gd name="connsiteY374" fmla="*/ 237685 h 885387"/>
                  <a:gd name="connsiteX375" fmla="*/ 1751153 w 2735031"/>
                  <a:gd name="connsiteY375" fmla="*/ 198065 h 885387"/>
                  <a:gd name="connsiteX376" fmla="*/ 1752796 w 2735031"/>
                  <a:gd name="connsiteY376" fmla="*/ 224450 h 885387"/>
                  <a:gd name="connsiteX377" fmla="*/ 1760409 w 2735031"/>
                  <a:gd name="connsiteY377" fmla="*/ 230851 h 885387"/>
                  <a:gd name="connsiteX378" fmla="*/ 1760409 w 2735031"/>
                  <a:gd name="connsiteY378" fmla="*/ 230939 h 885387"/>
                  <a:gd name="connsiteX379" fmla="*/ 1776240 w 2735031"/>
                  <a:gd name="connsiteY379" fmla="*/ 275057 h 885387"/>
                  <a:gd name="connsiteX380" fmla="*/ 1776500 w 2735031"/>
                  <a:gd name="connsiteY380" fmla="*/ 274884 h 885387"/>
                  <a:gd name="connsiteX381" fmla="*/ 1804269 w 2735031"/>
                  <a:gd name="connsiteY381" fmla="*/ 312255 h 885387"/>
                  <a:gd name="connsiteX382" fmla="*/ 1751153 w 2735031"/>
                  <a:gd name="connsiteY382" fmla="*/ 198065 h 885387"/>
                  <a:gd name="connsiteX383" fmla="*/ 1801933 w 2735031"/>
                  <a:gd name="connsiteY383" fmla="*/ 160694 h 885387"/>
                  <a:gd name="connsiteX384" fmla="*/ 1788870 w 2735031"/>
                  <a:gd name="connsiteY384" fmla="*/ 168220 h 885387"/>
                  <a:gd name="connsiteX385" fmla="*/ 1767849 w 2735031"/>
                  <a:gd name="connsiteY385" fmla="*/ 199449 h 885387"/>
                  <a:gd name="connsiteX386" fmla="*/ 1809891 w 2735031"/>
                  <a:gd name="connsiteY386" fmla="*/ 289677 h 885387"/>
                  <a:gd name="connsiteX387" fmla="*/ 1852281 w 2735031"/>
                  <a:gd name="connsiteY387" fmla="*/ 267012 h 885387"/>
                  <a:gd name="connsiteX388" fmla="*/ 1838094 w 2735031"/>
                  <a:gd name="connsiteY388" fmla="*/ 201353 h 885387"/>
                  <a:gd name="connsiteX389" fmla="*/ 1827280 w 2735031"/>
                  <a:gd name="connsiteY389" fmla="*/ 199277 h 885387"/>
                  <a:gd name="connsiteX390" fmla="*/ 1806172 w 2735031"/>
                  <a:gd name="connsiteY390" fmla="*/ 214069 h 885387"/>
                  <a:gd name="connsiteX391" fmla="*/ 1826502 w 2735031"/>
                  <a:gd name="connsiteY391" fmla="*/ 195383 h 885387"/>
                  <a:gd name="connsiteX392" fmla="*/ 1830394 w 2735031"/>
                  <a:gd name="connsiteY392" fmla="*/ 188549 h 885387"/>
                  <a:gd name="connsiteX393" fmla="*/ 1823819 w 2735031"/>
                  <a:gd name="connsiteY393" fmla="*/ 180505 h 885387"/>
                  <a:gd name="connsiteX394" fmla="*/ 1817159 w 2735031"/>
                  <a:gd name="connsiteY394" fmla="*/ 184829 h 885387"/>
                  <a:gd name="connsiteX395" fmla="*/ 1795272 w 2735031"/>
                  <a:gd name="connsiteY395" fmla="*/ 210262 h 885387"/>
                  <a:gd name="connsiteX396" fmla="*/ 1813093 w 2735031"/>
                  <a:gd name="connsiteY396" fmla="*/ 182840 h 885387"/>
                  <a:gd name="connsiteX397" fmla="*/ 1816553 w 2735031"/>
                  <a:gd name="connsiteY397" fmla="*/ 172286 h 885387"/>
                  <a:gd name="connsiteX398" fmla="*/ 1806172 w 2735031"/>
                  <a:gd name="connsiteY398" fmla="*/ 177476 h 885387"/>
                  <a:gd name="connsiteX399" fmla="*/ 1789475 w 2735031"/>
                  <a:gd name="connsiteY399" fmla="*/ 197633 h 885387"/>
                  <a:gd name="connsiteX400" fmla="*/ 1786534 w 2735031"/>
                  <a:gd name="connsiteY400" fmla="*/ 199449 h 885387"/>
                  <a:gd name="connsiteX401" fmla="*/ 1787659 w 2735031"/>
                  <a:gd name="connsiteY401" fmla="*/ 188722 h 885387"/>
                  <a:gd name="connsiteX402" fmla="*/ 1787573 w 2735031"/>
                  <a:gd name="connsiteY402" fmla="*/ 188722 h 885387"/>
                  <a:gd name="connsiteX403" fmla="*/ 1779268 w 2735031"/>
                  <a:gd name="connsiteY403" fmla="*/ 198585 h 885387"/>
                  <a:gd name="connsiteX404" fmla="*/ 1801933 w 2735031"/>
                  <a:gd name="connsiteY404" fmla="*/ 160694 h 885387"/>
                  <a:gd name="connsiteX405" fmla="*/ 466426 w 2735031"/>
                  <a:gd name="connsiteY405" fmla="*/ 153600 h 885387"/>
                  <a:gd name="connsiteX406" fmla="*/ 374555 w 2735031"/>
                  <a:gd name="connsiteY406" fmla="*/ 170815 h 885387"/>
                  <a:gd name="connsiteX407" fmla="*/ 444366 w 2735031"/>
                  <a:gd name="connsiteY407" fmla="*/ 211387 h 885387"/>
                  <a:gd name="connsiteX408" fmla="*/ 780622 w 2735031"/>
                  <a:gd name="connsiteY408" fmla="*/ 286303 h 885387"/>
                  <a:gd name="connsiteX409" fmla="*/ 790657 w 2735031"/>
                  <a:gd name="connsiteY409" fmla="*/ 284919 h 885387"/>
                  <a:gd name="connsiteX410" fmla="*/ 822232 w 2735031"/>
                  <a:gd name="connsiteY410" fmla="*/ 272203 h 885387"/>
                  <a:gd name="connsiteX411" fmla="*/ 951129 w 2735031"/>
                  <a:gd name="connsiteY411" fmla="*/ 220557 h 885387"/>
                  <a:gd name="connsiteX412" fmla="*/ 961770 w 2735031"/>
                  <a:gd name="connsiteY412" fmla="*/ 220557 h 885387"/>
                  <a:gd name="connsiteX413" fmla="*/ 959866 w 2735031"/>
                  <a:gd name="connsiteY413" fmla="*/ 231198 h 885387"/>
                  <a:gd name="connsiteX414" fmla="*/ 949486 w 2735031"/>
                  <a:gd name="connsiteY414" fmla="*/ 244692 h 885387"/>
                  <a:gd name="connsiteX415" fmla="*/ 893775 w 2735031"/>
                  <a:gd name="connsiteY415" fmla="*/ 298155 h 885387"/>
                  <a:gd name="connsiteX416" fmla="*/ 1054246 w 2735031"/>
                  <a:gd name="connsiteY416" fmla="*/ 323415 h 885387"/>
                  <a:gd name="connsiteX417" fmla="*/ 1054333 w 2735031"/>
                  <a:gd name="connsiteY417" fmla="*/ 323242 h 885387"/>
                  <a:gd name="connsiteX418" fmla="*/ 1073451 w 2735031"/>
                  <a:gd name="connsiteY418" fmla="*/ 322204 h 885387"/>
                  <a:gd name="connsiteX419" fmla="*/ 1191102 w 2735031"/>
                  <a:gd name="connsiteY419" fmla="*/ 272288 h 885387"/>
                  <a:gd name="connsiteX420" fmla="*/ 1265498 w 2735031"/>
                  <a:gd name="connsiteY420" fmla="*/ 244001 h 885387"/>
                  <a:gd name="connsiteX421" fmla="*/ 1275966 w 2735031"/>
                  <a:gd name="connsiteY421" fmla="*/ 245385 h 885387"/>
                  <a:gd name="connsiteX422" fmla="*/ 1270775 w 2735031"/>
                  <a:gd name="connsiteY422" fmla="*/ 254295 h 885387"/>
                  <a:gd name="connsiteX423" fmla="*/ 1263508 w 2735031"/>
                  <a:gd name="connsiteY423" fmla="*/ 259745 h 885387"/>
                  <a:gd name="connsiteX424" fmla="*/ 1174578 w 2735031"/>
                  <a:gd name="connsiteY424" fmla="*/ 336824 h 885387"/>
                  <a:gd name="connsiteX425" fmla="*/ 1262125 w 2735031"/>
                  <a:gd name="connsiteY425" fmla="*/ 343138 h 885387"/>
                  <a:gd name="connsiteX426" fmla="*/ 1308320 w 2735031"/>
                  <a:gd name="connsiteY426" fmla="*/ 365025 h 885387"/>
                  <a:gd name="connsiteX427" fmla="*/ 1321815 w 2735031"/>
                  <a:gd name="connsiteY427" fmla="*/ 366669 h 885387"/>
                  <a:gd name="connsiteX428" fmla="*/ 1442320 w 2735031"/>
                  <a:gd name="connsiteY428" fmla="*/ 326097 h 885387"/>
                  <a:gd name="connsiteX429" fmla="*/ 1463775 w 2735031"/>
                  <a:gd name="connsiteY429" fmla="*/ 320388 h 885387"/>
                  <a:gd name="connsiteX430" fmla="*/ 1475626 w 2735031"/>
                  <a:gd name="connsiteY430" fmla="*/ 322549 h 885387"/>
                  <a:gd name="connsiteX431" fmla="*/ 1473204 w 2735031"/>
                  <a:gd name="connsiteY431" fmla="*/ 333363 h 885387"/>
                  <a:gd name="connsiteX432" fmla="*/ 1464466 w 2735031"/>
                  <a:gd name="connsiteY432" fmla="*/ 349454 h 885387"/>
                  <a:gd name="connsiteX433" fmla="*/ 1425538 w 2735031"/>
                  <a:gd name="connsiteY433" fmla="*/ 379472 h 885387"/>
                  <a:gd name="connsiteX434" fmla="*/ 1395693 w 2735031"/>
                  <a:gd name="connsiteY434" fmla="*/ 399109 h 885387"/>
                  <a:gd name="connsiteX435" fmla="*/ 1453652 w 2735031"/>
                  <a:gd name="connsiteY435" fmla="*/ 402223 h 885387"/>
                  <a:gd name="connsiteX436" fmla="*/ 1480038 w 2735031"/>
                  <a:gd name="connsiteY436" fmla="*/ 387863 h 885387"/>
                  <a:gd name="connsiteX437" fmla="*/ 1495263 w 2735031"/>
                  <a:gd name="connsiteY437" fmla="*/ 359922 h 885387"/>
                  <a:gd name="connsiteX438" fmla="*/ 1514814 w 2735031"/>
                  <a:gd name="connsiteY438" fmla="*/ 314245 h 885387"/>
                  <a:gd name="connsiteX439" fmla="*/ 1521475 w 2735031"/>
                  <a:gd name="connsiteY439" fmla="*/ 299106 h 885387"/>
                  <a:gd name="connsiteX440" fmla="*/ 1539728 w 2735031"/>
                  <a:gd name="connsiteY440" fmla="*/ 252911 h 885387"/>
                  <a:gd name="connsiteX441" fmla="*/ 1560058 w 2735031"/>
                  <a:gd name="connsiteY441" fmla="*/ 236388 h 885387"/>
                  <a:gd name="connsiteX442" fmla="*/ 1575975 w 2735031"/>
                  <a:gd name="connsiteY442" fmla="*/ 221942 h 885387"/>
                  <a:gd name="connsiteX443" fmla="*/ 1543707 w 2735031"/>
                  <a:gd name="connsiteY443" fmla="*/ 223585 h 885387"/>
                  <a:gd name="connsiteX444" fmla="*/ 1291797 w 2735031"/>
                  <a:gd name="connsiteY444" fmla="*/ 223585 h 885387"/>
                  <a:gd name="connsiteX445" fmla="*/ 990403 w 2735031"/>
                  <a:gd name="connsiteY445" fmla="*/ 211301 h 885387"/>
                  <a:gd name="connsiteX446" fmla="*/ 917305 w 2735031"/>
                  <a:gd name="connsiteY446" fmla="*/ 205331 h 885387"/>
                  <a:gd name="connsiteX447" fmla="*/ 840313 w 2735031"/>
                  <a:gd name="connsiteY447" fmla="*/ 201180 h 885387"/>
                  <a:gd name="connsiteX448" fmla="*/ 650774 w 2735031"/>
                  <a:gd name="connsiteY448" fmla="*/ 186819 h 885387"/>
                  <a:gd name="connsiteX449" fmla="*/ 502153 w 2735031"/>
                  <a:gd name="connsiteY449" fmla="*/ 165106 h 885387"/>
                  <a:gd name="connsiteX450" fmla="*/ 466426 w 2735031"/>
                  <a:gd name="connsiteY450" fmla="*/ 153600 h 885387"/>
                  <a:gd name="connsiteX451" fmla="*/ 1730651 w 2735031"/>
                  <a:gd name="connsiteY451" fmla="*/ 150573 h 885387"/>
                  <a:gd name="connsiteX452" fmla="*/ 1688088 w 2735031"/>
                  <a:gd name="connsiteY452" fmla="*/ 170988 h 885387"/>
                  <a:gd name="connsiteX453" fmla="*/ 1554175 w 2735031"/>
                  <a:gd name="connsiteY453" fmla="*/ 260350 h 885387"/>
                  <a:gd name="connsiteX454" fmla="*/ 1536787 w 2735031"/>
                  <a:gd name="connsiteY454" fmla="*/ 306460 h 885387"/>
                  <a:gd name="connsiteX455" fmla="*/ 1551147 w 2735031"/>
                  <a:gd name="connsiteY455" fmla="*/ 363554 h 885387"/>
                  <a:gd name="connsiteX456" fmla="*/ 1575801 w 2735031"/>
                  <a:gd name="connsiteY456" fmla="*/ 379039 h 885387"/>
                  <a:gd name="connsiteX457" fmla="*/ 1577706 w 2735031"/>
                  <a:gd name="connsiteY457" fmla="*/ 379558 h 885387"/>
                  <a:gd name="connsiteX458" fmla="*/ 1561441 w 2735031"/>
                  <a:gd name="connsiteY458" fmla="*/ 388036 h 885387"/>
                  <a:gd name="connsiteX459" fmla="*/ 1587394 w 2735031"/>
                  <a:gd name="connsiteY459" fmla="*/ 385182 h 885387"/>
                  <a:gd name="connsiteX460" fmla="*/ 1576062 w 2735031"/>
                  <a:gd name="connsiteY460" fmla="*/ 388901 h 885387"/>
                  <a:gd name="connsiteX461" fmla="*/ 1566200 w 2735031"/>
                  <a:gd name="connsiteY461" fmla="*/ 393745 h 885387"/>
                  <a:gd name="connsiteX462" fmla="*/ 1578137 w 2735031"/>
                  <a:gd name="connsiteY462" fmla="*/ 393226 h 885387"/>
                  <a:gd name="connsiteX463" fmla="*/ 1612481 w 2735031"/>
                  <a:gd name="connsiteY463" fmla="*/ 385268 h 885387"/>
                  <a:gd name="connsiteX464" fmla="*/ 1577359 w 2735031"/>
                  <a:gd name="connsiteY464" fmla="*/ 398850 h 885387"/>
                  <a:gd name="connsiteX465" fmla="*/ 1571131 w 2735031"/>
                  <a:gd name="connsiteY465" fmla="*/ 404473 h 885387"/>
                  <a:gd name="connsiteX466" fmla="*/ 1579954 w 2735031"/>
                  <a:gd name="connsiteY466" fmla="*/ 405425 h 885387"/>
                  <a:gd name="connsiteX467" fmla="*/ 1588605 w 2735031"/>
                  <a:gd name="connsiteY467" fmla="*/ 402656 h 885387"/>
                  <a:gd name="connsiteX468" fmla="*/ 1642932 w 2735031"/>
                  <a:gd name="connsiteY468" fmla="*/ 388123 h 885387"/>
                  <a:gd name="connsiteX469" fmla="*/ 1575715 w 2735031"/>
                  <a:gd name="connsiteY469" fmla="*/ 410961 h 885387"/>
                  <a:gd name="connsiteX470" fmla="*/ 1588172 w 2735031"/>
                  <a:gd name="connsiteY470" fmla="*/ 413902 h 885387"/>
                  <a:gd name="connsiteX471" fmla="*/ 1672691 w 2735031"/>
                  <a:gd name="connsiteY471" fmla="*/ 391843 h 885387"/>
                  <a:gd name="connsiteX472" fmla="*/ 1585144 w 2735031"/>
                  <a:gd name="connsiteY472" fmla="*/ 422121 h 885387"/>
                  <a:gd name="connsiteX473" fmla="*/ 1716291 w 2735031"/>
                  <a:gd name="connsiteY473" fmla="*/ 388469 h 885387"/>
                  <a:gd name="connsiteX474" fmla="*/ 1679351 w 2735031"/>
                  <a:gd name="connsiteY474" fmla="*/ 406981 h 885387"/>
                  <a:gd name="connsiteX475" fmla="*/ 1727796 w 2735031"/>
                  <a:gd name="connsiteY475" fmla="*/ 391670 h 885387"/>
                  <a:gd name="connsiteX476" fmla="*/ 1756170 w 2735031"/>
                  <a:gd name="connsiteY476" fmla="*/ 382500 h 885387"/>
                  <a:gd name="connsiteX477" fmla="*/ 1622343 w 2735031"/>
                  <a:gd name="connsiteY477" fmla="*/ 434058 h 885387"/>
                  <a:gd name="connsiteX478" fmla="*/ 1826675 w 2735031"/>
                  <a:gd name="connsiteY478" fmla="*/ 352655 h 885387"/>
                  <a:gd name="connsiteX479" fmla="*/ 1725633 w 2735031"/>
                  <a:gd name="connsiteY479" fmla="*/ 280939 h 885387"/>
                  <a:gd name="connsiteX480" fmla="*/ 1725979 w 2735031"/>
                  <a:gd name="connsiteY480" fmla="*/ 280939 h 885387"/>
                  <a:gd name="connsiteX481" fmla="*/ 1730651 w 2735031"/>
                  <a:gd name="connsiteY481" fmla="*/ 150573 h 885387"/>
                  <a:gd name="connsiteX482" fmla="*/ 1771396 w 2735031"/>
                  <a:gd name="connsiteY482" fmla="*/ 145036 h 885387"/>
                  <a:gd name="connsiteX483" fmla="*/ 1757296 w 2735031"/>
                  <a:gd name="connsiteY483" fmla="*/ 146161 h 885387"/>
                  <a:gd name="connsiteX484" fmla="*/ 1726239 w 2735031"/>
                  <a:gd name="connsiteY484" fmla="*/ 169172 h 885387"/>
                  <a:gd name="connsiteX485" fmla="*/ 1737139 w 2735031"/>
                  <a:gd name="connsiteY485" fmla="*/ 288119 h 885387"/>
                  <a:gd name="connsiteX486" fmla="*/ 1825204 w 2735031"/>
                  <a:gd name="connsiteY486" fmla="*/ 342533 h 885387"/>
                  <a:gd name="connsiteX487" fmla="*/ 1847869 w 2735031"/>
                  <a:gd name="connsiteY487" fmla="*/ 322549 h 885387"/>
                  <a:gd name="connsiteX488" fmla="*/ 1782468 w 2735031"/>
                  <a:gd name="connsiteY488" fmla="*/ 304557 h 885387"/>
                  <a:gd name="connsiteX489" fmla="*/ 1742156 w 2735031"/>
                  <a:gd name="connsiteY489" fmla="*/ 203082 h 885387"/>
                  <a:gd name="connsiteX490" fmla="*/ 1742243 w 2735031"/>
                  <a:gd name="connsiteY490" fmla="*/ 202997 h 885387"/>
                  <a:gd name="connsiteX491" fmla="*/ 1771396 w 2735031"/>
                  <a:gd name="connsiteY491" fmla="*/ 145036 h 885387"/>
                  <a:gd name="connsiteX492" fmla="*/ 1968461 w 2735031"/>
                  <a:gd name="connsiteY492" fmla="*/ 139846 h 885387"/>
                  <a:gd name="connsiteX493" fmla="*/ 1848906 w 2735031"/>
                  <a:gd name="connsiteY493" fmla="*/ 181715 h 885387"/>
                  <a:gd name="connsiteX494" fmla="*/ 1847263 w 2735031"/>
                  <a:gd name="connsiteY494" fmla="*/ 193653 h 885387"/>
                  <a:gd name="connsiteX495" fmla="*/ 1851675 w 2735031"/>
                  <a:gd name="connsiteY495" fmla="*/ 344523 h 885387"/>
                  <a:gd name="connsiteX496" fmla="*/ 1916124 w 2735031"/>
                  <a:gd name="connsiteY496" fmla="*/ 311130 h 885387"/>
                  <a:gd name="connsiteX497" fmla="*/ 2031179 w 2735031"/>
                  <a:gd name="connsiteY497" fmla="*/ 213982 h 885387"/>
                  <a:gd name="connsiteX498" fmla="*/ 2047702 w 2735031"/>
                  <a:gd name="connsiteY498" fmla="*/ 185781 h 885387"/>
                  <a:gd name="connsiteX499" fmla="*/ 2031525 w 2735031"/>
                  <a:gd name="connsiteY499" fmla="*/ 147804 h 885387"/>
                  <a:gd name="connsiteX500" fmla="*/ 1968461 w 2735031"/>
                  <a:gd name="connsiteY500" fmla="*/ 139846 h 885387"/>
                  <a:gd name="connsiteX501" fmla="*/ 288739 w 2735031"/>
                  <a:gd name="connsiteY501" fmla="*/ 30900 h 885387"/>
                  <a:gd name="connsiteX502" fmla="*/ 273514 w 2735031"/>
                  <a:gd name="connsiteY502" fmla="*/ 34565 h 885387"/>
                  <a:gd name="connsiteX503" fmla="*/ 319363 w 2735031"/>
                  <a:gd name="connsiteY503" fmla="*/ 97629 h 885387"/>
                  <a:gd name="connsiteX504" fmla="*/ 364312 w 2735031"/>
                  <a:gd name="connsiteY504" fmla="*/ 160558 h 885387"/>
                  <a:gd name="connsiteX505" fmla="*/ 364261 w 2735031"/>
                  <a:gd name="connsiteY505" fmla="*/ 160521 h 885387"/>
                  <a:gd name="connsiteX506" fmla="*/ 364346 w 2735031"/>
                  <a:gd name="connsiteY506" fmla="*/ 160607 h 885387"/>
                  <a:gd name="connsiteX507" fmla="*/ 364312 w 2735031"/>
                  <a:gd name="connsiteY507" fmla="*/ 160558 h 885387"/>
                  <a:gd name="connsiteX508" fmla="*/ 370975 w 2735031"/>
                  <a:gd name="connsiteY508" fmla="*/ 165409 h 885387"/>
                  <a:gd name="connsiteX509" fmla="*/ 379053 w 2735031"/>
                  <a:gd name="connsiteY509" fmla="*/ 164328 h 885387"/>
                  <a:gd name="connsiteX510" fmla="*/ 451978 w 2735031"/>
                  <a:gd name="connsiteY510" fmla="*/ 147631 h 885387"/>
                  <a:gd name="connsiteX511" fmla="*/ 448951 w 2735031"/>
                  <a:gd name="connsiteY511" fmla="*/ 142787 h 885387"/>
                  <a:gd name="connsiteX512" fmla="*/ 370575 w 2735031"/>
                  <a:gd name="connsiteY512" fmla="*/ 90622 h 885387"/>
                  <a:gd name="connsiteX513" fmla="*/ 302925 w 2735031"/>
                  <a:gd name="connsiteY513" fmla="*/ 36642 h 885387"/>
                  <a:gd name="connsiteX514" fmla="*/ 288739 w 2735031"/>
                  <a:gd name="connsiteY514" fmla="*/ 30900 h 885387"/>
                  <a:gd name="connsiteX515" fmla="*/ 1869868 w 2735031"/>
                  <a:gd name="connsiteY515" fmla="*/ 0 h 885387"/>
                  <a:gd name="connsiteX516" fmla="*/ 1894469 w 2735031"/>
                  <a:gd name="connsiteY516" fmla="*/ 0 h 885387"/>
                  <a:gd name="connsiteX517" fmla="*/ 1448981 w 2735031"/>
                  <a:gd name="connsiteY517" fmla="*/ 209657 h 885387"/>
                  <a:gd name="connsiteX518" fmla="*/ 1570870 w 2735031"/>
                  <a:gd name="connsiteY518" fmla="*/ 215108 h 885387"/>
                  <a:gd name="connsiteX519" fmla="*/ 1600975 w 2735031"/>
                  <a:gd name="connsiteY519" fmla="*/ 206024 h 885387"/>
                  <a:gd name="connsiteX520" fmla="*/ 1747001 w 2735031"/>
                  <a:gd name="connsiteY520" fmla="*/ 128167 h 885387"/>
                  <a:gd name="connsiteX521" fmla="*/ 1755911 w 2735031"/>
                  <a:gd name="connsiteY521" fmla="*/ 127562 h 885387"/>
                  <a:gd name="connsiteX522" fmla="*/ 1830653 w 2735031"/>
                  <a:gd name="connsiteY522" fmla="*/ 171681 h 885387"/>
                  <a:gd name="connsiteX523" fmla="*/ 1845620 w 2735031"/>
                  <a:gd name="connsiteY523" fmla="*/ 173152 h 885387"/>
                  <a:gd name="connsiteX524" fmla="*/ 1938875 w 2735031"/>
                  <a:gd name="connsiteY524" fmla="*/ 132059 h 885387"/>
                  <a:gd name="connsiteX525" fmla="*/ 2023047 w 2735031"/>
                  <a:gd name="connsiteY525" fmla="*/ 130676 h 885387"/>
                  <a:gd name="connsiteX526" fmla="*/ 2054449 w 2735031"/>
                  <a:gd name="connsiteY526" fmla="*/ 204380 h 885387"/>
                  <a:gd name="connsiteX527" fmla="*/ 1989915 w 2735031"/>
                  <a:gd name="connsiteY527" fmla="*/ 278085 h 885387"/>
                  <a:gd name="connsiteX528" fmla="*/ 1901590 w 2735031"/>
                  <a:gd name="connsiteY528" fmla="*/ 333623 h 885387"/>
                  <a:gd name="connsiteX529" fmla="*/ 1811276 w 2735031"/>
                  <a:gd name="connsiteY529" fmla="*/ 379472 h 885387"/>
                  <a:gd name="connsiteX530" fmla="*/ 1666376 w 2735031"/>
                  <a:gd name="connsiteY530" fmla="*/ 441411 h 885387"/>
                  <a:gd name="connsiteX531" fmla="*/ 1606772 w 2735031"/>
                  <a:gd name="connsiteY531" fmla="*/ 449457 h 885387"/>
                  <a:gd name="connsiteX532" fmla="*/ 1585664 w 2735031"/>
                  <a:gd name="connsiteY532" fmla="*/ 465547 h 885387"/>
                  <a:gd name="connsiteX533" fmla="*/ 1585664 w 2735031"/>
                  <a:gd name="connsiteY533" fmla="*/ 486396 h 885387"/>
                  <a:gd name="connsiteX534" fmla="*/ 1585750 w 2735031"/>
                  <a:gd name="connsiteY534" fmla="*/ 512175 h 885387"/>
                  <a:gd name="connsiteX535" fmla="*/ 1579349 w 2735031"/>
                  <a:gd name="connsiteY535" fmla="*/ 464682 h 885387"/>
                  <a:gd name="connsiteX536" fmla="*/ 1570611 w 2735031"/>
                  <a:gd name="connsiteY536" fmla="*/ 425234 h 885387"/>
                  <a:gd name="connsiteX537" fmla="*/ 1553310 w 2735031"/>
                  <a:gd name="connsiteY537" fmla="*/ 421775 h 885387"/>
                  <a:gd name="connsiteX538" fmla="*/ 1523897 w 2735031"/>
                  <a:gd name="connsiteY538" fmla="*/ 415805 h 885387"/>
                  <a:gd name="connsiteX539" fmla="*/ 1511699 w 2735031"/>
                  <a:gd name="connsiteY539" fmla="*/ 411653 h 885387"/>
                  <a:gd name="connsiteX540" fmla="*/ 1483411 w 2735031"/>
                  <a:gd name="connsiteY540" fmla="*/ 392708 h 885387"/>
                  <a:gd name="connsiteX541" fmla="*/ 1346296 w 2735031"/>
                  <a:gd name="connsiteY541" fmla="*/ 490721 h 885387"/>
                  <a:gd name="connsiteX542" fmla="*/ 1375623 w 2735031"/>
                  <a:gd name="connsiteY542" fmla="*/ 483974 h 885387"/>
                  <a:gd name="connsiteX543" fmla="*/ 1326227 w 2735031"/>
                  <a:gd name="connsiteY543" fmla="*/ 516587 h 885387"/>
                  <a:gd name="connsiteX544" fmla="*/ 1341884 w 2735031"/>
                  <a:gd name="connsiteY544" fmla="*/ 514683 h 885387"/>
                  <a:gd name="connsiteX545" fmla="*/ 1331417 w 2735031"/>
                  <a:gd name="connsiteY545" fmla="*/ 525065 h 885387"/>
                  <a:gd name="connsiteX546" fmla="*/ 1342836 w 2735031"/>
                  <a:gd name="connsiteY546" fmla="*/ 533542 h 885387"/>
                  <a:gd name="connsiteX547" fmla="*/ 1323459 w 2735031"/>
                  <a:gd name="connsiteY547" fmla="*/ 551883 h 885387"/>
                  <a:gd name="connsiteX548" fmla="*/ 1347768 w 2735031"/>
                  <a:gd name="connsiteY548" fmla="*/ 545308 h 885387"/>
                  <a:gd name="connsiteX549" fmla="*/ 1344393 w 2735031"/>
                  <a:gd name="connsiteY549" fmla="*/ 555083 h 885387"/>
                  <a:gd name="connsiteX550" fmla="*/ 1367491 w 2735031"/>
                  <a:gd name="connsiteY550" fmla="*/ 550671 h 885387"/>
                  <a:gd name="connsiteX551" fmla="*/ 1335050 w 2735031"/>
                  <a:gd name="connsiteY551" fmla="*/ 571779 h 885387"/>
                  <a:gd name="connsiteX552" fmla="*/ 1387301 w 2735031"/>
                  <a:gd name="connsiteY552" fmla="*/ 557592 h 885387"/>
                  <a:gd name="connsiteX553" fmla="*/ 1370173 w 2735031"/>
                  <a:gd name="connsiteY553" fmla="*/ 570567 h 885387"/>
                  <a:gd name="connsiteX554" fmla="*/ 1406766 w 2735031"/>
                  <a:gd name="connsiteY554" fmla="*/ 563301 h 885387"/>
                  <a:gd name="connsiteX555" fmla="*/ 1382975 w 2735031"/>
                  <a:gd name="connsiteY555" fmla="*/ 578872 h 885387"/>
                  <a:gd name="connsiteX556" fmla="*/ 1429863 w 2735031"/>
                  <a:gd name="connsiteY556" fmla="*/ 571865 h 885387"/>
                  <a:gd name="connsiteX557" fmla="*/ 1408063 w 2735031"/>
                  <a:gd name="connsiteY557" fmla="*/ 584928 h 885387"/>
                  <a:gd name="connsiteX558" fmla="*/ 1491630 w 2735031"/>
                  <a:gd name="connsiteY558" fmla="*/ 566156 h 885387"/>
                  <a:gd name="connsiteX559" fmla="*/ 1440676 w 2735031"/>
                  <a:gd name="connsiteY559" fmla="*/ 587437 h 885387"/>
                  <a:gd name="connsiteX560" fmla="*/ 1546130 w 2735031"/>
                  <a:gd name="connsiteY560" fmla="*/ 568319 h 885387"/>
                  <a:gd name="connsiteX561" fmla="*/ 1531164 w 2735031"/>
                  <a:gd name="connsiteY561" fmla="*/ 576537 h 885387"/>
                  <a:gd name="connsiteX562" fmla="*/ 1544832 w 2735031"/>
                  <a:gd name="connsiteY562" fmla="*/ 575499 h 885387"/>
                  <a:gd name="connsiteX563" fmla="*/ 1798560 w 2735031"/>
                  <a:gd name="connsiteY563" fmla="*/ 487779 h 885387"/>
                  <a:gd name="connsiteX564" fmla="*/ 2073913 w 2735031"/>
                  <a:gd name="connsiteY564" fmla="*/ 336392 h 885387"/>
                  <a:gd name="connsiteX565" fmla="*/ 2286722 w 2735031"/>
                  <a:gd name="connsiteY565" fmla="*/ 211128 h 885387"/>
                  <a:gd name="connsiteX566" fmla="*/ 2464497 w 2735031"/>
                  <a:gd name="connsiteY566" fmla="*/ 124879 h 885387"/>
                  <a:gd name="connsiteX567" fmla="*/ 2613441 w 2735031"/>
                  <a:gd name="connsiteY567" fmla="*/ 52440 h 885387"/>
                  <a:gd name="connsiteX568" fmla="*/ 2707469 w 2735031"/>
                  <a:gd name="connsiteY568" fmla="*/ 0 h 885387"/>
                  <a:gd name="connsiteX569" fmla="*/ 2735031 w 2735031"/>
                  <a:gd name="connsiteY569" fmla="*/ 0 h 885387"/>
                  <a:gd name="connsiteX570" fmla="*/ 2725264 w 2735031"/>
                  <a:gd name="connsiteY570" fmla="*/ 6418 h 885387"/>
                  <a:gd name="connsiteX571" fmla="*/ 2651439 w 2735031"/>
                  <a:gd name="connsiteY571" fmla="*/ 46330 h 885387"/>
                  <a:gd name="connsiteX572" fmla="*/ 2266047 w 2735031"/>
                  <a:gd name="connsiteY572" fmla="*/ 238119 h 885387"/>
                  <a:gd name="connsiteX573" fmla="*/ 2144158 w 2735031"/>
                  <a:gd name="connsiteY573" fmla="*/ 304297 h 885387"/>
                  <a:gd name="connsiteX574" fmla="*/ 2188795 w 2735031"/>
                  <a:gd name="connsiteY574" fmla="*/ 301096 h 885387"/>
                  <a:gd name="connsiteX575" fmla="*/ 2246151 w 2735031"/>
                  <a:gd name="connsiteY575" fmla="*/ 276354 h 885387"/>
                  <a:gd name="connsiteX576" fmla="*/ 2256445 w 2735031"/>
                  <a:gd name="connsiteY576" fmla="*/ 274537 h 885387"/>
                  <a:gd name="connsiteX577" fmla="*/ 2339579 w 2735031"/>
                  <a:gd name="connsiteY577" fmla="*/ 261303 h 885387"/>
                  <a:gd name="connsiteX578" fmla="*/ 2427385 w 2735031"/>
                  <a:gd name="connsiteY578" fmla="*/ 286217 h 885387"/>
                  <a:gd name="connsiteX579" fmla="*/ 2474617 w 2735031"/>
                  <a:gd name="connsiteY579" fmla="*/ 364074 h 885387"/>
                  <a:gd name="connsiteX580" fmla="*/ 2468908 w 2735031"/>
                  <a:gd name="connsiteY580" fmla="*/ 428695 h 885387"/>
                  <a:gd name="connsiteX581" fmla="*/ 2414927 w 2735031"/>
                  <a:gd name="connsiteY581" fmla="*/ 495566 h 885387"/>
                  <a:gd name="connsiteX582" fmla="*/ 2261030 w 2735031"/>
                  <a:gd name="connsiteY582" fmla="*/ 553266 h 885387"/>
                  <a:gd name="connsiteX583" fmla="*/ 2195284 w 2735031"/>
                  <a:gd name="connsiteY583" fmla="*/ 534494 h 885387"/>
                  <a:gd name="connsiteX584" fmla="*/ 2180664 w 2735031"/>
                  <a:gd name="connsiteY584" fmla="*/ 532850 h 885387"/>
                  <a:gd name="connsiteX585" fmla="*/ 2138795 w 2735031"/>
                  <a:gd name="connsiteY585" fmla="*/ 534581 h 885387"/>
                  <a:gd name="connsiteX586" fmla="*/ 2100558 w 2735031"/>
                  <a:gd name="connsiteY586" fmla="*/ 536484 h 885387"/>
                  <a:gd name="connsiteX587" fmla="*/ 2032303 w 2735031"/>
                  <a:gd name="connsiteY587" fmla="*/ 563560 h 885387"/>
                  <a:gd name="connsiteX588" fmla="*/ 2012320 w 2735031"/>
                  <a:gd name="connsiteY588" fmla="*/ 561571 h 885387"/>
                  <a:gd name="connsiteX589" fmla="*/ 2019500 w 2735031"/>
                  <a:gd name="connsiteY589" fmla="*/ 545134 h 885387"/>
                  <a:gd name="connsiteX590" fmla="*/ 2048480 w 2735031"/>
                  <a:gd name="connsiteY590" fmla="*/ 513992 h 885387"/>
                  <a:gd name="connsiteX591" fmla="*/ 1987838 w 2735031"/>
                  <a:gd name="connsiteY591" fmla="*/ 515463 h 885387"/>
                  <a:gd name="connsiteX592" fmla="*/ 1926850 w 2735031"/>
                  <a:gd name="connsiteY592" fmla="*/ 538993 h 885387"/>
                  <a:gd name="connsiteX593" fmla="*/ 1910154 w 2735031"/>
                  <a:gd name="connsiteY593" fmla="*/ 533628 h 885387"/>
                  <a:gd name="connsiteX594" fmla="*/ 1914998 w 2735031"/>
                  <a:gd name="connsiteY594" fmla="*/ 517624 h 885387"/>
                  <a:gd name="connsiteX595" fmla="*/ 1964914 w 2735031"/>
                  <a:gd name="connsiteY595" fmla="*/ 477053 h 885387"/>
                  <a:gd name="connsiteX596" fmla="*/ 1926591 w 2735031"/>
                  <a:gd name="connsiteY596" fmla="*/ 473853 h 885387"/>
                  <a:gd name="connsiteX597" fmla="*/ 1820100 w 2735031"/>
                  <a:gd name="connsiteY597" fmla="*/ 527660 h 885387"/>
                  <a:gd name="connsiteX598" fmla="*/ 1805393 w 2735031"/>
                  <a:gd name="connsiteY598" fmla="*/ 533283 h 885387"/>
                  <a:gd name="connsiteX599" fmla="*/ 1777451 w 2735031"/>
                  <a:gd name="connsiteY599" fmla="*/ 512607 h 885387"/>
                  <a:gd name="connsiteX600" fmla="*/ 1767762 w 2735031"/>
                  <a:gd name="connsiteY600" fmla="*/ 514511 h 885387"/>
                  <a:gd name="connsiteX601" fmla="*/ 1490072 w 2735031"/>
                  <a:gd name="connsiteY601" fmla="*/ 600412 h 885387"/>
                  <a:gd name="connsiteX602" fmla="*/ 1429950 w 2735031"/>
                  <a:gd name="connsiteY602" fmla="*/ 625586 h 885387"/>
                  <a:gd name="connsiteX603" fmla="*/ 1119386 w 2735031"/>
                  <a:gd name="connsiteY603" fmla="*/ 751109 h 885387"/>
                  <a:gd name="connsiteX604" fmla="*/ 903290 w 2735031"/>
                  <a:gd name="connsiteY604" fmla="*/ 807599 h 885387"/>
                  <a:gd name="connsiteX605" fmla="*/ 653282 w 2735031"/>
                  <a:gd name="connsiteY605" fmla="*/ 858379 h 885387"/>
                  <a:gd name="connsiteX606" fmla="*/ 511150 w 2735031"/>
                  <a:gd name="connsiteY606" fmla="*/ 872307 h 885387"/>
                  <a:gd name="connsiteX607" fmla="*/ 383206 w 2735031"/>
                  <a:gd name="connsiteY607" fmla="*/ 883553 h 885387"/>
                  <a:gd name="connsiteX608" fmla="*/ 310279 w 2735031"/>
                  <a:gd name="connsiteY608" fmla="*/ 880524 h 885387"/>
                  <a:gd name="connsiteX609" fmla="*/ 285192 w 2735031"/>
                  <a:gd name="connsiteY609" fmla="*/ 839434 h 885387"/>
                  <a:gd name="connsiteX610" fmla="*/ 306300 w 2735031"/>
                  <a:gd name="connsiteY610" fmla="*/ 797045 h 885387"/>
                  <a:gd name="connsiteX611" fmla="*/ 194791 w 2735031"/>
                  <a:gd name="connsiteY611" fmla="*/ 785453 h 885387"/>
                  <a:gd name="connsiteX612" fmla="*/ 14250 w 2735031"/>
                  <a:gd name="connsiteY612" fmla="*/ 761057 h 885387"/>
                  <a:gd name="connsiteX613" fmla="*/ 148 w 2735031"/>
                  <a:gd name="connsiteY613" fmla="*/ 753531 h 885387"/>
                  <a:gd name="connsiteX614" fmla="*/ 10702 w 2735031"/>
                  <a:gd name="connsiteY614" fmla="*/ 741680 h 885387"/>
                  <a:gd name="connsiteX615" fmla="*/ 155170 w 2735031"/>
                  <a:gd name="connsiteY615" fmla="*/ 698512 h 885387"/>
                  <a:gd name="connsiteX616" fmla="*/ 385713 w 2735031"/>
                  <a:gd name="connsiteY616" fmla="*/ 685537 h 885387"/>
                  <a:gd name="connsiteX617" fmla="*/ 395057 w 2735031"/>
                  <a:gd name="connsiteY617" fmla="*/ 669619 h 885387"/>
                  <a:gd name="connsiteX618" fmla="*/ 275243 w 2735031"/>
                  <a:gd name="connsiteY618" fmla="*/ 421082 h 885387"/>
                  <a:gd name="connsiteX619" fmla="*/ 206469 w 2735031"/>
                  <a:gd name="connsiteY619" fmla="*/ 278171 h 885387"/>
                  <a:gd name="connsiteX620" fmla="*/ 213217 w 2735031"/>
                  <a:gd name="connsiteY620" fmla="*/ 261476 h 885387"/>
                  <a:gd name="connsiteX621" fmla="*/ 331214 w 2735031"/>
                  <a:gd name="connsiteY621" fmla="*/ 226093 h 885387"/>
                  <a:gd name="connsiteX622" fmla="*/ 342979 w 2735031"/>
                  <a:gd name="connsiteY622" fmla="*/ 228256 h 885387"/>
                  <a:gd name="connsiteX623" fmla="*/ 563833 w 2735031"/>
                  <a:gd name="connsiteY623" fmla="*/ 383797 h 885387"/>
                  <a:gd name="connsiteX624" fmla="*/ 766522 w 2735031"/>
                  <a:gd name="connsiteY624" fmla="*/ 498766 h 885387"/>
                  <a:gd name="connsiteX625" fmla="*/ 768944 w 2735031"/>
                  <a:gd name="connsiteY625" fmla="*/ 499805 h 885387"/>
                  <a:gd name="connsiteX626" fmla="*/ 831835 w 2735031"/>
                  <a:gd name="connsiteY626" fmla="*/ 498161 h 885387"/>
                  <a:gd name="connsiteX627" fmla="*/ 1082102 w 2735031"/>
                  <a:gd name="connsiteY627" fmla="*/ 371773 h 885387"/>
                  <a:gd name="connsiteX628" fmla="*/ 1089281 w 2735031"/>
                  <a:gd name="connsiteY628" fmla="*/ 367188 h 885387"/>
                  <a:gd name="connsiteX629" fmla="*/ 1059004 w 2735031"/>
                  <a:gd name="connsiteY629" fmla="*/ 378261 h 885387"/>
                  <a:gd name="connsiteX630" fmla="*/ 1041270 w 2735031"/>
                  <a:gd name="connsiteY630" fmla="*/ 380683 h 885387"/>
                  <a:gd name="connsiteX631" fmla="*/ 1040751 w 2735031"/>
                  <a:gd name="connsiteY631" fmla="*/ 356115 h 885387"/>
                  <a:gd name="connsiteX632" fmla="*/ 1054678 w 2735031"/>
                  <a:gd name="connsiteY632" fmla="*/ 334921 h 885387"/>
                  <a:gd name="connsiteX633" fmla="*/ 1021287 w 2735031"/>
                  <a:gd name="connsiteY633" fmla="*/ 328778 h 885387"/>
                  <a:gd name="connsiteX634" fmla="*/ 907010 w 2735031"/>
                  <a:gd name="connsiteY634" fmla="*/ 312947 h 885387"/>
                  <a:gd name="connsiteX635" fmla="*/ 836852 w 2735031"/>
                  <a:gd name="connsiteY635" fmla="*/ 322376 h 885387"/>
                  <a:gd name="connsiteX636" fmla="*/ 771279 w 2735031"/>
                  <a:gd name="connsiteY636" fmla="*/ 344609 h 885387"/>
                  <a:gd name="connsiteX637" fmla="*/ 756832 w 2735031"/>
                  <a:gd name="connsiteY637" fmla="*/ 342447 h 885387"/>
                  <a:gd name="connsiteX638" fmla="*/ 757525 w 2735031"/>
                  <a:gd name="connsiteY638" fmla="*/ 325059 h 885387"/>
                  <a:gd name="connsiteX639" fmla="*/ 777680 w 2735031"/>
                  <a:gd name="connsiteY639" fmla="*/ 291407 h 885387"/>
                  <a:gd name="connsiteX640" fmla="*/ 676812 w 2735031"/>
                  <a:gd name="connsiteY640" fmla="*/ 277393 h 885387"/>
                  <a:gd name="connsiteX641" fmla="*/ 441339 w 2735031"/>
                  <a:gd name="connsiteY641" fmla="*/ 219952 h 885387"/>
                  <a:gd name="connsiteX642" fmla="*/ 346525 w 2735031"/>
                  <a:gd name="connsiteY642" fmla="*/ 154811 h 885387"/>
                  <a:gd name="connsiteX643" fmla="*/ 264171 w 2735031"/>
                  <a:gd name="connsiteY643" fmla="*/ 39756 h 885387"/>
                  <a:gd name="connsiteX644" fmla="*/ 269188 w 2735031"/>
                  <a:gd name="connsiteY644" fmla="*/ 23838 h 885387"/>
                  <a:gd name="connsiteX645" fmla="*/ 319622 w 2735031"/>
                  <a:gd name="connsiteY645" fmla="*/ 30759 h 885387"/>
                  <a:gd name="connsiteX646" fmla="*/ 415299 w 2735031"/>
                  <a:gd name="connsiteY646" fmla="*/ 106280 h 885387"/>
                  <a:gd name="connsiteX647" fmla="*/ 605877 w 2735031"/>
                  <a:gd name="connsiteY647" fmla="*/ 168740 h 885387"/>
                  <a:gd name="connsiteX648" fmla="*/ 809949 w 2735031"/>
                  <a:gd name="connsiteY648" fmla="*/ 183273 h 885387"/>
                  <a:gd name="connsiteX649" fmla="*/ 1145859 w 2735031"/>
                  <a:gd name="connsiteY649" fmla="*/ 210955 h 885387"/>
                  <a:gd name="connsiteX650" fmla="*/ 1405727 w 2735031"/>
                  <a:gd name="connsiteY650" fmla="*/ 210609 h 885387"/>
                  <a:gd name="connsiteX651" fmla="*/ 1420953 w 2735031"/>
                  <a:gd name="connsiteY651" fmla="*/ 207235 h 885387"/>
                  <a:gd name="connsiteX652" fmla="*/ 1662655 w 2735031"/>
                  <a:gd name="connsiteY652" fmla="*/ 96159 h 885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Lst>
                <a:rect l="l" t="t" r="r" b="b"/>
                <a:pathLst>
                  <a:path w="2735031" h="885387">
                    <a:moveTo>
                      <a:pt x="526462" y="758809"/>
                    </a:moveTo>
                    <a:cubicBezTo>
                      <a:pt x="520320" y="755694"/>
                      <a:pt x="515735" y="756040"/>
                      <a:pt x="509680" y="759155"/>
                    </a:cubicBezTo>
                    <a:cubicBezTo>
                      <a:pt x="454229" y="787875"/>
                      <a:pt x="396873" y="809069"/>
                      <a:pt x="332684" y="799121"/>
                    </a:cubicBezTo>
                    <a:cubicBezTo>
                      <a:pt x="328099" y="798429"/>
                      <a:pt x="324294" y="798775"/>
                      <a:pt x="321092" y="802928"/>
                    </a:cubicBezTo>
                    <a:cubicBezTo>
                      <a:pt x="312615" y="814001"/>
                      <a:pt x="304396" y="825161"/>
                      <a:pt x="300590" y="838914"/>
                    </a:cubicBezTo>
                    <a:cubicBezTo>
                      <a:pt x="295832" y="856043"/>
                      <a:pt x="305608" y="869625"/>
                      <a:pt x="323168" y="870230"/>
                    </a:cubicBezTo>
                    <a:cubicBezTo>
                      <a:pt x="363049" y="871615"/>
                      <a:pt x="402669" y="867895"/>
                      <a:pt x="442290" y="864867"/>
                    </a:cubicBezTo>
                    <a:cubicBezTo>
                      <a:pt x="503710" y="860282"/>
                      <a:pt x="565045" y="854745"/>
                      <a:pt x="626033" y="846008"/>
                    </a:cubicBezTo>
                    <a:cubicBezTo>
                      <a:pt x="661760" y="840904"/>
                      <a:pt x="697487" y="835109"/>
                      <a:pt x="733129" y="829572"/>
                    </a:cubicBezTo>
                    <a:lnTo>
                      <a:pt x="733216" y="829658"/>
                    </a:lnTo>
                    <a:cubicBezTo>
                      <a:pt x="733216" y="828707"/>
                      <a:pt x="733216" y="827756"/>
                      <a:pt x="733216" y="826804"/>
                    </a:cubicBezTo>
                    <a:cubicBezTo>
                      <a:pt x="732610" y="826458"/>
                      <a:pt x="731919" y="825852"/>
                      <a:pt x="731226" y="825766"/>
                    </a:cubicBezTo>
                    <a:cubicBezTo>
                      <a:pt x="659943" y="812530"/>
                      <a:pt x="591170" y="791768"/>
                      <a:pt x="526462" y="758809"/>
                    </a:cubicBezTo>
                    <a:close/>
                    <a:moveTo>
                      <a:pt x="339606" y="698166"/>
                    </a:moveTo>
                    <a:cubicBezTo>
                      <a:pt x="265987" y="698166"/>
                      <a:pt x="193060" y="706731"/>
                      <a:pt x="119876" y="712701"/>
                    </a:cubicBezTo>
                    <a:cubicBezTo>
                      <a:pt x="83110" y="715641"/>
                      <a:pt x="48766" y="724291"/>
                      <a:pt x="20218" y="748947"/>
                    </a:cubicBezTo>
                    <a:cubicBezTo>
                      <a:pt x="21516" y="751801"/>
                      <a:pt x="23852" y="751975"/>
                      <a:pt x="25928" y="752234"/>
                    </a:cubicBezTo>
                    <a:cubicBezTo>
                      <a:pt x="52313" y="755781"/>
                      <a:pt x="78698" y="759674"/>
                      <a:pt x="105169" y="762701"/>
                    </a:cubicBezTo>
                    <a:lnTo>
                      <a:pt x="105342" y="762701"/>
                    </a:lnTo>
                    <a:cubicBezTo>
                      <a:pt x="172645" y="770487"/>
                      <a:pt x="240035" y="777927"/>
                      <a:pt x="307337" y="785453"/>
                    </a:cubicBezTo>
                    <a:cubicBezTo>
                      <a:pt x="345315" y="789778"/>
                      <a:pt x="382772" y="796526"/>
                      <a:pt x="420750" y="781300"/>
                    </a:cubicBezTo>
                    <a:cubicBezTo>
                      <a:pt x="449470" y="769708"/>
                      <a:pt x="479575" y="761664"/>
                      <a:pt x="506738" y="746351"/>
                    </a:cubicBezTo>
                    <a:cubicBezTo>
                      <a:pt x="527847" y="734413"/>
                      <a:pt x="547224" y="720313"/>
                      <a:pt x="562796" y="700935"/>
                    </a:cubicBezTo>
                    <a:cubicBezTo>
                      <a:pt x="549819" y="698253"/>
                      <a:pt x="540909" y="702924"/>
                      <a:pt x="532171" y="710797"/>
                    </a:cubicBezTo>
                    <a:cubicBezTo>
                      <a:pt x="518762" y="722735"/>
                      <a:pt x="503624" y="732510"/>
                      <a:pt x="488226" y="741680"/>
                    </a:cubicBezTo>
                    <a:cubicBezTo>
                      <a:pt x="452151" y="763047"/>
                      <a:pt x="414867" y="780868"/>
                      <a:pt x="369018" y="784156"/>
                    </a:cubicBezTo>
                    <a:cubicBezTo>
                      <a:pt x="424382" y="758030"/>
                      <a:pt x="478450" y="735883"/>
                      <a:pt x="529403" y="702146"/>
                    </a:cubicBezTo>
                    <a:cubicBezTo>
                      <a:pt x="512361" y="700762"/>
                      <a:pt x="498953" y="699292"/>
                      <a:pt x="486408" y="711316"/>
                    </a:cubicBezTo>
                    <a:cubicBezTo>
                      <a:pt x="471270" y="725849"/>
                      <a:pt x="452758" y="736230"/>
                      <a:pt x="433986" y="745746"/>
                    </a:cubicBezTo>
                    <a:cubicBezTo>
                      <a:pt x="414348" y="755694"/>
                      <a:pt x="394105" y="763652"/>
                      <a:pt x="371353" y="762961"/>
                    </a:cubicBezTo>
                    <a:cubicBezTo>
                      <a:pt x="409590" y="742892"/>
                      <a:pt x="449125" y="725762"/>
                      <a:pt x="486842" y="701800"/>
                    </a:cubicBezTo>
                    <a:cubicBezTo>
                      <a:pt x="465647" y="698512"/>
                      <a:pt x="448951" y="700762"/>
                      <a:pt x="433207" y="714949"/>
                    </a:cubicBezTo>
                    <a:cubicBezTo>
                      <a:pt x="410714" y="735192"/>
                      <a:pt x="382686" y="745400"/>
                      <a:pt x="349900" y="750245"/>
                    </a:cubicBezTo>
                    <a:cubicBezTo>
                      <a:pt x="379831" y="730693"/>
                      <a:pt x="410282" y="717891"/>
                      <a:pt x="439003" y="701368"/>
                    </a:cubicBezTo>
                    <a:cubicBezTo>
                      <a:pt x="405610" y="700762"/>
                      <a:pt x="372651" y="698166"/>
                      <a:pt x="339606" y="698166"/>
                    </a:cubicBezTo>
                    <a:close/>
                    <a:moveTo>
                      <a:pt x="420836" y="650934"/>
                    </a:moveTo>
                    <a:cubicBezTo>
                      <a:pt x="415214" y="653615"/>
                      <a:pt x="409676" y="656383"/>
                      <a:pt x="404054" y="658892"/>
                    </a:cubicBezTo>
                    <a:cubicBezTo>
                      <a:pt x="400939" y="660277"/>
                      <a:pt x="402064" y="662006"/>
                      <a:pt x="402929" y="663996"/>
                    </a:cubicBezTo>
                    <a:cubicBezTo>
                      <a:pt x="404486" y="667457"/>
                      <a:pt x="405870" y="665207"/>
                      <a:pt x="407427" y="663996"/>
                    </a:cubicBezTo>
                    <a:lnTo>
                      <a:pt x="407514" y="663909"/>
                    </a:lnTo>
                    <a:cubicBezTo>
                      <a:pt x="412185" y="660277"/>
                      <a:pt x="416943" y="656729"/>
                      <a:pt x="421701" y="653183"/>
                    </a:cubicBezTo>
                    <a:cubicBezTo>
                      <a:pt x="421441" y="652490"/>
                      <a:pt x="421182" y="651712"/>
                      <a:pt x="420836" y="650934"/>
                    </a:cubicBezTo>
                    <a:close/>
                    <a:moveTo>
                      <a:pt x="418414" y="635362"/>
                    </a:moveTo>
                    <a:cubicBezTo>
                      <a:pt x="412012" y="638736"/>
                      <a:pt x="405783" y="642456"/>
                      <a:pt x="399122" y="645224"/>
                    </a:cubicBezTo>
                    <a:cubicBezTo>
                      <a:pt x="395749" y="646695"/>
                      <a:pt x="395316" y="648078"/>
                      <a:pt x="396787" y="650846"/>
                    </a:cubicBezTo>
                    <a:lnTo>
                      <a:pt x="396700" y="650846"/>
                    </a:lnTo>
                    <a:cubicBezTo>
                      <a:pt x="398085" y="653615"/>
                      <a:pt x="399728" y="654567"/>
                      <a:pt x="402583" y="652058"/>
                    </a:cubicBezTo>
                    <a:cubicBezTo>
                      <a:pt x="408292" y="646954"/>
                      <a:pt x="414348" y="642283"/>
                      <a:pt x="420231" y="637439"/>
                    </a:cubicBezTo>
                    <a:cubicBezTo>
                      <a:pt x="419625" y="636746"/>
                      <a:pt x="419019" y="636054"/>
                      <a:pt x="418414" y="635362"/>
                    </a:cubicBezTo>
                    <a:close/>
                    <a:moveTo>
                      <a:pt x="661414" y="598078"/>
                    </a:moveTo>
                    <a:cubicBezTo>
                      <a:pt x="605097" y="624030"/>
                      <a:pt x="549473" y="651280"/>
                      <a:pt x="494801" y="680519"/>
                    </a:cubicBezTo>
                    <a:cubicBezTo>
                      <a:pt x="492897" y="681471"/>
                      <a:pt x="489177" y="681471"/>
                      <a:pt x="490388" y="685883"/>
                    </a:cubicBezTo>
                    <a:cubicBezTo>
                      <a:pt x="513053" y="686402"/>
                      <a:pt x="535718" y="686575"/>
                      <a:pt x="558384" y="687786"/>
                    </a:cubicBezTo>
                    <a:cubicBezTo>
                      <a:pt x="566170" y="688218"/>
                      <a:pt x="577242" y="687959"/>
                      <a:pt x="580357" y="694707"/>
                    </a:cubicBezTo>
                    <a:cubicBezTo>
                      <a:pt x="583125" y="700589"/>
                      <a:pt x="574647" y="707509"/>
                      <a:pt x="569803" y="712960"/>
                    </a:cubicBezTo>
                    <a:cubicBezTo>
                      <a:pt x="556740" y="727666"/>
                      <a:pt x="540822" y="739085"/>
                      <a:pt x="524559" y="750850"/>
                    </a:cubicBezTo>
                    <a:cubicBezTo>
                      <a:pt x="526635" y="752321"/>
                      <a:pt x="527932" y="753531"/>
                      <a:pt x="529490" y="754224"/>
                    </a:cubicBezTo>
                    <a:cubicBezTo>
                      <a:pt x="593852" y="784502"/>
                      <a:pt x="661155" y="806042"/>
                      <a:pt x="730707" y="820229"/>
                    </a:cubicBezTo>
                    <a:cubicBezTo>
                      <a:pt x="742213" y="822565"/>
                      <a:pt x="753718" y="825161"/>
                      <a:pt x="765742" y="822997"/>
                    </a:cubicBezTo>
                    <a:cubicBezTo>
                      <a:pt x="859690" y="806128"/>
                      <a:pt x="952859" y="785885"/>
                      <a:pt x="1044212" y="757598"/>
                    </a:cubicBezTo>
                    <a:lnTo>
                      <a:pt x="1044298" y="757770"/>
                    </a:lnTo>
                    <a:cubicBezTo>
                      <a:pt x="1108833" y="737787"/>
                      <a:pt x="1171550" y="713133"/>
                      <a:pt x="1234702" y="689083"/>
                    </a:cubicBezTo>
                    <a:cubicBezTo>
                      <a:pt x="1073710" y="706385"/>
                      <a:pt x="915748" y="696609"/>
                      <a:pt x="760985" y="641763"/>
                    </a:cubicBezTo>
                    <a:cubicBezTo>
                      <a:pt x="764705" y="661228"/>
                      <a:pt x="770587" y="679308"/>
                      <a:pt x="780102" y="695917"/>
                    </a:cubicBezTo>
                    <a:cubicBezTo>
                      <a:pt x="784342" y="703357"/>
                      <a:pt x="784428" y="707250"/>
                      <a:pt x="775691" y="710624"/>
                    </a:cubicBezTo>
                    <a:cubicBezTo>
                      <a:pt x="762110" y="715814"/>
                      <a:pt x="750345" y="724379"/>
                      <a:pt x="738579" y="732683"/>
                    </a:cubicBezTo>
                    <a:cubicBezTo>
                      <a:pt x="724739" y="742458"/>
                      <a:pt x="724565" y="742631"/>
                      <a:pt x="716433" y="726801"/>
                    </a:cubicBezTo>
                    <a:cubicBezTo>
                      <a:pt x="699391" y="693322"/>
                      <a:pt x="693336" y="657421"/>
                      <a:pt x="693855" y="620137"/>
                    </a:cubicBezTo>
                    <a:cubicBezTo>
                      <a:pt x="694028" y="605604"/>
                      <a:pt x="674390" y="592108"/>
                      <a:pt x="661414" y="598078"/>
                    </a:cubicBezTo>
                    <a:close/>
                    <a:moveTo>
                      <a:pt x="696190" y="581901"/>
                    </a:moveTo>
                    <a:cubicBezTo>
                      <a:pt x="690394" y="584408"/>
                      <a:pt x="684944" y="585793"/>
                      <a:pt x="680186" y="590551"/>
                    </a:cubicBezTo>
                    <a:cubicBezTo>
                      <a:pt x="685204" y="593232"/>
                      <a:pt x="689270" y="595309"/>
                      <a:pt x="694892" y="598163"/>
                    </a:cubicBezTo>
                    <a:lnTo>
                      <a:pt x="694892" y="598078"/>
                    </a:lnTo>
                    <a:cubicBezTo>
                      <a:pt x="696017" y="592108"/>
                      <a:pt x="697748" y="587523"/>
                      <a:pt x="696190" y="581901"/>
                    </a:cubicBezTo>
                    <a:close/>
                    <a:moveTo>
                      <a:pt x="1368702" y="571173"/>
                    </a:moveTo>
                    <a:cubicBezTo>
                      <a:pt x="1359705" y="572816"/>
                      <a:pt x="1350795" y="574547"/>
                      <a:pt x="1341538" y="576191"/>
                    </a:cubicBezTo>
                    <a:lnTo>
                      <a:pt x="1341452" y="576104"/>
                    </a:lnTo>
                    <a:cubicBezTo>
                      <a:pt x="1343616" y="582592"/>
                      <a:pt x="1347162" y="582420"/>
                      <a:pt x="1351660" y="579911"/>
                    </a:cubicBezTo>
                    <a:cubicBezTo>
                      <a:pt x="1357283" y="576883"/>
                      <a:pt x="1362993" y="574114"/>
                      <a:pt x="1368702" y="571173"/>
                    </a:cubicBezTo>
                    <a:close/>
                    <a:moveTo>
                      <a:pt x="759427" y="551449"/>
                    </a:moveTo>
                    <a:cubicBezTo>
                      <a:pt x="742904" y="559409"/>
                      <a:pt x="728891" y="566416"/>
                      <a:pt x="714704" y="572731"/>
                    </a:cubicBezTo>
                    <a:cubicBezTo>
                      <a:pt x="707955" y="575758"/>
                      <a:pt x="704928" y="580084"/>
                      <a:pt x="704062" y="587437"/>
                    </a:cubicBezTo>
                    <a:cubicBezTo>
                      <a:pt x="702679" y="599980"/>
                      <a:pt x="701121" y="612524"/>
                      <a:pt x="701294" y="625240"/>
                    </a:cubicBezTo>
                    <a:cubicBezTo>
                      <a:pt x="701727" y="658806"/>
                      <a:pt x="707437" y="691073"/>
                      <a:pt x="722142" y="721610"/>
                    </a:cubicBezTo>
                    <a:cubicBezTo>
                      <a:pt x="725863" y="729396"/>
                      <a:pt x="728804" y="730780"/>
                      <a:pt x="736158" y="725157"/>
                    </a:cubicBezTo>
                    <a:cubicBezTo>
                      <a:pt x="746192" y="717545"/>
                      <a:pt x="757352" y="711402"/>
                      <a:pt x="768337" y="705174"/>
                    </a:cubicBezTo>
                    <a:cubicBezTo>
                      <a:pt x="772663" y="702751"/>
                      <a:pt x="773788" y="701194"/>
                      <a:pt x="771366" y="696350"/>
                    </a:cubicBezTo>
                    <a:cubicBezTo>
                      <a:pt x="748787" y="650761"/>
                      <a:pt x="743423" y="603354"/>
                      <a:pt x="759427" y="551449"/>
                    </a:cubicBezTo>
                    <a:close/>
                    <a:moveTo>
                      <a:pt x="2118638" y="483367"/>
                    </a:moveTo>
                    <a:cubicBezTo>
                      <a:pt x="2085247" y="503956"/>
                      <a:pt x="2052114" y="524199"/>
                      <a:pt x="2024777" y="554131"/>
                    </a:cubicBezTo>
                    <a:cubicBezTo>
                      <a:pt x="2080142" y="540376"/>
                      <a:pt x="2123223" y="511310"/>
                      <a:pt x="2118638" y="483367"/>
                    </a:cubicBezTo>
                    <a:close/>
                    <a:moveTo>
                      <a:pt x="2065955" y="432848"/>
                    </a:moveTo>
                    <a:cubicBezTo>
                      <a:pt x="2018635" y="464163"/>
                      <a:pt x="1962578" y="482243"/>
                      <a:pt x="1923736" y="526362"/>
                    </a:cubicBezTo>
                    <a:cubicBezTo>
                      <a:pt x="1979360" y="507503"/>
                      <a:pt x="2034986" y="488904"/>
                      <a:pt x="2065955" y="432848"/>
                    </a:cubicBezTo>
                    <a:close/>
                    <a:moveTo>
                      <a:pt x="600340" y="420649"/>
                    </a:moveTo>
                    <a:cubicBezTo>
                      <a:pt x="617208" y="476360"/>
                      <a:pt x="643507" y="523162"/>
                      <a:pt x="676726" y="566329"/>
                    </a:cubicBezTo>
                    <a:cubicBezTo>
                      <a:pt x="679581" y="570048"/>
                      <a:pt x="682695" y="570655"/>
                      <a:pt x="686934" y="568578"/>
                    </a:cubicBezTo>
                    <a:cubicBezTo>
                      <a:pt x="720412" y="551968"/>
                      <a:pt x="753977" y="535532"/>
                      <a:pt x="789879" y="517797"/>
                    </a:cubicBezTo>
                    <a:lnTo>
                      <a:pt x="789792" y="517797"/>
                    </a:lnTo>
                    <a:cubicBezTo>
                      <a:pt x="720066" y="496603"/>
                      <a:pt x="663404" y="455771"/>
                      <a:pt x="600340" y="420649"/>
                    </a:cubicBezTo>
                    <a:close/>
                    <a:moveTo>
                      <a:pt x="1648987" y="416151"/>
                    </a:moveTo>
                    <a:cubicBezTo>
                      <a:pt x="1629523" y="419785"/>
                      <a:pt x="1612135" y="425753"/>
                      <a:pt x="1591805" y="426532"/>
                    </a:cubicBezTo>
                    <a:cubicBezTo>
                      <a:pt x="1601495" y="434231"/>
                      <a:pt x="1631254" y="428436"/>
                      <a:pt x="1648987" y="416151"/>
                    </a:cubicBezTo>
                    <a:close/>
                    <a:moveTo>
                      <a:pt x="1677967" y="407415"/>
                    </a:moveTo>
                    <a:cubicBezTo>
                      <a:pt x="1673210" y="406549"/>
                      <a:pt x="1669662" y="408971"/>
                      <a:pt x="1666289" y="411653"/>
                    </a:cubicBezTo>
                    <a:cubicBezTo>
                      <a:pt x="1670528" y="411047"/>
                      <a:pt x="1675372" y="411827"/>
                      <a:pt x="1677967" y="407415"/>
                    </a:cubicBezTo>
                    <a:close/>
                    <a:moveTo>
                      <a:pt x="1981782" y="404473"/>
                    </a:moveTo>
                    <a:cubicBezTo>
                      <a:pt x="1974170" y="409057"/>
                      <a:pt x="1966558" y="413815"/>
                      <a:pt x="1958944" y="418400"/>
                    </a:cubicBezTo>
                    <a:cubicBezTo>
                      <a:pt x="1906520" y="449716"/>
                      <a:pt x="1853145" y="479389"/>
                      <a:pt x="1796482" y="502486"/>
                    </a:cubicBezTo>
                    <a:cubicBezTo>
                      <a:pt x="1788178" y="505946"/>
                      <a:pt x="1787226" y="511656"/>
                      <a:pt x="1789043" y="517885"/>
                    </a:cubicBezTo>
                    <a:cubicBezTo>
                      <a:pt x="1790946" y="524460"/>
                      <a:pt x="1797089" y="520653"/>
                      <a:pt x="1801328" y="520133"/>
                    </a:cubicBezTo>
                    <a:cubicBezTo>
                      <a:pt x="1805133" y="519701"/>
                      <a:pt x="1808940" y="518317"/>
                      <a:pt x="1812574" y="516846"/>
                    </a:cubicBezTo>
                    <a:cubicBezTo>
                      <a:pt x="1857211" y="498334"/>
                      <a:pt x="1901071" y="478004"/>
                      <a:pt x="1941643" y="451447"/>
                    </a:cubicBezTo>
                    <a:cubicBezTo>
                      <a:pt x="1959205" y="440028"/>
                      <a:pt x="1972094" y="423678"/>
                      <a:pt x="1981782" y="404473"/>
                    </a:cubicBezTo>
                    <a:close/>
                    <a:moveTo>
                      <a:pt x="2402123" y="392794"/>
                    </a:moveTo>
                    <a:cubicBezTo>
                      <a:pt x="2394165" y="405078"/>
                      <a:pt x="2393906" y="414075"/>
                      <a:pt x="2407401" y="421341"/>
                    </a:cubicBezTo>
                    <a:cubicBezTo>
                      <a:pt x="2405584" y="411739"/>
                      <a:pt x="2404027" y="403176"/>
                      <a:pt x="2402123" y="392794"/>
                    </a:cubicBezTo>
                    <a:close/>
                    <a:moveTo>
                      <a:pt x="2468995" y="391150"/>
                    </a:moveTo>
                    <a:cubicBezTo>
                      <a:pt x="2453510" y="397898"/>
                      <a:pt x="2439150" y="406981"/>
                      <a:pt x="2422712" y="411307"/>
                    </a:cubicBezTo>
                    <a:cubicBezTo>
                      <a:pt x="2417176" y="412778"/>
                      <a:pt x="2418907" y="417190"/>
                      <a:pt x="2418041" y="420649"/>
                    </a:cubicBezTo>
                    <a:cubicBezTo>
                      <a:pt x="2418474" y="423937"/>
                      <a:pt x="2419685" y="426359"/>
                      <a:pt x="2423665" y="425667"/>
                    </a:cubicBezTo>
                    <a:cubicBezTo>
                      <a:pt x="2428509" y="422726"/>
                      <a:pt x="2433353" y="419871"/>
                      <a:pt x="2438545" y="416756"/>
                    </a:cubicBezTo>
                    <a:cubicBezTo>
                      <a:pt x="2433786" y="414508"/>
                      <a:pt x="2429460" y="420217"/>
                      <a:pt x="2424963" y="416497"/>
                    </a:cubicBezTo>
                    <a:lnTo>
                      <a:pt x="2424875" y="416497"/>
                    </a:lnTo>
                    <a:cubicBezTo>
                      <a:pt x="2440187" y="408625"/>
                      <a:pt x="2456191" y="402569"/>
                      <a:pt x="2468995" y="391150"/>
                    </a:cubicBezTo>
                    <a:close/>
                    <a:moveTo>
                      <a:pt x="2464583" y="377136"/>
                    </a:moveTo>
                    <a:cubicBezTo>
                      <a:pt x="2460863" y="384489"/>
                      <a:pt x="2452125" y="385701"/>
                      <a:pt x="2447886" y="392102"/>
                    </a:cubicBezTo>
                    <a:cubicBezTo>
                      <a:pt x="2456364" y="389940"/>
                      <a:pt x="2464929" y="387777"/>
                      <a:pt x="2469860" y="379472"/>
                    </a:cubicBezTo>
                    <a:cubicBezTo>
                      <a:pt x="2469081" y="376098"/>
                      <a:pt x="2465880" y="374627"/>
                      <a:pt x="2464583" y="377136"/>
                    </a:cubicBezTo>
                    <a:close/>
                    <a:moveTo>
                      <a:pt x="1498637" y="370561"/>
                    </a:moveTo>
                    <a:cubicBezTo>
                      <a:pt x="1495781" y="381289"/>
                      <a:pt x="1489554" y="389421"/>
                      <a:pt x="1494571" y="398330"/>
                    </a:cubicBezTo>
                    <a:cubicBezTo>
                      <a:pt x="1498291" y="404905"/>
                      <a:pt x="1505903" y="402915"/>
                      <a:pt x="1513862" y="402396"/>
                    </a:cubicBezTo>
                    <a:cubicBezTo>
                      <a:pt x="1508931" y="392102"/>
                      <a:pt x="1504346" y="382500"/>
                      <a:pt x="1498637" y="370561"/>
                    </a:cubicBezTo>
                    <a:close/>
                    <a:moveTo>
                      <a:pt x="2365444" y="344523"/>
                    </a:moveTo>
                    <a:cubicBezTo>
                      <a:pt x="2370376" y="362776"/>
                      <a:pt x="2376604" y="380510"/>
                      <a:pt x="2389235" y="399888"/>
                    </a:cubicBezTo>
                    <a:cubicBezTo>
                      <a:pt x="2391397" y="374281"/>
                      <a:pt x="2382054" y="357759"/>
                      <a:pt x="2365444" y="344523"/>
                    </a:cubicBezTo>
                    <a:close/>
                    <a:moveTo>
                      <a:pt x="1213593" y="338726"/>
                    </a:moveTo>
                    <a:cubicBezTo>
                      <a:pt x="1183229" y="339419"/>
                      <a:pt x="1157104" y="358710"/>
                      <a:pt x="1126826" y="361478"/>
                    </a:cubicBezTo>
                    <a:cubicBezTo>
                      <a:pt x="1006407" y="418141"/>
                      <a:pt x="891611" y="485704"/>
                      <a:pt x="772404" y="544788"/>
                    </a:cubicBezTo>
                    <a:cubicBezTo>
                      <a:pt x="768165" y="546864"/>
                      <a:pt x="765483" y="549373"/>
                      <a:pt x="764445" y="554131"/>
                    </a:cubicBezTo>
                    <a:cubicBezTo>
                      <a:pt x="759601" y="576018"/>
                      <a:pt x="755794" y="597817"/>
                      <a:pt x="757611" y="620396"/>
                    </a:cubicBezTo>
                    <a:cubicBezTo>
                      <a:pt x="758216" y="627576"/>
                      <a:pt x="760725" y="631296"/>
                      <a:pt x="767386" y="633805"/>
                    </a:cubicBezTo>
                    <a:cubicBezTo>
                      <a:pt x="787370" y="641505"/>
                      <a:pt x="807439" y="649031"/>
                      <a:pt x="828114" y="654567"/>
                    </a:cubicBezTo>
                    <a:cubicBezTo>
                      <a:pt x="948015" y="686488"/>
                      <a:pt x="1069904" y="695744"/>
                      <a:pt x="1193438" y="686488"/>
                    </a:cubicBezTo>
                    <a:cubicBezTo>
                      <a:pt x="1234529" y="683374"/>
                      <a:pt x="1274841" y="678357"/>
                      <a:pt x="1312818" y="660536"/>
                    </a:cubicBezTo>
                    <a:cubicBezTo>
                      <a:pt x="1350189" y="642888"/>
                      <a:pt x="1388945" y="628442"/>
                      <a:pt x="1427441" y="613389"/>
                    </a:cubicBezTo>
                    <a:lnTo>
                      <a:pt x="1427528" y="613562"/>
                    </a:lnTo>
                    <a:cubicBezTo>
                      <a:pt x="1429431" y="612784"/>
                      <a:pt x="1433669" y="613302"/>
                      <a:pt x="1433410" y="608458"/>
                    </a:cubicBezTo>
                    <a:cubicBezTo>
                      <a:pt x="1428825" y="608717"/>
                      <a:pt x="1424413" y="608631"/>
                      <a:pt x="1420175" y="609236"/>
                    </a:cubicBezTo>
                    <a:cubicBezTo>
                      <a:pt x="1398374" y="612351"/>
                      <a:pt x="1377266" y="608977"/>
                      <a:pt x="1357111" y="601105"/>
                    </a:cubicBezTo>
                    <a:cubicBezTo>
                      <a:pt x="1330899" y="590897"/>
                      <a:pt x="1315673" y="571865"/>
                      <a:pt x="1312559" y="543232"/>
                    </a:cubicBezTo>
                    <a:cubicBezTo>
                      <a:pt x="1309617" y="515895"/>
                      <a:pt x="1323631" y="496430"/>
                      <a:pt x="1341192" y="478523"/>
                    </a:cubicBezTo>
                    <a:cubicBezTo>
                      <a:pt x="1364117" y="455166"/>
                      <a:pt x="1391368" y="437865"/>
                      <a:pt x="1420521" y="420995"/>
                    </a:cubicBezTo>
                    <a:cubicBezTo>
                      <a:pt x="1402959" y="409057"/>
                      <a:pt x="1386004" y="405684"/>
                      <a:pt x="1366454" y="413297"/>
                    </a:cubicBezTo>
                    <a:cubicBezTo>
                      <a:pt x="1338424" y="424197"/>
                      <a:pt x="1308320" y="428695"/>
                      <a:pt x="1279512" y="437345"/>
                    </a:cubicBezTo>
                    <a:cubicBezTo>
                      <a:pt x="1274063" y="438989"/>
                      <a:pt x="1269996" y="437519"/>
                      <a:pt x="1266883" y="433194"/>
                    </a:cubicBezTo>
                    <a:cubicBezTo>
                      <a:pt x="1263681" y="428868"/>
                      <a:pt x="1265585" y="424716"/>
                      <a:pt x="1268180" y="421082"/>
                    </a:cubicBezTo>
                    <a:cubicBezTo>
                      <a:pt x="1275707" y="410442"/>
                      <a:pt x="1281935" y="398764"/>
                      <a:pt x="1294392" y="392448"/>
                    </a:cubicBezTo>
                    <a:cubicBezTo>
                      <a:pt x="1299496" y="389940"/>
                      <a:pt x="1302697" y="385441"/>
                      <a:pt x="1303389" y="379039"/>
                    </a:cubicBezTo>
                    <a:cubicBezTo>
                      <a:pt x="1303821" y="375319"/>
                      <a:pt x="1303474" y="373329"/>
                      <a:pt x="1300188" y="371686"/>
                    </a:cubicBezTo>
                    <a:cubicBezTo>
                      <a:pt x="1295257" y="369178"/>
                      <a:pt x="1296294" y="373676"/>
                      <a:pt x="1294652" y="375753"/>
                    </a:cubicBezTo>
                    <a:cubicBezTo>
                      <a:pt x="1290672" y="380943"/>
                      <a:pt x="1287990" y="388555"/>
                      <a:pt x="1278561" y="385701"/>
                    </a:cubicBezTo>
                    <a:cubicBezTo>
                      <a:pt x="1269478" y="382932"/>
                      <a:pt x="1270169" y="375925"/>
                      <a:pt x="1269737" y="368918"/>
                    </a:cubicBezTo>
                    <a:cubicBezTo>
                      <a:pt x="1269391" y="364420"/>
                      <a:pt x="1272592" y="358451"/>
                      <a:pt x="1266796" y="355855"/>
                    </a:cubicBezTo>
                    <a:cubicBezTo>
                      <a:pt x="1249667" y="348157"/>
                      <a:pt x="1232539" y="338294"/>
                      <a:pt x="1213593" y="338726"/>
                    </a:cubicBezTo>
                    <a:close/>
                    <a:moveTo>
                      <a:pt x="1457286" y="335094"/>
                    </a:moveTo>
                    <a:cubicBezTo>
                      <a:pt x="1452442" y="336392"/>
                      <a:pt x="1449155" y="336997"/>
                      <a:pt x="1446040" y="338035"/>
                    </a:cubicBezTo>
                    <a:cubicBezTo>
                      <a:pt x="1417492" y="347723"/>
                      <a:pt x="1389377" y="358537"/>
                      <a:pt x="1360483" y="366929"/>
                    </a:cubicBezTo>
                    <a:cubicBezTo>
                      <a:pt x="1335050" y="374281"/>
                      <a:pt x="1315154" y="389853"/>
                      <a:pt x="1295343" y="405857"/>
                    </a:cubicBezTo>
                    <a:cubicBezTo>
                      <a:pt x="1290326" y="410010"/>
                      <a:pt x="1285568" y="414595"/>
                      <a:pt x="1282887" y="422553"/>
                    </a:cubicBezTo>
                    <a:cubicBezTo>
                      <a:pt x="1309703" y="418487"/>
                      <a:pt x="1334099" y="410701"/>
                      <a:pt x="1357456" y="399715"/>
                    </a:cubicBezTo>
                    <a:cubicBezTo>
                      <a:pt x="1369480" y="394092"/>
                      <a:pt x="1384014" y="393659"/>
                      <a:pt x="1393703" y="382760"/>
                    </a:cubicBezTo>
                    <a:lnTo>
                      <a:pt x="1393703" y="382846"/>
                    </a:lnTo>
                    <a:cubicBezTo>
                      <a:pt x="1401315" y="374281"/>
                      <a:pt x="1411091" y="369091"/>
                      <a:pt x="1422250" y="368053"/>
                    </a:cubicBezTo>
                    <a:cubicBezTo>
                      <a:pt x="1442061" y="366237"/>
                      <a:pt x="1449673" y="352308"/>
                      <a:pt x="1457286" y="335094"/>
                    </a:cubicBezTo>
                    <a:close/>
                    <a:moveTo>
                      <a:pt x="2445291" y="332844"/>
                    </a:moveTo>
                    <a:lnTo>
                      <a:pt x="2445464" y="333190"/>
                    </a:lnTo>
                    <a:cubicBezTo>
                      <a:pt x="2445291" y="333190"/>
                      <a:pt x="2445118" y="333190"/>
                      <a:pt x="2444859" y="333190"/>
                    </a:cubicBezTo>
                    <a:cubicBezTo>
                      <a:pt x="2445032" y="333017"/>
                      <a:pt x="2445118" y="332844"/>
                      <a:pt x="2445291" y="332844"/>
                    </a:cubicBezTo>
                    <a:close/>
                    <a:moveTo>
                      <a:pt x="2362417" y="314764"/>
                    </a:moveTo>
                    <a:cubicBezTo>
                      <a:pt x="2355064" y="338467"/>
                      <a:pt x="2375826" y="343399"/>
                      <a:pt x="2388370" y="353174"/>
                    </a:cubicBezTo>
                    <a:cubicBezTo>
                      <a:pt x="2379805" y="340457"/>
                      <a:pt x="2371154" y="327741"/>
                      <a:pt x="2362417" y="314764"/>
                    </a:cubicBezTo>
                    <a:close/>
                    <a:moveTo>
                      <a:pt x="1522426" y="311910"/>
                    </a:moveTo>
                    <a:cubicBezTo>
                      <a:pt x="1512565" y="323156"/>
                      <a:pt x="1499156" y="330422"/>
                      <a:pt x="1500454" y="343226"/>
                    </a:cubicBezTo>
                    <a:lnTo>
                      <a:pt x="1500454" y="343312"/>
                    </a:lnTo>
                    <a:cubicBezTo>
                      <a:pt x="1503308" y="370734"/>
                      <a:pt x="1515419" y="395043"/>
                      <a:pt x="1534364" y="415286"/>
                    </a:cubicBezTo>
                    <a:cubicBezTo>
                      <a:pt x="1541458" y="422899"/>
                      <a:pt x="1549417" y="415286"/>
                      <a:pt x="1555646" y="411998"/>
                    </a:cubicBezTo>
                    <a:cubicBezTo>
                      <a:pt x="1561614" y="408798"/>
                      <a:pt x="1555299" y="404300"/>
                      <a:pt x="1553483" y="401272"/>
                    </a:cubicBezTo>
                    <a:cubicBezTo>
                      <a:pt x="1537566" y="374368"/>
                      <a:pt x="1527789" y="345215"/>
                      <a:pt x="1522426" y="311910"/>
                    </a:cubicBezTo>
                    <a:close/>
                    <a:moveTo>
                      <a:pt x="2264057" y="285438"/>
                    </a:moveTo>
                    <a:cubicBezTo>
                      <a:pt x="2252725" y="285524"/>
                      <a:pt x="2245977" y="288726"/>
                      <a:pt x="2238970" y="290802"/>
                    </a:cubicBezTo>
                    <a:cubicBezTo>
                      <a:pt x="2216998" y="297289"/>
                      <a:pt x="2197880" y="310179"/>
                      <a:pt x="2176944" y="318917"/>
                    </a:cubicBezTo>
                    <a:lnTo>
                      <a:pt x="2177203" y="318657"/>
                    </a:lnTo>
                    <a:cubicBezTo>
                      <a:pt x="2163709" y="324366"/>
                      <a:pt x="2150819" y="324712"/>
                      <a:pt x="2138449" y="316754"/>
                    </a:cubicBezTo>
                    <a:cubicBezTo>
                      <a:pt x="2133344" y="313467"/>
                      <a:pt x="2129538" y="312861"/>
                      <a:pt x="2124347" y="316322"/>
                    </a:cubicBezTo>
                    <a:cubicBezTo>
                      <a:pt x="2084727" y="342619"/>
                      <a:pt x="2044242" y="367534"/>
                      <a:pt x="2002717" y="390631"/>
                    </a:cubicBezTo>
                    <a:cubicBezTo>
                      <a:pt x="1998479" y="392967"/>
                      <a:pt x="1994499" y="395389"/>
                      <a:pt x="1993288" y="400840"/>
                    </a:cubicBezTo>
                    <a:cubicBezTo>
                      <a:pt x="1988357" y="423678"/>
                      <a:pt x="1975209" y="441065"/>
                      <a:pt x="1956263" y="453955"/>
                    </a:cubicBezTo>
                    <a:cubicBezTo>
                      <a:pt x="1961107" y="457415"/>
                      <a:pt x="1965951" y="459751"/>
                      <a:pt x="1969499" y="463471"/>
                    </a:cubicBezTo>
                    <a:cubicBezTo>
                      <a:pt x="1976419" y="470738"/>
                      <a:pt x="1982128" y="470478"/>
                      <a:pt x="1990693" y="465115"/>
                    </a:cubicBezTo>
                    <a:cubicBezTo>
                      <a:pt x="2015002" y="449889"/>
                      <a:pt x="2040003" y="435875"/>
                      <a:pt x="2064917" y="421515"/>
                    </a:cubicBezTo>
                    <a:cubicBezTo>
                      <a:pt x="2070280" y="418400"/>
                      <a:pt x="2076423" y="410528"/>
                      <a:pt x="2081699" y="415546"/>
                    </a:cubicBezTo>
                    <a:cubicBezTo>
                      <a:pt x="2086284" y="419871"/>
                      <a:pt x="2080401" y="427484"/>
                      <a:pt x="2077547" y="433280"/>
                    </a:cubicBezTo>
                    <a:cubicBezTo>
                      <a:pt x="2066041" y="456637"/>
                      <a:pt x="2048739" y="475236"/>
                      <a:pt x="2028065" y="491413"/>
                    </a:cubicBezTo>
                    <a:cubicBezTo>
                      <a:pt x="2036110" y="498334"/>
                      <a:pt x="2045193" y="500323"/>
                      <a:pt x="2053585" y="503783"/>
                    </a:cubicBezTo>
                    <a:cubicBezTo>
                      <a:pt x="2061975" y="507330"/>
                      <a:pt x="2068550" y="506378"/>
                      <a:pt x="2076162" y="500323"/>
                    </a:cubicBezTo>
                    <a:cubicBezTo>
                      <a:pt x="2089052" y="490115"/>
                      <a:pt x="2103585" y="481811"/>
                      <a:pt x="2118552" y="474631"/>
                    </a:cubicBezTo>
                    <a:cubicBezTo>
                      <a:pt x="2121320" y="473333"/>
                      <a:pt x="2124088" y="469787"/>
                      <a:pt x="2127808" y="472382"/>
                    </a:cubicBezTo>
                    <a:cubicBezTo>
                      <a:pt x="2131874" y="475150"/>
                      <a:pt x="2130922" y="479389"/>
                      <a:pt x="2130317" y="483194"/>
                    </a:cubicBezTo>
                    <a:cubicBezTo>
                      <a:pt x="2128067" y="497728"/>
                      <a:pt x="2122704" y="510878"/>
                      <a:pt x="2109382" y="523507"/>
                    </a:cubicBezTo>
                    <a:cubicBezTo>
                      <a:pt x="2125386" y="522382"/>
                      <a:pt x="2137929" y="524978"/>
                      <a:pt x="2150560" y="528611"/>
                    </a:cubicBezTo>
                    <a:cubicBezTo>
                      <a:pt x="2158950" y="531033"/>
                      <a:pt x="2167774" y="530255"/>
                      <a:pt x="2176339" y="527141"/>
                    </a:cubicBezTo>
                    <a:cubicBezTo>
                      <a:pt x="2182308" y="525065"/>
                      <a:pt x="2183865" y="523075"/>
                      <a:pt x="2179193" y="517538"/>
                    </a:cubicBezTo>
                    <a:cubicBezTo>
                      <a:pt x="2164487" y="499891"/>
                      <a:pt x="2154365" y="479475"/>
                      <a:pt x="2146234" y="458195"/>
                    </a:cubicBezTo>
                    <a:cubicBezTo>
                      <a:pt x="2128154" y="410788"/>
                      <a:pt x="2137497" y="367447"/>
                      <a:pt x="2180145" y="338035"/>
                    </a:cubicBezTo>
                    <a:cubicBezTo>
                      <a:pt x="2206530" y="319954"/>
                      <a:pt x="2231617" y="300145"/>
                      <a:pt x="2264057" y="285438"/>
                    </a:cubicBezTo>
                    <a:close/>
                    <a:moveTo>
                      <a:pt x="2412851" y="284314"/>
                    </a:moveTo>
                    <a:cubicBezTo>
                      <a:pt x="2395116" y="288899"/>
                      <a:pt x="2384217" y="303172"/>
                      <a:pt x="2370981" y="313986"/>
                    </a:cubicBezTo>
                    <a:cubicBezTo>
                      <a:pt x="2370722" y="319090"/>
                      <a:pt x="2374874" y="321512"/>
                      <a:pt x="2377729" y="324539"/>
                    </a:cubicBezTo>
                    <a:cubicBezTo>
                      <a:pt x="2400135" y="348502"/>
                      <a:pt x="2412418" y="377050"/>
                      <a:pt x="2416398" y="409403"/>
                    </a:cubicBezTo>
                    <a:cubicBezTo>
                      <a:pt x="2428250" y="405598"/>
                      <a:pt x="2439323" y="400579"/>
                      <a:pt x="2448233" y="391582"/>
                    </a:cubicBezTo>
                    <a:cubicBezTo>
                      <a:pt x="2443735" y="390026"/>
                      <a:pt x="2440447" y="395822"/>
                      <a:pt x="2435257" y="393313"/>
                    </a:cubicBezTo>
                    <a:cubicBezTo>
                      <a:pt x="2440793" y="389767"/>
                      <a:pt x="2445984" y="386306"/>
                      <a:pt x="2452559" y="381980"/>
                    </a:cubicBezTo>
                    <a:cubicBezTo>
                      <a:pt x="2444859" y="380683"/>
                      <a:pt x="2441486" y="387517"/>
                      <a:pt x="2433699" y="385355"/>
                    </a:cubicBezTo>
                    <a:cubicBezTo>
                      <a:pt x="2443128" y="379818"/>
                      <a:pt x="2450828" y="375060"/>
                      <a:pt x="2458873" y="370734"/>
                    </a:cubicBezTo>
                    <a:cubicBezTo>
                      <a:pt x="2465448" y="367188"/>
                      <a:pt x="2468822" y="363468"/>
                      <a:pt x="2461295" y="357586"/>
                    </a:cubicBezTo>
                    <a:cubicBezTo>
                      <a:pt x="2460603" y="357152"/>
                      <a:pt x="2459652" y="357067"/>
                      <a:pt x="2458873" y="356807"/>
                    </a:cubicBezTo>
                    <a:cubicBezTo>
                      <a:pt x="2459219" y="356374"/>
                      <a:pt x="2459825" y="355855"/>
                      <a:pt x="2459825" y="355509"/>
                    </a:cubicBezTo>
                    <a:cubicBezTo>
                      <a:pt x="2458441" y="346080"/>
                      <a:pt x="2458527" y="346340"/>
                      <a:pt x="2450223" y="351876"/>
                    </a:cubicBezTo>
                    <a:cubicBezTo>
                      <a:pt x="2440879" y="358018"/>
                      <a:pt x="2432748" y="366323"/>
                      <a:pt x="2419771" y="370215"/>
                    </a:cubicBezTo>
                    <a:cubicBezTo>
                      <a:pt x="2430066" y="360267"/>
                      <a:pt x="2440447" y="353866"/>
                      <a:pt x="2450742" y="347464"/>
                    </a:cubicBezTo>
                    <a:cubicBezTo>
                      <a:pt x="2453596" y="345733"/>
                      <a:pt x="2457576" y="343658"/>
                      <a:pt x="2454547" y="339506"/>
                    </a:cubicBezTo>
                    <a:cubicBezTo>
                      <a:pt x="2452298" y="336478"/>
                      <a:pt x="2452818" y="328778"/>
                      <a:pt x="2445291" y="332844"/>
                    </a:cubicBezTo>
                    <a:cubicBezTo>
                      <a:pt x="2442437" y="329817"/>
                      <a:pt x="2451001" y="326788"/>
                      <a:pt x="2445464" y="323675"/>
                    </a:cubicBezTo>
                    <a:cubicBezTo>
                      <a:pt x="2440533" y="320906"/>
                      <a:pt x="2438630" y="325751"/>
                      <a:pt x="2435602" y="327395"/>
                    </a:cubicBezTo>
                    <a:cubicBezTo>
                      <a:pt x="2426606" y="332412"/>
                      <a:pt x="2419166" y="340284"/>
                      <a:pt x="2407401" y="343831"/>
                    </a:cubicBezTo>
                    <a:cubicBezTo>
                      <a:pt x="2414495" y="335526"/>
                      <a:pt x="2422453" y="330941"/>
                      <a:pt x="2429980" y="325837"/>
                    </a:cubicBezTo>
                    <a:cubicBezTo>
                      <a:pt x="2443215" y="316927"/>
                      <a:pt x="2442609" y="310957"/>
                      <a:pt x="2427297" y="302999"/>
                    </a:cubicBezTo>
                    <a:cubicBezTo>
                      <a:pt x="2425395" y="299972"/>
                      <a:pt x="2428077" y="290714"/>
                      <a:pt x="2420031" y="296079"/>
                    </a:cubicBezTo>
                    <a:lnTo>
                      <a:pt x="2420117" y="295906"/>
                    </a:lnTo>
                    <a:cubicBezTo>
                      <a:pt x="2408612" y="303604"/>
                      <a:pt x="2396328" y="308969"/>
                      <a:pt x="2382400" y="312083"/>
                    </a:cubicBezTo>
                    <a:cubicBezTo>
                      <a:pt x="2390013" y="300145"/>
                      <a:pt x="2402470" y="293397"/>
                      <a:pt x="2412851" y="284314"/>
                    </a:cubicBezTo>
                    <a:close/>
                    <a:moveTo>
                      <a:pt x="2409477" y="279122"/>
                    </a:moveTo>
                    <a:cubicBezTo>
                      <a:pt x="2396242" y="278431"/>
                      <a:pt x="2390013" y="284832"/>
                      <a:pt x="2383524" y="290456"/>
                    </a:cubicBezTo>
                    <a:cubicBezTo>
                      <a:pt x="2378680" y="294608"/>
                      <a:pt x="2374355" y="302999"/>
                      <a:pt x="2369944" y="302999"/>
                    </a:cubicBezTo>
                    <a:cubicBezTo>
                      <a:pt x="2364493" y="302913"/>
                      <a:pt x="2363455" y="305940"/>
                      <a:pt x="2363281" y="308016"/>
                    </a:cubicBezTo>
                    <a:cubicBezTo>
                      <a:pt x="2362763" y="312688"/>
                      <a:pt x="2366223" y="314418"/>
                      <a:pt x="2370722" y="314072"/>
                    </a:cubicBezTo>
                    <a:cubicBezTo>
                      <a:pt x="2378161" y="298328"/>
                      <a:pt x="2393214" y="290282"/>
                      <a:pt x="2409477" y="279122"/>
                    </a:cubicBezTo>
                    <a:close/>
                    <a:moveTo>
                      <a:pt x="1852432" y="274873"/>
                    </a:moveTo>
                    <a:cubicBezTo>
                      <a:pt x="1852151" y="273327"/>
                      <a:pt x="1850897" y="272894"/>
                      <a:pt x="1846571" y="275922"/>
                    </a:cubicBezTo>
                    <a:cubicBezTo>
                      <a:pt x="1835412" y="283622"/>
                      <a:pt x="1823041" y="289071"/>
                      <a:pt x="1809891" y="292445"/>
                    </a:cubicBezTo>
                    <a:cubicBezTo>
                      <a:pt x="1809545" y="296252"/>
                      <a:pt x="1809891" y="300404"/>
                      <a:pt x="1808594" y="303864"/>
                    </a:cubicBezTo>
                    <a:cubicBezTo>
                      <a:pt x="1803318" y="317705"/>
                      <a:pt x="1810844" y="318484"/>
                      <a:pt x="1821137" y="316840"/>
                    </a:cubicBezTo>
                    <a:cubicBezTo>
                      <a:pt x="1822435" y="316581"/>
                      <a:pt x="1823646" y="316581"/>
                      <a:pt x="1824944" y="316408"/>
                    </a:cubicBezTo>
                    <a:cubicBezTo>
                      <a:pt x="1823041" y="311130"/>
                      <a:pt x="1816986" y="316235"/>
                      <a:pt x="1814390" y="312083"/>
                    </a:cubicBezTo>
                    <a:cubicBezTo>
                      <a:pt x="1816898" y="311303"/>
                      <a:pt x="1819234" y="310525"/>
                      <a:pt x="1822781" y="309314"/>
                    </a:cubicBezTo>
                    <a:cubicBezTo>
                      <a:pt x="1818715" y="308535"/>
                      <a:pt x="1815947" y="308016"/>
                      <a:pt x="1813266" y="307498"/>
                    </a:cubicBezTo>
                    <a:cubicBezTo>
                      <a:pt x="1817764" y="302999"/>
                      <a:pt x="1825031" y="304123"/>
                      <a:pt x="1829183" y="298847"/>
                    </a:cubicBezTo>
                    <a:cubicBezTo>
                      <a:pt x="1824425" y="296857"/>
                      <a:pt x="1820619" y="301874"/>
                      <a:pt x="1815688" y="299279"/>
                    </a:cubicBezTo>
                    <a:lnTo>
                      <a:pt x="1852454" y="280420"/>
                    </a:lnTo>
                    <a:lnTo>
                      <a:pt x="1852454" y="280507"/>
                    </a:lnTo>
                    <a:lnTo>
                      <a:pt x="1852454" y="280420"/>
                    </a:lnTo>
                    <a:lnTo>
                      <a:pt x="1852454" y="280420"/>
                    </a:lnTo>
                    <a:close/>
                    <a:moveTo>
                      <a:pt x="2333524" y="272376"/>
                    </a:moveTo>
                    <a:lnTo>
                      <a:pt x="2333351" y="272549"/>
                    </a:lnTo>
                    <a:cubicBezTo>
                      <a:pt x="2281792" y="289677"/>
                      <a:pt x="2234299" y="308969"/>
                      <a:pt x="2194678" y="343658"/>
                    </a:cubicBezTo>
                    <a:cubicBezTo>
                      <a:pt x="2227119" y="327134"/>
                      <a:pt x="2258781" y="309055"/>
                      <a:pt x="2294075" y="298674"/>
                    </a:cubicBezTo>
                    <a:cubicBezTo>
                      <a:pt x="2260943" y="317619"/>
                      <a:pt x="2227810" y="336563"/>
                      <a:pt x="2194678" y="355509"/>
                    </a:cubicBezTo>
                    <a:cubicBezTo>
                      <a:pt x="2219766" y="345215"/>
                      <a:pt x="2244334" y="334488"/>
                      <a:pt x="2270632" y="328086"/>
                    </a:cubicBezTo>
                    <a:cubicBezTo>
                      <a:pt x="2265874" y="331980"/>
                      <a:pt x="2260511" y="334748"/>
                      <a:pt x="2255321" y="337689"/>
                    </a:cubicBezTo>
                    <a:cubicBezTo>
                      <a:pt x="2220717" y="357240"/>
                      <a:pt x="2183605" y="372205"/>
                      <a:pt x="2150992" y="395389"/>
                    </a:cubicBezTo>
                    <a:cubicBezTo>
                      <a:pt x="2150473" y="399801"/>
                      <a:pt x="2149607" y="404300"/>
                      <a:pt x="2156096" y="398850"/>
                    </a:cubicBezTo>
                    <a:cubicBezTo>
                      <a:pt x="2176857" y="381548"/>
                      <a:pt x="2200821" y="370043"/>
                      <a:pt x="2225735" y="360267"/>
                    </a:cubicBezTo>
                    <a:cubicBezTo>
                      <a:pt x="2229627" y="358796"/>
                      <a:pt x="2233520" y="357240"/>
                      <a:pt x="2237846" y="356461"/>
                    </a:cubicBezTo>
                    <a:cubicBezTo>
                      <a:pt x="2209384" y="376444"/>
                      <a:pt x="2179020" y="392967"/>
                      <a:pt x="2148743" y="409576"/>
                    </a:cubicBezTo>
                    <a:cubicBezTo>
                      <a:pt x="2151424" y="420477"/>
                      <a:pt x="2156528" y="411480"/>
                      <a:pt x="2158691" y="410010"/>
                    </a:cubicBezTo>
                    <a:cubicBezTo>
                      <a:pt x="2173916" y="399888"/>
                      <a:pt x="2189142" y="390285"/>
                      <a:pt x="2207741" y="387258"/>
                    </a:cubicBezTo>
                    <a:cubicBezTo>
                      <a:pt x="2198139" y="394006"/>
                      <a:pt x="2188363" y="400320"/>
                      <a:pt x="2178242" y="406030"/>
                    </a:cubicBezTo>
                    <a:cubicBezTo>
                      <a:pt x="2171840" y="409663"/>
                      <a:pt x="2164920" y="412432"/>
                      <a:pt x="2158258" y="415805"/>
                    </a:cubicBezTo>
                    <a:cubicBezTo>
                      <a:pt x="2154192" y="417795"/>
                      <a:pt x="2147272" y="419525"/>
                      <a:pt x="2150473" y="425407"/>
                    </a:cubicBezTo>
                    <a:cubicBezTo>
                      <a:pt x="2153674" y="431463"/>
                      <a:pt x="2157912" y="424716"/>
                      <a:pt x="2161026" y="423072"/>
                    </a:cubicBezTo>
                    <a:cubicBezTo>
                      <a:pt x="2169937" y="418400"/>
                      <a:pt x="2179193" y="415027"/>
                      <a:pt x="2191219" y="411998"/>
                    </a:cubicBezTo>
                    <a:cubicBezTo>
                      <a:pt x="2180059" y="421688"/>
                      <a:pt x="2168986" y="426619"/>
                      <a:pt x="2157999" y="431377"/>
                    </a:cubicBezTo>
                    <a:cubicBezTo>
                      <a:pt x="2152895" y="433626"/>
                      <a:pt x="2150819" y="436740"/>
                      <a:pt x="2153501" y="441411"/>
                    </a:cubicBezTo>
                    <a:cubicBezTo>
                      <a:pt x="2156441" y="446430"/>
                      <a:pt x="2159470" y="441498"/>
                      <a:pt x="2162238" y="440460"/>
                    </a:cubicBezTo>
                    <a:cubicBezTo>
                      <a:pt x="2167861" y="438297"/>
                      <a:pt x="2172100" y="432414"/>
                      <a:pt x="2181529" y="433194"/>
                    </a:cubicBezTo>
                    <a:cubicBezTo>
                      <a:pt x="2172879" y="438643"/>
                      <a:pt x="2165784" y="442191"/>
                      <a:pt x="2159816" y="447121"/>
                    </a:cubicBezTo>
                    <a:cubicBezTo>
                      <a:pt x="2151165" y="454128"/>
                      <a:pt x="2161633" y="460097"/>
                      <a:pt x="2163016" y="466066"/>
                    </a:cubicBezTo>
                    <a:cubicBezTo>
                      <a:pt x="2166823" y="482157"/>
                      <a:pt x="2174781" y="497210"/>
                      <a:pt x="2186893" y="508974"/>
                    </a:cubicBezTo>
                    <a:cubicBezTo>
                      <a:pt x="2190007" y="512002"/>
                      <a:pt x="2190266" y="519960"/>
                      <a:pt x="2197706" y="517451"/>
                    </a:cubicBezTo>
                    <a:cubicBezTo>
                      <a:pt x="2196841" y="520221"/>
                      <a:pt x="2194505" y="524026"/>
                      <a:pt x="2201080" y="521950"/>
                    </a:cubicBezTo>
                    <a:cubicBezTo>
                      <a:pt x="2206357" y="520221"/>
                      <a:pt x="2211460" y="517365"/>
                      <a:pt x="2218469" y="518750"/>
                    </a:cubicBezTo>
                    <a:cubicBezTo>
                      <a:pt x="2214230" y="520826"/>
                      <a:pt x="2211028" y="522989"/>
                      <a:pt x="2207482" y="524199"/>
                    </a:cubicBezTo>
                    <a:cubicBezTo>
                      <a:pt x="2195543" y="528438"/>
                      <a:pt x="2207136" y="528784"/>
                      <a:pt x="2208347" y="530774"/>
                    </a:cubicBezTo>
                    <a:cubicBezTo>
                      <a:pt x="2211633" y="537349"/>
                      <a:pt x="2216911" y="534840"/>
                      <a:pt x="2221669" y="533196"/>
                    </a:cubicBezTo>
                    <a:cubicBezTo>
                      <a:pt x="2237846" y="527573"/>
                      <a:pt x="2253936" y="521777"/>
                      <a:pt x="2270113" y="516068"/>
                    </a:cubicBezTo>
                    <a:cubicBezTo>
                      <a:pt x="2270373" y="516846"/>
                      <a:pt x="2270632" y="517538"/>
                      <a:pt x="2270891" y="518317"/>
                    </a:cubicBezTo>
                    <a:cubicBezTo>
                      <a:pt x="2259645" y="523162"/>
                      <a:pt x="2248399" y="528092"/>
                      <a:pt x="2237154" y="533023"/>
                    </a:cubicBezTo>
                    <a:cubicBezTo>
                      <a:pt x="2258694" y="531552"/>
                      <a:pt x="2278071" y="522382"/>
                      <a:pt x="2300391" y="517106"/>
                    </a:cubicBezTo>
                    <a:cubicBezTo>
                      <a:pt x="2288885" y="524978"/>
                      <a:pt x="2277380" y="528352"/>
                      <a:pt x="2266999" y="534235"/>
                    </a:cubicBezTo>
                    <a:cubicBezTo>
                      <a:pt x="2291567" y="529650"/>
                      <a:pt x="2313886" y="517797"/>
                      <a:pt x="2337848" y="511397"/>
                    </a:cubicBezTo>
                    <a:cubicBezTo>
                      <a:pt x="2321325" y="522036"/>
                      <a:pt x="2302986" y="528438"/>
                      <a:pt x="2285685" y="537349"/>
                    </a:cubicBezTo>
                    <a:cubicBezTo>
                      <a:pt x="2336378" y="524545"/>
                      <a:pt x="2383958" y="504908"/>
                      <a:pt x="2429807" y="473160"/>
                    </a:cubicBezTo>
                    <a:cubicBezTo>
                      <a:pt x="2381795" y="462693"/>
                      <a:pt x="2348921" y="437433"/>
                      <a:pt x="2330929" y="395822"/>
                    </a:cubicBezTo>
                    <a:cubicBezTo>
                      <a:pt x="2313454" y="355509"/>
                      <a:pt x="2312156" y="314159"/>
                      <a:pt x="2333524" y="272376"/>
                    </a:cubicBezTo>
                    <a:close/>
                    <a:moveTo>
                      <a:pt x="1248716" y="267012"/>
                    </a:moveTo>
                    <a:cubicBezTo>
                      <a:pt x="1193265" y="285178"/>
                      <a:pt x="1139370" y="304989"/>
                      <a:pt x="1086859" y="328519"/>
                    </a:cubicBezTo>
                    <a:cubicBezTo>
                      <a:pt x="1068607" y="336737"/>
                      <a:pt x="1055804" y="349021"/>
                      <a:pt x="1050353" y="370822"/>
                    </a:cubicBezTo>
                    <a:lnTo>
                      <a:pt x="1050353" y="370908"/>
                    </a:lnTo>
                    <a:cubicBezTo>
                      <a:pt x="1069125" y="363815"/>
                      <a:pt x="1084870" y="352914"/>
                      <a:pt x="1103209" y="349281"/>
                    </a:cubicBezTo>
                    <a:cubicBezTo>
                      <a:pt x="1150703" y="339851"/>
                      <a:pt x="1191014" y="316581"/>
                      <a:pt x="1228041" y="286649"/>
                    </a:cubicBezTo>
                    <a:cubicBezTo>
                      <a:pt x="1235393" y="280680"/>
                      <a:pt x="1241882" y="273586"/>
                      <a:pt x="1248716" y="267012"/>
                    </a:cubicBezTo>
                    <a:close/>
                    <a:moveTo>
                      <a:pt x="2366396" y="265023"/>
                    </a:moveTo>
                    <a:cubicBezTo>
                      <a:pt x="2344337" y="263725"/>
                      <a:pt x="2341568" y="265974"/>
                      <a:pt x="2333697" y="285178"/>
                    </a:cubicBezTo>
                    <a:cubicBezTo>
                      <a:pt x="2326256" y="303432"/>
                      <a:pt x="2324959" y="322463"/>
                      <a:pt x="2325478" y="341755"/>
                    </a:cubicBezTo>
                    <a:cubicBezTo>
                      <a:pt x="2326949" y="397725"/>
                      <a:pt x="2363110" y="444959"/>
                      <a:pt x="2416225" y="460444"/>
                    </a:cubicBezTo>
                    <a:cubicBezTo>
                      <a:pt x="2440620" y="467537"/>
                      <a:pt x="2444167" y="466066"/>
                      <a:pt x="2455846" y="443315"/>
                    </a:cubicBezTo>
                    <a:cubicBezTo>
                      <a:pt x="2429980" y="448938"/>
                      <a:pt x="2412159" y="443920"/>
                      <a:pt x="2395204" y="421775"/>
                    </a:cubicBezTo>
                    <a:cubicBezTo>
                      <a:pt x="2359389" y="374973"/>
                      <a:pt x="2341309" y="324193"/>
                      <a:pt x="2366483" y="265023"/>
                    </a:cubicBezTo>
                    <a:close/>
                    <a:moveTo>
                      <a:pt x="244043" y="261140"/>
                    </a:moveTo>
                    <a:cubicBezTo>
                      <a:pt x="239467" y="262248"/>
                      <a:pt x="233352" y="264438"/>
                      <a:pt x="225156" y="267357"/>
                    </a:cubicBezTo>
                    <a:cubicBezTo>
                      <a:pt x="224378" y="267618"/>
                      <a:pt x="223598" y="268050"/>
                      <a:pt x="222734" y="268223"/>
                    </a:cubicBezTo>
                    <a:cubicBezTo>
                      <a:pt x="217456" y="269088"/>
                      <a:pt x="216245" y="271683"/>
                      <a:pt x="218581" y="276441"/>
                    </a:cubicBezTo>
                    <a:cubicBezTo>
                      <a:pt x="233114" y="306027"/>
                      <a:pt x="247561" y="335612"/>
                      <a:pt x="262008" y="365285"/>
                    </a:cubicBezTo>
                    <a:lnTo>
                      <a:pt x="262008" y="365371"/>
                    </a:lnTo>
                    <a:cubicBezTo>
                      <a:pt x="262700" y="365198"/>
                      <a:pt x="263392" y="365025"/>
                      <a:pt x="264083" y="364852"/>
                    </a:cubicBezTo>
                    <a:cubicBezTo>
                      <a:pt x="263651" y="360700"/>
                      <a:pt x="263305" y="356634"/>
                      <a:pt x="262959" y="352482"/>
                    </a:cubicBezTo>
                    <a:cubicBezTo>
                      <a:pt x="261403" y="331633"/>
                      <a:pt x="258893" y="310784"/>
                      <a:pt x="258288" y="289850"/>
                    </a:cubicBezTo>
                    <a:cubicBezTo>
                      <a:pt x="257639" y="264222"/>
                      <a:pt x="257769" y="257815"/>
                      <a:pt x="244043" y="261140"/>
                    </a:cubicBezTo>
                    <a:close/>
                    <a:moveTo>
                      <a:pt x="1756603" y="238378"/>
                    </a:moveTo>
                    <a:cubicBezTo>
                      <a:pt x="1759371" y="249884"/>
                      <a:pt x="1763783" y="260784"/>
                      <a:pt x="1768974" y="271337"/>
                    </a:cubicBezTo>
                    <a:lnTo>
                      <a:pt x="1768974" y="271424"/>
                    </a:lnTo>
                    <a:cubicBezTo>
                      <a:pt x="1770530" y="274451"/>
                      <a:pt x="1772001" y="277739"/>
                      <a:pt x="1776154" y="275144"/>
                    </a:cubicBezTo>
                    <a:cubicBezTo>
                      <a:pt x="1776327" y="269954"/>
                      <a:pt x="1776846" y="264849"/>
                      <a:pt x="1776673" y="259659"/>
                    </a:cubicBezTo>
                    <a:cubicBezTo>
                      <a:pt x="1776240" y="245817"/>
                      <a:pt x="1771049" y="240454"/>
                      <a:pt x="1756603" y="238378"/>
                    </a:cubicBezTo>
                    <a:close/>
                    <a:moveTo>
                      <a:pt x="943430" y="238292"/>
                    </a:moveTo>
                    <a:cubicBezTo>
                      <a:pt x="895937" y="256891"/>
                      <a:pt x="852337" y="274451"/>
                      <a:pt x="808305" y="291061"/>
                    </a:cubicBezTo>
                    <a:cubicBezTo>
                      <a:pt x="789445" y="298068"/>
                      <a:pt x="779498" y="312255"/>
                      <a:pt x="770847" y="329471"/>
                    </a:cubicBezTo>
                    <a:cubicBezTo>
                      <a:pt x="773268" y="329729"/>
                      <a:pt x="774566" y="330249"/>
                      <a:pt x="775691" y="329990"/>
                    </a:cubicBezTo>
                    <a:cubicBezTo>
                      <a:pt x="811505" y="323069"/>
                      <a:pt x="843513" y="305335"/>
                      <a:pt x="877857" y="294089"/>
                    </a:cubicBezTo>
                    <a:lnTo>
                      <a:pt x="877857" y="294175"/>
                    </a:lnTo>
                    <a:cubicBezTo>
                      <a:pt x="904155" y="285524"/>
                      <a:pt x="922321" y="261994"/>
                      <a:pt x="943430" y="238292"/>
                    </a:cubicBezTo>
                    <a:close/>
                    <a:moveTo>
                      <a:pt x="337269" y="237685"/>
                    </a:moveTo>
                    <a:cubicBezTo>
                      <a:pt x="316248" y="243395"/>
                      <a:pt x="294967" y="248499"/>
                      <a:pt x="273687" y="253170"/>
                    </a:cubicBezTo>
                    <a:cubicBezTo>
                      <a:pt x="266073" y="254814"/>
                      <a:pt x="263910" y="258362"/>
                      <a:pt x="264344" y="265715"/>
                    </a:cubicBezTo>
                    <a:cubicBezTo>
                      <a:pt x="265555" y="285438"/>
                      <a:pt x="265641" y="305075"/>
                      <a:pt x="267112" y="324712"/>
                    </a:cubicBezTo>
                    <a:cubicBezTo>
                      <a:pt x="269966" y="362171"/>
                      <a:pt x="274205" y="399023"/>
                      <a:pt x="293064" y="433194"/>
                    </a:cubicBezTo>
                    <a:cubicBezTo>
                      <a:pt x="312442" y="468316"/>
                      <a:pt x="328533" y="505341"/>
                      <a:pt x="346007" y="541501"/>
                    </a:cubicBezTo>
                    <a:cubicBezTo>
                      <a:pt x="355436" y="560878"/>
                      <a:pt x="364780" y="580257"/>
                      <a:pt x="374209" y="599721"/>
                    </a:cubicBezTo>
                    <a:cubicBezTo>
                      <a:pt x="382340" y="593925"/>
                      <a:pt x="389261" y="587869"/>
                      <a:pt x="399295" y="586225"/>
                    </a:cubicBezTo>
                    <a:cubicBezTo>
                      <a:pt x="396354" y="596174"/>
                      <a:pt x="388828" y="600066"/>
                      <a:pt x="381475" y="603441"/>
                    </a:cubicBezTo>
                    <a:cubicBezTo>
                      <a:pt x="378187" y="604912"/>
                      <a:pt x="376458" y="605431"/>
                      <a:pt x="378187" y="609323"/>
                    </a:cubicBezTo>
                    <a:cubicBezTo>
                      <a:pt x="379918" y="613216"/>
                      <a:pt x="381302" y="613129"/>
                      <a:pt x="384935" y="610967"/>
                    </a:cubicBezTo>
                    <a:cubicBezTo>
                      <a:pt x="391769" y="606814"/>
                      <a:pt x="399295" y="603787"/>
                      <a:pt x="406563" y="600239"/>
                    </a:cubicBezTo>
                    <a:cubicBezTo>
                      <a:pt x="407168" y="601278"/>
                      <a:pt x="407773" y="602229"/>
                      <a:pt x="408465" y="603181"/>
                    </a:cubicBezTo>
                    <a:cubicBezTo>
                      <a:pt x="402324" y="608199"/>
                      <a:pt x="396700" y="614082"/>
                      <a:pt x="389952" y="618060"/>
                    </a:cubicBezTo>
                    <a:cubicBezTo>
                      <a:pt x="383118" y="622040"/>
                      <a:pt x="384589" y="625501"/>
                      <a:pt x="388223" y="629998"/>
                    </a:cubicBezTo>
                    <a:lnTo>
                      <a:pt x="388050" y="630086"/>
                    </a:lnTo>
                    <a:cubicBezTo>
                      <a:pt x="389867" y="639515"/>
                      <a:pt x="392894" y="641590"/>
                      <a:pt x="402151" y="635449"/>
                    </a:cubicBezTo>
                    <a:cubicBezTo>
                      <a:pt x="416770" y="625674"/>
                      <a:pt x="431044" y="614687"/>
                      <a:pt x="452412" y="609323"/>
                    </a:cubicBezTo>
                    <a:cubicBezTo>
                      <a:pt x="445405" y="616416"/>
                      <a:pt x="440906" y="620916"/>
                      <a:pt x="436408" y="625501"/>
                    </a:cubicBezTo>
                    <a:cubicBezTo>
                      <a:pt x="450941" y="621348"/>
                      <a:pt x="463224" y="612957"/>
                      <a:pt x="478710" y="608372"/>
                    </a:cubicBezTo>
                    <a:cubicBezTo>
                      <a:pt x="470751" y="623164"/>
                      <a:pt x="456563" y="628960"/>
                      <a:pt x="446357" y="639254"/>
                    </a:cubicBezTo>
                    <a:cubicBezTo>
                      <a:pt x="470404" y="629652"/>
                      <a:pt x="493417" y="617541"/>
                      <a:pt x="521184" y="608977"/>
                    </a:cubicBezTo>
                    <a:cubicBezTo>
                      <a:pt x="512621" y="616331"/>
                      <a:pt x="506479" y="621521"/>
                      <a:pt x="500424" y="626711"/>
                    </a:cubicBezTo>
                    <a:cubicBezTo>
                      <a:pt x="500769" y="627316"/>
                      <a:pt x="501029" y="627923"/>
                      <a:pt x="501376" y="628528"/>
                    </a:cubicBezTo>
                    <a:cubicBezTo>
                      <a:pt x="517639" y="621780"/>
                      <a:pt x="533815" y="615033"/>
                      <a:pt x="552760" y="607073"/>
                    </a:cubicBezTo>
                    <a:cubicBezTo>
                      <a:pt x="508988" y="642369"/>
                      <a:pt x="459851" y="660968"/>
                      <a:pt x="412445" y="683893"/>
                    </a:cubicBezTo>
                    <a:cubicBezTo>
                      <a:pt x="432688" y="683200"/>
                      <a:pt x="453276" y="690986"/>
                      <a:pt x="472655" y="676799"/>
                    </a:cubicBezTo>
                    <a:cubicBezTo>
                      <a:pt x="494541" y="660795"/>
                      <a:pt x="519282" y="649290"/>
                      <a:pt x="543590" y="637439"/>
                    </a:cubicBezTo>
                    <a:cubicBezTo>
                      <a:pt x="587537" y="616070"/>
                      <a:pt x="631569" y="595049"/>
                      <a:pt x="675861" y="573682"/>
                    </a:cubicBezTo>
                    <a:cubicBezTo>
                      <a:pt x="635548" y="528871"/>
                      <a:pt x="607520" y="478004"/>
                      <a:pt x="591516" y="420649"/>
                    </a:cubicBezTo>
                    <a:cubicBezTo>
                      <a:pt x="589959" y="414854"/>
                      <a:pt x="586152" y="412085"/>
                      <a:pt x="581827" y="409057"/>
                    </a:cubicBezTo>
                    <a:cubicBezTo>
                      <a:pt x="503105" y="354471"/>
                      <a:pt x="426113" y="297722"/>
                      <a:pt x="348861" y="241146"/>
                    </a:cubicBezTo>
                    <a:cubicBezTo>
                      <a:pt x="345315" y="238551"/>
                      <a:pt x="342633" y="236215"/>
                      <a:pt x="337269" y="237685"/>
                    </a:cubicBezTo>
                    <a:close/>
                    <a:moveTo>
                      <a:pt x="1751153" y="198065"/>
                    </a:moveTo>
                    <a:cubicBezTo>
                      <a:pt x="1749855" y="207582"/>
                      <a:pt x="1751499" y="215972"/>
                      <a:pt x="1752796" y="224450"/>
                    </a:cubicBezTo>
                    <a:cubicBezTo>
                      <a:pt x="1753575" y="229554"/>
                      <a:pt x="1755998" y="230073"/>
                      <a:pt x="1760409" y="230851"/>
                    </a:cubicBezTo>
                    <a:lnTo>
                      <a:pt x="1760409" y="230939"/>
                    </a:lnTo>
                    <a:cubicBezTo>
                      <a:pt x="1782036" y="234658"/>
                      <a:pt x="1789736" y="256718"/>
                      <a:pt x="1776240" y="275057"/>
                    </a:cubicBezTo>
                    <a:cubicBezTo>
                      <a:pt x="1776327" y="274884"/>
                      <a:pt x="1776413" y="274884"/>
                      <a:pt x="1776500" y="274884"/>
                    </a:cubicBezTo>
                    <a:cubicBezTo>
                      <a:pt x="1775288" y="286649"/>
                      <a:pt x="1789909" y="306374"/>
                      <a:pt x="1804269" y="312255"/>
                    </a:cubicBezTo>
                    <a:cubicBezTo>
                      <a:pt x="1809545" y="263984"/>
                      <a:pt x="1789736" y="227391"/>
                      <a:pt x="1751153" y="198065"/>
                    </a:cubicBezTo>
                    <a:close/>
                    <a:moveTo>
                      <a:pt x="1801933" y="160694"/>
                    </a:moveTo>
                    <a:cubicBezTo>
                      <a:pt x="1794233" y="159223"/>
                      <a:pt x="1791985" y="164414"/>
                      <a:pt x="1788870" y="168220"/>
                    </a:cubicBezTo>
                    <a:cubicBezTo>
                      <a:pt x="1783507" y="179812"/>
                      <a:pt x="1775461" y="189500"/>
                      <a:pt x="1767849" y="199449"/>
                    </a:cubicBezTo>
                    <a:cubicBezTo>
                      <a:pt x="1793455" y="224191"/>
                      <a:pt x="1811103" y="252565"/>
                      <a:pt x="1809891" y="289677"/>
                    </a:cubicBezTo>
                    <a:cubicBezTo>
                      <a:pt x="1825117" y="284141"/>
                      <a:pt x="1838180" y="274625"/>
                      <a:pt x="1852281" y="267012"/>
                    </a:cubicBezTo>
                    <a:cubicBezTo>
                      <a:pt x="1851935" y="244173"/>
                      <a:pt x="1847523" y="222288"/>
                      <a:pt x="1838094" y="201353"/>
                    </a:cubicBezTo>
                    <a:cubicBezTo>
                      <a:pt x="1835152" y="194951"/>
                      <a:pt x="1832816" y="193221"/>
                      <a:pt x="1827280" y="199277"/>
                    </a:cubicBezTo>
                    <a:cubicBezTo>
                      <a:pt x="1822176" y="204899"/>
                      <a:pt x="1817332" y="211647"/>
                      <a:pt x="1806172" y="214069"/>
                    </a:cubicBezTo>
                    <a:cubicBezTo>
                      <a:pt x="1813698" y="205851"/>
                      <a:pt x="1819495" y="199968"/>
                      <a:pt x="1826502" y="195383"/>
                    </a:cubicBezTo>
                    <a:cubicBezTo>
                      <a:pt x="1828751" y="193912"/>
                      <a:pt x="1832729" y="192529"/>
                      <a:pt x="1830394" y="188549"/>
                    </a:cubicBezTo>
                    <a:cubicBezTo>
                      <a:pt x="1828578" y="185608"/>
                      <a:pt x="1826588" y="182234"/>
                      <a:pt x="1823819" y="180505"/>
                    </a:cubicBezTo>
                    <a:cubicBezTo>
                      <a:pt x="1819927" y="178169"/>
                      <a:pt x="1818888" y="182840"/>
                      <a:pt x="1817159" y="184829"/>
                    </a:cubicBezTo>
                    <a:cubicBezTo>
                      <a:pt x="1809718" y="193221"/>
                      <a:pt x="1802538" y="201785"/>
                      <a:pt x="1795272" y="210262"/>
                    </a:cubicBezTo>
                    <a:cubicBezTo>
                      <a:pt x="1798733" y="199017"/>
                      <a:pt x="1805913" y="190971"/>
                      <a:pt x="1813093" y="182840"/>
                    </a:cubicBezTo>
                    <a:cubicBezTo>
                      <a:pt x="1815515" y="180071"/>
                      <a:pt x="1823560" y="178081"/>
                      <a:pt x="1816553" y="172286"/>
                    </a:cubicBezTo>
                    <a:cubicBezTo>
                      <a:pt x="1809805" y="166663"/>
                      <a:pt x="1808767" y="174622"/>
                      <a:pt x="1806172" y="177476"/>
                    </a:cubicBezTo>
                    <a:cubicBezTo>
                      <a:pt x="1800289" y="183878"/>
                      <a:pt x="1795099" y="190885"/>
                      <a:pt x="1789475" y="197633"/>
                    </a:cubicBezTo>
                    <a:cubicBezTo>
                      <a:pt x="1788870" y="198412"/>
                      <a:pt x="1787573" y="198844"/>
                      <a:pt x="1786534" y="199449"/>
                    </a:cubicBezTo>
                    <a:cubicBezTo>
                      <a:pt x="1784199" y="195729"/>
                      <a:pt x="1790168" y="192961"/>
                      <a:pt x="1787659" y="188722"/>
                    </a:cubicBezTo>
                    <a:lnTo>
                      <a:pt x="1787573" y="188722"/>
                    </a:lnTo>
                    <a:cubicBezTo>
                      <a:pt x="1784458" y="192442"/>
                      <a:pt x="1781863" y="195556"/>
                      <a:pt x="1779268" y="198585"/>
                    </a:cubicBezTo>
                    <a:cubicBezTo>
                      <a:pt x="1782556" y="183705"/>
                      <a:pt x="1792331" y="172891"/>
                      <a:pt x="1801933" y="160694"/>
                    </a:cubicBezTo>
                    <a:close/>
                    <a:moveTo>
                      <a:pt x="466426" y="153600"/>
                    </a:moveTo>
                    <a:cubicBezTo>
                      <a:pt x="435715" y="154984"/>
                      <a:pt x="405610" y="162424"/>
                      <a:pt x="374555" y="170815"/>
                    </a:cubicBezTo>
                    <a:cubicBezTo>
                      <a:pt x="394971" y="191836"/>
                      <a:pt x="418933" y="203082"/>
                      <a:pt x="444366" y="211387"/>
                    </a:cubicBezTo>
                    <a:cubicBezTo>
                      <a:pt x="554058" y="247202"/>
                      <a:pt x="666864" y="268829"/>
                      <a:pt x="780622" y="286303"/>
                    </a:cubicBezTo>
                    <a:cubicBezTo>
                      <a:pt x="784342" y="286909"/>
                      <a:pt x="787370" y="286303"/>
                      <a:pt x="790657" y="284919"/>
                    </a:cubicBezTo>
                    <a:cubicBezTo>
                      <a:pt x="801125" y="280593"/>
                      <a:pt x="811679" y="276527"/>
                      <a:pt x="822232" y="272203"/>
                    </a:cubicBezTo>
                    <a:cubicBezTo>
                      <a:pt x="865053" y="254728"/>
                      <a:pt x="909086" y="240107"/>
                      <a:pt x="951129" y="220557"/>
                    </a:cubicBezTo>
                    <a:cubicBezTo>
                      <a:pt x="954590" y="219000"/>
                      <a:pt x="958395" y="216405"/>
                      <a:pt x="961770" y="220557"/>
                    </a:cubicBezTo>
                    <a:cubicBezTo>
                      <a:pt x="965057" y="224623"/>
                      <a:pt x="962029" y="228083"/>
                      <a:pt x="959866" y="231198"/>
                    </a:cubicBezTo>
                    <a:cubicBezTo>
                      <a:pt x="956665" y="235869"/>
                      <a:pt x="953032" y="240195"/>
                      <a:pt x="949486" y="244692"/>
                    </a:cubicBezTo>
                    <a:cubicBezTo>
                      <a:pt x="933654" y="264849"/>
                      <a:pt x="914017" y="281200"/>
                      <a:pt x="893775" y="298155"/>
                    </a:cubicBezTo>
                    <a:cubicBezTo>
                      <a:pt x="948188" y="306718"/>
                      <a:pt x="1001217" y="315196"/>
                      <a:pt x="1054246" y="323415"/>
                    </a:cubicBezTo>
                    <a:lnTo>
                      <a:pt x="1054333" y="323242"/>
                    </a:lnTo>
                    <a:cubicBezTo>
                      <a:pt x="1060648" y="324193"/>
                      <a:pt x="1066789" y="325578"/>
                      <a:pt x="1073451" y="322204"/>
                    </a:cubicBezTo>
                    <a:cubicBezTo>
                      <a:pt x="1111602" y="303086"/>
                      <a:pt x="1151308" y="287601"/>
                      <a:pt x="1191102" y="272288"/>
                    </a:cubicBezTo>
                    <a:cubicBezTo>
                      <a:pt x="1215842" y="262774"/>
                      <a:pt x="1240670" y="253516"/>
                      <a:pt x="1265498" y="244001"/>
                    </a:cubicBezTo>
                    <a:cubicBezTo>
                      <a:pt x="1269391" y="242444"/>
                      <a:pt x="1273544" y="240973"/>
                      <a:pt x="1275966" y="245385"/>
                    </a:cubicBezTo>
                    <a:cubicBezTo>
                      <a:pt x="1278561" y="250229"/>
                      <a:pt x="1273976" y="252133"/>
                      <a:pt x="1270775" y="254295"/>
                    </a:cubicBezTo>
                    <a:cubicBezTo>
                      <a:pt x="1268266" y="256026"/>
                      <a:pt x="1265412" y="257496"/>
                      <a:pt x="1263508" y="259745"/>
                    </a:cubicBezTo>
                    <a:cubicBezTo>
                      <a:pt x="1238075" y="290196"/>
                      <a:pt x="1208749" y="316062"/>
                      <a:pt x="1174578" y="336824"/>
                    </a:cubicBezTo>
                    <a:cubicBezTo>
                      <a:pt x="1205548" y="321944"/>
                      <a:pt x="1234095" y="330249"/>
                      <a:pt x="1262125" y="343138"/>
                    </a:cubicBezTo>
                    <a:cubicBezTo>
                      <a:pt x="1277609" y="350233"/>
                      <a:pt x="1293094" y="357413"/>
                      <a:pt x="1308320" y="365025"/>
                    </a:cubicBezTo>
                    <a:cubicBezTo>
                      <a:pt x="1312818" y="367274"/>
                      <a:pt x="1316624" y="368400"/>
                      <a:pt x="1321815" y="366669"/>
                    </a:cubicBezTo>
                    <a:cubicBezTo>
                      <a:pt x="1361955" y="353001"/>
                      <a:pt x="1402094" y="339506"/>
                      <a:pt x="1442320" y="326097"/>
                    </a:cubicBezTo>
                    <a:cubicBezTo>
                      <a:pt x="1449327" y="323761"/>
                      <a:pt x="1456594" y="322031"/>
                      <a:pt x="1463775" y="320388"/>
                    </a:cubicBezTo>
                    <a:cubicBezTo>
                      <a:pt x="1467926" y="319435"/>
                      <a:pt x="1472684" y="317705"/>
                      <a:pt x="1475626" y="322549"/>
                    </a:cubicBezTo>
                    <a:cubicBezTo>
                      <a:pt x="1478048" y="326615"/>
                      <a:pt x="1475279" y="329903"/>
                      <a:pt x="1473204" y="333363"/>
                    </a:cubicBezTo>
                    <a:cubicBezTo>
                      <a:pt x="1470002" y="338553"/>
                      <a:pt x="1466629" y="343745"/>
                      <a:pt x="1464466" y="349454"/>
                    </a:cubicBezTo>
                    <a:cubicBezTo>
                      <a:pt x="1457632" y="367534"/>
                      <a:pt x="1444915" y="377568"/>
                      <a:pt x="1425538" y="379472"/>
                    </a:cubicBezTo>
                    <a:cubicBezTo>
                      <a:pt x="1412388" y="380770"/>
                      <a:pt x="1403479" y="388816"/>
                      <a:pt x="1395693" y="399109"/>
                    </a:cubicBezTo>
                    <a:cubicBezTo>
                      <a:pt x="1414724" y="410874"/>
                      <a:pt x="1432892" y="420044"/>
                      <a:pt x="1453652" y="402223"/>
                    </a:cubicBezTo>
                    <a:cubicBezTo>
                      <a:pt x="1461092" y="395822"/>
                      <a:pt x="1471473" y="393054"/>
                      <a:pt x="1480038" y="387863"/>
                    </a:cubicBezTo>
                    <a:cubicBezTo>
                      <a:pt x="1490505" y="381634"/>
                      <a:pt x="1497944" y="369783"/>
                      <a:pt x="1495263" y="359922"/>
                    </a:cubicBezTo>
                    <a:cubicBezTo>
                      <a:pt x="1489208" y="337948"/>
                      <a:pt x="1500366" y="325837"/>
                      <a:pt x="1514814" y="314245"/>
                    </a:cubicBezTo>
                    <a:cubicBezTo>
                      <a:pt x="1520091" y="310006"/>
                      <a:pt x="1522859" y="306374"/>
                      <a:pt x="1521475" y="299106"/>
                    </a:cubicBezTo>
                    <a:cubicBezTo>
                      <a:pt x="1517756" y="280075"/>
                      <a:pt x="1525628" y="265023"/>
                      <a:pt x="1539728" y="252911"/>
                    </a:cubicBezTo>
                    <a:cubicBezTo>
                      <a:pt x="1546388" y="247202"/>
                      <a:pt x="1553397" y="242011"/>
                      <a:pt x="1560058" y="236388"/>
                    </a:cubicBezTo>
                    <a:cubicBezTo>
                      <a:pt x="1565421" y="231976"/>
                      <a:pt x="1572341" y="229035"/>
                      <a:pt x="1575975" y="221942"/>
                    </a:cubicBezTo>
                    <a:cubicBezTo>
                      <a:pt x="1564643" y="222547"/>
                      <a:pt x="1554175" y="222979"/>
                      <a:pt x="1543707" y="223585"/>
                    </a:cubicBezTo>
                    <a:cubicBezTo>
                      <a:pt x="1459708" y="228342"/>
                      <a:pt x="1375795" y="221249"/>
                      <a:pt x="1291797" y="223585"/>
                    </a:cubicBezTo>
                    <a:cubicBezTo>
                      <a:pt x="1191102" y="226354"/>
                      <a:pt x="1090580" y="221942"/>
                      <a:pt x="990403" y="211301"/>
                    </a:cubicBezTo>
                    <a:cubicBezTo>
                      <a:pt x="966009" y="208792"/>
                      <a:pt x="941354" y="203516"/>
                      <a:pt x="917305" y="205331"/>
                    </a:cubicBezTo>
                    <a:cubicBezTo>
                      <a:pt x="891093" y="207321"/>
                      <a:pt x="865486" y="204726"/>
                      <a:pt x="840313" y="201180"/>
                    </a:cubicBezTo>
                    <a:cubicBezTo>
                      <a:pt x="777334" y="192356"/>
                      <a:pt x="713925" y="192442"/>
                      <a:pt x="650774" y="186819"/>
                    </a:cubicBezTo>
                    <a:cubicBezTo>
                      <a:pt x="600858" y="182407"/>
                      <a:pt x="550338" y="181283"/>
                      <a:pt x="502153" y="165106"/>
                    </a:cubicBezTo>
                    <a:cubicBezTo>
                      <a:pt x="490215" y="161126"/>
                      <a:pt x="478104" y="153082"/>
                      <a:pt x="466426" y="153600"/>
                    </a:cubicBezTo>
                    <a:close/>
                    <a:moveTo>
                      <a:pt x="1730651" y="150573"/>
                    </a:moveTo>
                    <a:cubicBezTo>
                      <a:pt x="1714647" y="158272"/>
                      <a:pt x="1701324" y="164587"/>
                      <a:pt x="1688088" y="170988"/>
                    </a:cubicBezTo>
                    <a:cubicBezTo>
                      <a:pt x="1639212" y="194519"/>
                      <a:pt x="1596995" y="227910"/>
                      <a:pt x="1554175" y="260350"/>
                    </a:cubicBezTo>
                    <a:cubicBezTo>
                      <a:pt x="1538518" y="272203"/>
                      <a:pt x="1533672" y="287428"/>
                      <a:pt x="1536787" y="306460"/>
                    </a:cubicBezTo>
                    <a:cubicBezTo>
                      <a:pt x="1539901" y="325924"/>
                      <a:pt x="1545005" y="344869"/>
                      <a:pt x="1551147" y="363554"/>
                    </a:cubicBezTo>
                    <a:cubicBezTo>
                      <a:pt x="1557202" y="381980"/>
                      <a:pt x="1557289" y="381894"/>
                      <a:pt x="1575801" y="379039"/>
                    </a:cubicBezTo>
                    <a:cubicBezTo>
                      <a:pt x="1576408" y="378953"/>
                      <a:pt x="1577099" y="379385"/>
                      <a:pt x="1577706" y="379558"/>
                    </a:cubicBezTo>
                    <a:cubicBezTo>
                      <a:pt x="1574072" y="385009"/>
                      <a:pt x="1565767" y="380943"/>
                      <a:pt x="1561441" y="388036"/>
                    </a:cubicBezTo>
                    <a:cubicBezTo>
                      <a:pt x="1570870" y="388469"/>
                      <a:pt x="1578569" y="382326"/>
                      <a:pt x="1587394" y="385182"/>
                    </a:cubicBezTo>
                    <a:cubicBezTo>
                      <a:pt x="1583415" y="386392"/>
                      <a:pt x="1579608" y="387345"/>
                      <a:pt x="1576062" y="388901"/>
                    </a:cubicBezTo>
                    <a:cubicBezTo>
                      <a:pt x="1572514" y="390458"/>
                      <a:pt x="1564555" y="388642"/>
                      <a:pt x="1566200" y="393745"/>
                    </a:cubicBezTo>
                    <a:cubicBezTo>
                      <a:pt x="1568276" y="400320"/>
                      <a:pt x="1574158" y="394179"/>
                      <a:pt x="1578137" y="393226"/>
                    </a:cubicBezTo>
                    <a:cubicBezTo>
                      <a:pt x="1589210" y="390631"/>
                      <a:pt x="1599505" y="384749"/>
                      <a:pt x="1612481" y="385268"/>
                    </a:cubicBezTo>
                    <a:cubicBezTo>
                      <a:pt x="1601062" y="392967"/>
                      <a:pt x="1588864" y="394957"/>
                      <a:pt x="1577359" y="398850"/>
                    </a:cubicBezTo>
                    <a:cubicBezTo>
                      <a:pt x="1574504" y="399888"/>
                      <a:pt x="1569140" y="398936"/>
                      <a:pt x="1571131" y="404473"/>
                    </a:cubicBezTo>
                    <a:cubicBezTo>
                      <a:pt x="1572860" y="409490"/>
                      <a:pt x="1576840" y="406376"/>
                      <a:pt x="1579954" y="405425"/>
                    </a:cubicBezTo>
                    <a:cubicBezTo>
                      <a:pt x="1582808" y="404473"/>
                      <a:pt x="1585750" y="403608"/>
                      <a:pt x="1588605" y="402656"/>
                    </a:cubicBezTo>
                    <a:cubicBezTo>
                      <a:pt x="1605733" y="397206"/>
                      <a:pt x="1622516" y="390372"/>
                      <a:pt x="1642932" y="388123"/>
                    </a:cubicBezTo>
                    <a:cubicBezTo>
                      <a:pt x="1620872" y="401359"/>
                      <a:pt x="1597948" y="404991"/>
                      <a:pt x="1575715" y="410961"/>
                    </a:cubicBezTo>
                    <a:cubicBezTo>
                      <a:pt x="1579003" y="418054"/>
                      <a:pt x="1583501" y="415200"/>
                      <a:pt x="1588172" y="413902"/>
                    </a:cubicBezTo>
                    <a:cubicBezTo>
                      <a:pt x="1616201" y="406203"/>
                      <a:pt x="1643624" y="395822"/>
                      <a:pt x="1672691" y="391843"/>
                    </a:cubicBezTo>
                    <a:cubicBezTo>
                      <a:pt x="1645007" y="406376"/>
                      <a:pt x="1613952" y="410701"/>
                      <a:pt x="1585144" y="422121"/>
                    </a:cubicBezTo>
                    <a:cubicBezTo>
                      <a:pt x="1630215" y="416151"/>
                      <a:pt x="1672257" y="398591"/>
                      <a:pt x="1716291" y="388469"/>
                    </a:cubicBezTo>
                    <a:cubicBezTo>
                      <a:pt x="1704006" y="394611"/>
                      <a:pt x="1691636" y="400840"/>
                      <a:pt x="1679351" y="406981"/>
                    </a:cubicBezTo>
                    <a:cubicBezTo>
                      <a:pt x="1696566" y="405164"/>
                      <a:pt x="1711618" y="396514"/>
                      <a:pt x="1727796" y="391670"/>
                    </a:cubicBezTo>
                    <a:cubicBezTo>
                      <a:pt x="1737312" y="388816"/>
                      <a:pt x="1746741" y="385528"/>
                      <a:pt x="1756170" y="382500"/>
                    </a:cubicBezTo>
                    <a:cubicBezTo>
                      <a:pt x="1715511" y="408539"/>
                      <a:pt x="1669749" y="420822"/>
                      <a:pt x="1622343" y="434058"/>
                    </a:cubicBezTo>
                    <a:cubicBezTo>
                      <a:pt x="1678573" y="435355"/>
                      <a:pt x="1803577" y="385182"/>
                      <a:pt x="1826675" y="352655"/>
                    </a:cubicBezTo>
                    <a:cubicBezTo>
                      <a:pt x="1778230" y="349367"/>
                      <a:pt x="1743887" y="325491"/>
                      <a:pt x="1725633" y="280939"/>
                    </a:cubicBezTo>
                    <a:lnTo>
                      <a:pt x="1725979" y="280939"/>
                    </a:lnTo>
                    <a:cubicBezTo>
                      <a:pt x="1708504" y="238292"/>
                      <a:pt x="1709023" y="195124"/>
                      <a:pt x="1730651" y="150573"/>
                    </a:cubicBezTo>
                    <a:close/>
                    <a:moveTo>
                      <a:pt x="1771396" y="145036"/>
                    </a:moveTo>
                    <a:cubicBezTo>
                      <a:pt x="1763869" y="145641"/>
                      <a:pt x="1760582" y="146334"/>
                      <a:pt x="1757296" y="146161"/>
                    </a:cubicBezTo>
                    <a:cubicBezTo>
                      <a:pt x="1740685" y="145468"/>
                      <a:pt x="1731429" y="152822"/>
                      <a:pt x="1726239" y="169172"/>
                    </a:cubicBezTo>
                    <a:cubicBezTo>
                      <a:pt x="1713176" y="210609"/>
                      <a:pt x="1716464" y="250402"/>
                      <a:pt x="1737139" y="288119"/>
                    </a:cubicBezTo>
                    <a:cubicBezTo>
                      <a:pt x="1755998" y="322290"/>
                      <a:pt x="1785497" y="341236"/>
                      <a:pt x="1825204" y="342533"/>
                    </a:cubicBezTo>
                    <a:cubicBezTo>
                      <a:pt x="1840775" y="343052"/>
                      <a:pt x="1844408" y="339506"/>
                      <a:pt x="1847869" y="322549"/>
                    </a:cubicBezTo>
                    <a:cubicBezTo>
                      <a:pt x="1818456" y="332326"/>
                      <a:pt x="1803491" y="328432"/>
                      <a:pt x="1782468" y="304557"/>
                    </a:cubicBezTo>
                    <a:cubicBezTo>
                      <a:pt x="1756949" y="275576"/>
                      <a:pt x="1744319" y="241060"/>
                      <a:pt x="1742156" y="203082"/>
                    </a:cubicBezTo>
                    <a:lnTo>
                      <a:pt x="1742243" y="202997"/>
                    </a:lnTo>
                    <a:cubicBezTo>
                      <a:pt x="1740945" y="180418"/>
                      <a:pt x="1743021" y="157926"/>
                      <a:pt x="1771396" y="145036"/>
                    </a:cubicBezTo>
                    <a:close/>
                    <a:moveTo>
                      <a:pt x="1968461" y="139846"/>
                    </a:moveTo>
                    <a:cubicBezTo>
                      <a:pt x="1925812" y="145988"/>
                      <a:pt x="1888094" y="165884"/>
                      <a:pt x="1848906" y="181715"/>
                    </a:cubicBezTo>
                    <a:cubicBezTo>
                      <a:pt x="1840170" y="185262"/>
                      <a:pt x="1845101" y="189155"/>
                      <a:pt x="1847263" y="193653"/>
                    </a:cubicBezTo>
                    <a:cubicBezTo>
                      <a:pt x="1870966" y="242444"/>
                      <a:pt x="1872697" y="291926"/>
                      <a:pt x="1851675" y="344523"/>
                    </a:cubicBezTo>
                    <a:cubicBezTo>
                      <a:pt x="1873821" y="332931"/>
                      <a:pt x="1894669" y="321252"/>
                      <a:pt x="1916124" y="311130"/>
                    </a:cubicBezTo>
                    <a:cubicBezTo>
                      <a:pt x="1963183" y="288899"/>
                      <a:pt x="1999776" y="254555"/>
                      <a:pt x="2031179" y="213982"/>
                    </a:cubicBezTo>
                    <a:cubicBezTo>
                      <a:pt x="2037927" y="205331"/>
                      <a:pt x="2043636" y="195989"/>
                      <a:pt x="2047702" y="185781"/>
                    </a:cubicBezTo>
                    <a:cubicBezTo>
                      <a:pt x="2054709" y="168047"/>
                      <a:pt x="2049518" y="154379"/>
                      <a:pt x="2031525" y="147804"/>
                    </a:cubicBezTo>
                    <a:cubicBezTo>
                      <a:pt x="2011282" y="140364"/>
                      <a:pt x="1990261" y="136732"/>
                      <a:pt x="1968461" y="139846"/>
                    </a:cubicBezTo>
                    <a:close/>
                    <a:moveTo>
                      <a:pt x="288739" y="30900"/>
                    </a:moveTo>
                    <a:cubicBezTo>
                      <a:pt x="283895" y="30694"/>
                      <a:pt x="278877" y="32056"/>
                      <a:pt x="273514" y="34565"/>
                    </a:cubicBezTo>
                    <a:cubicBezTo>
                      <a:pt x="288565" y="56366"/>
                      <a:pt x="303705" y="77214"/>
                      <a:pt x="319363" y="97629"/>
                    </a:cubicBezTo>
                    <a:lnTo>
                      <a:pt x="364312" y="160558"/>
                    </a:lnTo>
                    <a:lnTo>
                      <a:pt x="364261" y="160521"/>
                    </a:lnTo>
                    <a:lnTo>
                      <a:pt x="364346" y="160607"/>
                    </a:lnTo>
                    <a:lnTo>
                      <a:pt x="364312" y="160558"/>
                    </a:lnTo>
                    <a:lnTo>
                      <a:pt x="370975" y="165409"/>
                    </a:lnTo>
                    <a:cubicBezTo>
                      <a:pt x="373408" y="165841"/>
                      <a:pt x="376069" y="165279"/>
                      <a:pt x="379053" y="164328"/>
                    </a:cubicBezTo>
                    <a:cubicBezTo>
                      <a:pt x="402842" y="156887"/>
                      <a:pt x="427238" y="151783"/>
                      <a:pt x="451978" y="147631"/>
                    </a:cubicBezTo>
                    <a:cubicBezTo>
                      <a:pt x="452239" y="143998"/>
                      <a:pt x="450422" y="143566"/>
                      <a:pt x="448951" y="142787"/>
                    </a:cubicBezTo>
                    <a:cubicBezTo>
                      <a:pt x="420923" y="128427"/>
                      <a:pt x="394971" y="110692"/>
                      <a:pt x="370575" y="90622"/>
                    </a:cubicBezTo>
                    <a:cubicBezTo>
                      <a:pt x="348256" y="72370"/>
                      <a:pt x="325331" y="54808"/>
                      <a:pt x="302925" y="36642"/>
                    </a:cubicBezTo>
                    <a:cubicBezTo>
                      <a:pt x="298254" y="32879"/>
                      <a:pt x="293583" y="31105"/>
                      <a:pt x="288739" y="30900"/>
                    </a:cubicBezTo>
                    <a:close/>
                    <a:moveTo>
                      <a:pt x="1869868" y="0"/>
                    </a:moveTo>
                    <a:lnTo>
                      <a:pt x="1894469" y="0"/>
                    </a:lnTo>
                    <a:lnTo>
                      <a:pt x="1448981" y="209657"/>
                    </a:lnTo>
                    <a:cubicBezTo>
                      <a:pt x="1489813" y="211041"/>
                      <a:pt x="1530386" y="211647"/>
                      <a:pt x="1570870" y="215108"/>
                    </a:cubicBezTo>
                    <a:cubicBezTo>
                      <a:pt x="1582550" y="216145"/>
                      <a:pt x="1591719" y="213118"/>
                      <a:pt x="1600975" y="206024"/>
                    </a:cubicBezTo>
                    <a:cubicBezTo>
                      <a:pt x="1645354" y="172199"/>
                      <a:pt x="1695355" y="148497"/>
                      <a:pt x="1747001" y="128167"/>
                    </a:cubicBezTo>
                    <a:cubicBezTo>
                      <a:pt x="1749682" y="127128"/>
                      <a:pt x="1753229" y="126783"/>
                      <a:pt x="1755911" y="127562"/>
                    </a:cubicBezTo>
                    <a:cubicBezTo>
                      <a:pt x="1784631" y="135693"/>
                      <a:pt x="1810498" y="149275"/>
                      <a:pt x="1830653" y="171681"/>
                    </a:cubicBezTo>
                    <a:cubicBezTo>
                      <a:pt x="1836104" y="177735"/>
                      <a:pt x="1839477" y="177130"/>
                      <a:pt x="1845620" y="173152"/>
                    </a:cubicBezTo>
                    <a:cubicBezTo>
                      <a:pt x="1874427" y="154292"/>
                      <a:pt x="1906261" y="142181"/>
                      <a:pt x="1938875" y="132059"/>
                    </a:cubicBezTo>
                    <a:cubicBezTo>
                      <a:pt x="1966644" y="123409"/>
                      <a:pt x="1994759" y="123582"/>
                      <a:pt x="2023047" y="130676"/>
                    </a:cubicBezTo>
                    <a:cubicBezTo>
                      <a:pt x="2063792" y="140883"/>
                      <a:pt x="2075643" y="168047"/>
                      <a:pt x="2054449" y="204380"/>
                    </a:cubicBezTo>
                    <a:cubicBezTo>
                      <a:pt x="2037667" y="233100"/>
                      <a:pt x="2014397" y="256026"/>
                      <a:pt x="1989915" y="278085"/>
                    </a:cubicBezTo>
                    <a:cubicBezTo>
                      <a:pt x="1963702" y="301789"/>
                      <a:pt x="1934204" y="320906"/>
                      <a:pt x="1901590" y="333623"/>
                    </a:cubicBezTo>
                    <a:cubicBezTo>
                      <a:pt x="1869841" y="345994"/>
                      <a:pt x="1839477" y="360613"/>
                      <a:pt x="1811276" y="379472"/>
                    </a:cubicBezTo>
                    <a:cubicBezTo>
                      <a:pt x="1766811" y="409230"/>
                      <a:pt x="1719059" y="431463"/>
                      <a:pt x="1666376" y="441411"/>
                    </a:cubicBezTo>
                    <a:cubicBezTo>
                      <a:pt x="1646738" y="445045"/>
                      <a:pt x="1626928" y="450235"/>
                      <a:pt x="1606772" y="449457"/>
                    </a:cubicBezTo>
                    <a:cubicBezTo>
                      <a:pt x="1590941" y="448852"/>
                      <a:pt x="1588691" y="449544"/>
                      <a:pt x="1585664" y="465547"/>
                    </a:cubicBezTo>
                    <a:cubicBezTo>
                      <a:pt x="1584366" y="472468"/>
                      <a:pt x="1584798" y="479389"/>
                      <a:pt x="1585664" y="486396"/>
                    </a:cubicBezTo>
                    <a:cubicBezTo>
                      <a:pt x="1586615" y="494700"/>
                      <a:pt x="1588518" y="503091"/>
                      <a:pt x="1585750" y="512175"/>
                    </a:cubicBezTo>
                    <a:cubicBezTo>
                      <a:pt x="1576494" y="498593"/>
                      <a:pt x="1570784" y="477399"/>
                      <a:pt x="1579349" y="464682"/>
                    </a:cubicBezTo>
                    <a:cubicBezTo>
                      <a:pt x="1591893" y="445996"/>
                      <a:pt x="1584712" y="436653"/>
                      <a:pt x="1570611" y="425234"/>
                    </a:cubicBezTo>
                    <a:cubicBezTo>
                      <a:pt x="1564382" y="420217"/>
                      <a:pt x="1560836" y="417190"/>
                      <a:pt x="1553310" y="421775"/>
                    </a:cubicBezTo>
                    <a:cubicBezTo>
                      <a:pt x="1542064" y="428522"/>
                      <a:pt x="1531683" y="427829"/>
                      <a:pt x="1523897" y="415805"/>
                    </a:cubicBezTo>
                    <a:cubicBezTo>
                      <a:pt x="1520869" y="411134"/>
                      <a:pt x="1517150" y="410701"/>
                      <a:pt x="1511699" y="411653"/>
                    </a:cubicBezTo>
                    <a:cubicBezTo>
                      <a:pt x="1494830" y="414508"/>
                      <a:pt x="1487564" y="409230"/>
                      <a:pt x="1483411" y="392708"/>
                    </a:cubicBezTo>
                    <a:cubicBezTo>
                      <a:pt x="1422336" y="427570"/>
                      <a:pt x="1365502" y="461395"/>
                      <a:pt x="1346296" y="490721"/>
                    </a:cubicBezTo>
                    <a:cubicBezTo>
                      <a:pt x="1356245" y="488645"/>
                      <a:pt x="1365068" y="483021"/>
                      <a:pt x="1375623" y="483974"/>
                    </a:cubicBezTo>
                    <a:cubicBezTo>
                      <a:pt x="1362559" y="499198"/>
                      <a:pt x="1338511" y="497815"/>
                      <a:pt x="1326227" y="516587"/>
                    </a:cubicBezTo>
                    <a:cubicBezTo>
                      <a:pt x="1332887" y="517106"/>
                      <a:pt x="1336694" y="512088"/>
                      <a:pt x="1341884" y="514683"/>
                    </a:cubicBezTo>
                    <a:cubicBezTo>
                      <a:pt x="1340501" y="520826"/>
                      <a:pt x="1332196" y="521345"/>
                      <a:pt x="1331417" y="525065"/>
                    </a:cubicBezTo>
                    <a:cubicBezTo>
                      <a:pt x="1329860" y="532158"/>
                      <a:pt x="1335050" y="535705"/>
                      <a:pt x="1342836" y="533542"/>
                    </a:cubicBezTo>
                    <a:cubicBezTo>
                      <a:pt x="1339289" y="542193"/>
                      <a:pt x="1328649" y="541761"/>
                      <a:pt x="1323459" y="551883"/>
                    </a:cubicBezTo>
                    <a:cubicBezTo>
                      <a:pt x="1332802" y="547903"/>
                      <a:pt x="1339894" y="544269"/>
                      <a:pt x="1347768" y="545308"/>
                    </a:cubicBezTo>
                    <a:cubicBezTo>
                      <a:pt x="1348113" y="549546"/>
                      <a:pt x="1341971" y="550066"/>
                      <a:pt x="1344393" y="555083"/>
                    </a:cubicBezTo>
                    <a:cubicBezTo>
                      <a:pt x="1351747" y="551536"/>
                      <a:pt x="1359705" y="552401"/>
                      <a:pt x="1367491" y="550671"/>
                    </a:cubicBezTo>
                    <a:cubicBezTo>
                      <a:pt x="1359013" y="561485"/>
                      <a:pt x="1345604" y="563907"/>
                      <a:pt x="1335050" y="571779"/>
                    </a:cubicBezTo>
                    <a:cubicBezTo>
                      <a:pt x="1352267" y="566502"/>
                      <a:pt x="1368788" y="559063"/>
                      <a:pt x="1387301" y="557592"/>
                    </a:cubicBezTo>
                    <a:cubicBezTo>
                      <a:pt x="1383235" y="565550"/>
                      <a:pt x="1373892" y="564080"/>
                      <a:pt x="1370173" y="570567"/>
                    </a:cubicBezTo>
                    <a:cubicBezTo>
                      <a:pt x="1381419" y="568404"/>
                      <a:pt x="1392664" y="566156"/>
                      <a:pt x="1406766" y="563301"/>
                    </a:cubicBezTo>
                    <a:cubicBezTo>
                      <a:pt x="1397855" y="569184"/>
                      <a:pt x="1391368" y="573336"/>
                      <a:pt x="1382975" y="578872"/>
                    </a:cubicBezTo>
                    <a:cubicBezTo>
                      <a:pt x="1399325" y="576450"/>
                      <a:pt x="1413168" y="574374"/>
                      <a:pt x="1429863" y="571865"/>
                    </a:cubicBezTo>
                    <a:cubicBezTo>
                      <a:pt x="1421731" y="576710"/>
                      <a:pt x="1416108" y="580084"/>
                      <a:pt x="1408063" y="584928"/>
                    </a:cubicBezTo>
                    <a:cubicBezTo>
                      <a:pt x="1437736" y="578440"/>
                      <a:pt x="1463946" y="569184"/>
                      <a:pt x="1491630" y="566156"/>
                    </a:cubicBezTo>
                    <a:cubicBezTo>
                      <a:pt x="1475367" y="575067"/>
                      <a:pt x="1458324" y="581727"/>
                      <a:pt x="1440676" y="587437"/>
                    </a:cubicBezTo>
                    <a:cubicBezTo>
                      <a:pt x="1476491" y="584235"/>
                      <a:pt x="1510402" y="571692"/>
                      <a:pt x="1546130" y="568319"/>
                    </a:cubicBezTo>
                    <a:cubicBezTo>
                      <a:pt x="1541371" y="571000"/>
                      <a:pt x="1536613" y="573509"/>
                      <a:pt x="1531164" y="576537"/>
                    </a:cubicBezTo>
                    <a:cubicBezTo>
                      <a:pt x="1536700" y="578959"/>
                      <a:pt x="1540679" y="576537"/>
                      <a:pt x="1544832" y="575499"/>
                    </a:cubicBezTo>
                    <a:cubicBezTo>
                      <a:pt x="1631686" y="552834"/>
                      <a:pt x="1716203" y="523248"/>
                      <a:pt x="1798560" y="487779"/>
                    </a:cubicBezTo>
                    <a:cubicBezTo>
                      <a:pt x="1895101" y="446169"/>
                      <a:pt x="1982994" y="388469"/>
                      <a:pt x="2073913" y="336392"/>
                    </a:cubicBezTo>
                    <a:cubicBezTo>
                      <a:pt x="2145283" y="295473"/>
                      <a:pt x="2209904" y="243568"/>
                      <a:pt x="2286722" y="211128"/>
                    </a:cubicBezTo>
                    <a:cubicBezTo>
                      <a:pt x="2347365" y="185608"/>
                      <a:pt x="2405152" y="153514"/>
                      <a:pt x="2464497" y="124879"/>
                    </a:cubicBezTo>
                    <a:cubicBezTo>
                      <a:pt x="2514239" y="100917"/>
                      <a:pt x="2564197" y="77365"/>
                      <a:pt x="2613441" y="52440"/>
                    </a:cubicBezTo>
                    <a:lnTo>
                      <a:pt x="2707469" y="0"/>
                    </a:lnTo>
                    <a:lnTo>
                      <a:pt x="2735031" y="0"/>
                    </a:lnTo>
                    <a:lnTo>
                      <a:pt x="2725264" y="6418"/>
                    </a:lnTo>
                    <a:cubicBezTo>
                      <a:pt x="2700987" y="20313"/>
                      <a:pt x="2676094" y="33181"/>
                      <a:pt x="2651439" y="46330"/>
                    </a:cubicBezTo>
                    <a:cubicBezTo>
                      <a:pt x="2524879" y="113980"/>
                      <a:pt x="2393387" y="171940"/>
                      <a:pt x="2266047" y="238119"/>
                    </a:cubicBezTo>
                    <a:cubicBezTo>
                      <a:pt x="2225129" y="259399"/>
                      <a:pt x="2183605" y="279469"/>
                      <a:pt x="2144158" y="304297"/>
                    </a:cubicBezTo>
                    <a:cubicBezTo>
                      <a:pt x="2157999" y="311130"/>
                      <a:pt x="2171148" y="310179"/>
                      <a:pt x="2188795" y="301096"/>
                    </a:cubicBezTo>
                    <a:cubicBezTo>
                      <a:pt x="2207395" y="291580"/>
                      <a:pt x="2225215" y="280334"/>
                      <a:pt x="2246151" y="276354"/>
                    </a:cubicBezTo>
                    <a:cubicBezTo>
                      <a:pt x="2249611" y="275663"/>
                      <a:pt x="2253158" y="274193"/>
                      <a:pt x="2256445" y="274537"/>
                    </a:cubicBezTo>
                    <a:cubicBezTo>
                      <a:pt x="2285425" y="277652"/>
                      <a:pt x="2312069" y="267618"/>
                      <a:pt x="2339579" y="261303"/>
                    </a:cubicBezTo>
                    <a:cubicBezTo>
                      <a:pt x="2372625" y="253777"/>
                      <a:pt x="2402903" y="261562"/>
                      <a:pt x="2427385" y="286217"/>
                    </a:cubicBezTo>
                    <a:cubicBezTo>
                      <a:pt x="2449357" y="308276"/>
                      <a:pt x="2464497" y="334834"/>
                      <a:pt x="2474617" y="364074"/>
                    </a:cubicBezTo>
                    <a:cubicBezTo>
                      <a:pt x="2482316" y="386219"/>
                      <a:pt x="2479721" y="407586"/>
                      <a:pt x="2468908" y="428695"/>
                    </a:cubicBezTo>
                    <a:cubicBezTo>
                      <a:pt x="2455500" y="454907"/>
                      <a:pt x="2442091" y="480513"/>
                      <a:pt x="2414927" y="495566"/>
                    </a:cubicBezTo>
                    <a:cubicBezTo>
                      <a:pt x="2366396" y="522382"/>
                      <a:pt x="2316135" y="544269"/>
                      <a:pt x="2261030" y="553266"/>
                    </a:cubicBezTo>
                    <a:cubicBezTo>
                      <a:pt x="2236115" y="557332"/>
                      <a:pt x="2214143" y="551103"/>
                      <a:pt x="2195284" y="534494"/>
                    </a:cubicBezTo>
                    <a:cubicBezTo>
                      <a:pt x="2190353" y="530169"/>
                      <a:pt x="2186806" y="529216"/>
                      <a:pt x="2180664" y="532850"/>
                    </a:cubicBezTo>
                    <a:cubicBezTo>
                      <a:pt x="2167342" y="540808"/>
                      <a:pt x="2152549" y="539598"/>
                      <a:pt x="2138795" y="534581"/>
                    </a:cubicBezTo>
                    <a:cubicBezTo>
                      <a:pt x="2125386" y="529736"/>
                      <a:pt x="2113014" y="531640"/>
                      <a:pt x="2100558" y="536484"/>
                    </a:cubicBezTo>
                    <a:cubicBezTo>
                      <a:pt x="2077720" y="545308"/>
                      <a:pt x="2054968" y="554390"/>
                      <a:pt x="2032303" y="563560"/>
                    </a:cubicBezTo>
                    <a:cubicBezTo>
                      <a:pt x="2025123" y="566502"/>
                      <a:pt x="2017165" y="569530"/>
                      <a:pt x="2012320" y="561571"/>
                    </a:cubicBezTo>
                    <a:cubicBezTo>
                      <a:pt x="2008081" y="554478"/>
                      <a:pt x="2015088" y="549893"/>
                      <a:pt x="2019500" y="545134"/>
                    </a:cubicBezTo>
                    <a:cubicBezTo>
                      <a:pt x="2029362" y="534667"/>
                      <a:pt x="2039137" y="524026"/>
                      <a:pt x="2048480" y="513992"/>
                    </a:cubicBezTo>
                    <a:cubicBezTo>
                      <a:pt x="2029708" y="495998"/>
                      <a:pt x="2008860" y="503697"/>
                      <a:pt x="1987838" y="515463"/>
                    </a:cubicBezTo>
                    <a:cubicBezTo>
                      <a:pt x="1968720" y="526275"/>
                      <a:pt x="1947959" y="533196"/>
                      <a:pt x="1926850" y="538993"/>
                    </a:cubicBezTo>
                    <a:cubicBezTo>
                      <a:pt x="1919497" y="541069"/>
                      <a:pt x="1913788" y="540722"/>
                      <a:pt x="1910154" y="533628"/>
                    </a:cubicBezTo>
                    <a:cubicBezTo>
                      <a:pt x="1906781" y="527055"/>
                      <a:pt x="1909981" y="522036"/>
                      <a:pt x="1914998" y="517624"/>
                    </a:cubicBezTo>
                    <a:cubicBezTo>
                      <a:pt x="1930916" y="503437"/>
                      <a:pt x="1946055" y="488213"/>
                      <a:pt x="1964914" y="477053"/>
                    </a:cubicBezTo>
                    <a:cubicBezTo>
                      <a:pt x="1947612" y="463644"/>
                      <a:pt x="1944065" y="463298"/>
                      <a:pt x="1926591" y="473853"/>
                    </a:cubicBezTo>
                    <a:cubicBezTo>
                      <a:pt x="1892420" y="494440"/>
                      <a:pt x="1856086" y="510617"/>
                      <a:pt x="1820100" y="527660"/>
                    </a:cubicBezTo>
                    <a:cubicBezTo>
                      <a:pt x="1815342" y="529909"/>
                      <a:pt x="1810325" y="531552"/>
                      <a:pt x="1805393" y="533283"/>
                    </a:cubicBezTo>
                    <a:cubicBezTo>
                      <a:pt x="1782902" y="540982"/>
                      <a:pt x="1776759" y="536397"/>
                      <a:pt x="1777451" y="512607"/>
                    </a:cubicBezTo>
                    <a:cubicBezTo>
                      <a:pt x="1773644" y="510444"/>
                      <a:pt x="1770790" y="513386"/>
                      <a:pt x="1767762" y="514511"/>
                    </a:cubicBezTo>
                    <a:cubicBezTo>
                      <a:pt x="1677276" y="549805"/>
                      <a:pt x="1585405" y="580516"/>
                      <a:pt x="1490072" y="600412"/>
                    </a:cubicBezTo>
                    <a:cubicBezTo>
                      <a:pt x="1469224" y="604738"/>
                      <a:pt x="1449847" y="616850"/>
                      <a:pt x="1429950" y="625586"/>
                    </a:cubicBezTo>
                    <a:cubicBezTo>
                      <a:pt x="1327611" y="670398"/>
                      <a:pt x="1224061" y="712181"/>
                      <a:pt x="1119386" y="751109"/>
                    </a:cubicBezTo>
                    <a:cubicBezTo>
                      <a:pt x="1049402" y="777235"/>
                      <a:pt x="976043" y="791336"/>
                      <a:pt x="903290" y="807599"/>
                    </a:cubicBezTo>
                    <a:cubicBezTo>
                      <a:pt x="820243" y="826112"/>
                      <a:pt x="737541" y="845748"/>
                      <a:pt x="653282" y="858379"/>
                    </a:cubicBezTo>
                    <a:cubicBezTo>
                      <a:pt x="606136" y="865473"/>
                      <a:pt x="558558" y="868414"/>
                      <a:pt x="511150" y="872307"/>
                    </a:cubicBezTo>
                    <a:cubicBezTo>
                      <a:pt x="468502" y="875767"/>
                      <a:pt x="425853" y="879487"/>
                      <a:pt x="383206" y="883553"/>
                    </a:cubicBezTo>
                    <a:cubicBezTo>
                      <a:pt x="358724" y="885889"/>
                      <a:pt x="334415" y="887013"/>
                      <a:pt x="310279" y="880524"/>
                    </a:cubicBezTo>
                    <a:cubicBezTo>
                      <a:pt x="291940" y="875595"/>
                      <a:pt x="281299" y="858120"/>
                      <a:pt x="285192" y="839434"/>
                    </a:cubicBezTo>
                    <a:cubicBezTo>
                      <a:pt x="288393" y="823776"/>
                      <a:pt x="298513" y="811406"/>
                      <a:pt x="306300" y="797045"/>
                    </a:cubicBezTo>
                    <a:cubicBezTo>
                      <a:pt x="268409" y="793152"/>
                      <a:pt x="231470" y="790124"/>
                      <a:pt x="194791" y="785453"/>
                    </a:cubicBezTo>
                    <a:cubicBezTo>
                      <a:pt x="134582" y="777840"/>
                      <a:pt x="74459" y="769189"/>
                      <a:pt x="14250" y="761057"/>
                    </a:cubicBezTo>
                    <a:cubicBezTo>
                      <a:pt x="8453" y="760279"/>
                      <a:pt x="1360" y="759501"/>
                      <a:pt x="148" y="753531"/>
                    </a:cubicBezTo>
                    <a:cubicBezTo>
                      <a:pt x="-1150" y="747130"/>
                      <a:pt x="6377" y="745141"/>
                      <a:pt x="10702" y="741680"/>
                    </a:cubicBezTo>
                    <a:cubicBezTo>
                      <a:pt x="53092" y="707855"/>
                      <a:pt x="104218" y="703790"/>
                      <a:pt x="155170" y="698512"/>
                    </a:cubicBezTo>
                    <a:cubicBezTo>
                      <a:pt x="231816" y="690468"/>
                      <a:pt x="308722" y="687007"/>
                      <a:pt x="385713" y="685537"/>
                    </a:cubicBezTo>
                    <a:cubicBezTo>
                      <a:pt x="401805" y="685278"/>
                      <a:pt x="401978" y="685104"/>
                      <a:pt x="395057" y="669619"/>
                    </a:cubicBezTo>
                    <a:cubicBezTo>
                      <a:pt x="357512" y="585620"/>
                      <a:pt x="316594" y="503264"/>
                      <a:pt x="275243" y="421082"/>
                    </a:cubicBezTo>
                    <a:cubicBezTo>
                      <a:pt x="251454" y="373849"/>
                      <a:pt x="227924" y="326529"/>
                      <a:pt x="206469" y="278171"/>
                    </a:cubicBezTo>
                    <a:cubicBezTo>
                      <a:pt x="202491" y="269088"/>
                      <a:pt x="202923" y="265369"/>
                      <a:pt x="213217" y="261476"/>
                    </a:cubicBezTo>
                    <a:cubicBezTo>
                      <a:pt x="251800" y="246855"/>
                      <a:pt x="291247" y="235869"/>
                      <a:pt x="331214" y="226093"/>
                    </a:cubicBezTo>
                    <a:cubicBezTo>
                      <a:pt x="336058" y="224883"/>
                      <a:pt x="338913" y="225488"/>
                      <a:pt x="342979" y="228256"/>
                    </a:cubicBezTo>
                    <a:cubicBezTo>
                      <a:pt x="417202" y="279296"/>
                      <a:pt x="489696" y="332758"/>
                      <a:pt x="563833" y="383797"/>
                    </a:cubicBezTo>
                    <a:cubicBezTo>
                      <a:pt x="627849" y="427829"/>
                      <a:pt x="694201" y="468834"/>
                      <a:pt x="766522" y="498766"/>
                    </a:cubicBezTo>
                    <a:cubicBezTo>
                      <a:pt x="767386" y="499025"/>
                      <a:pt x="768165" y="499459"/>
                      <a:pt x="768944" y="499805"/>
                    </a:cubicBezTo>
                    <a:cubicBezTo>
                      <a:pt x="790224" y="510358"/>
                      <a:pt x="809515" y="509839"/>
                      <a:pt x="831835" y="498161"/>
                    </a:cubicBezTo>
                    <a:cubicBezTo>
                      <a:pt x="914622" y="454820"/>
                      <a:pt x="998622" y="413729"/>
                      <a:pt x="1082102" y="371773"/>
                    </a:cubicBezTo>
                    <a:cubicBezTo>
                      <a:pt x="1084610" y="370561"/>
                      <a:pt x="1087032" y="369091"/>
                      <a:pt x="1089281" y="367188"/>
                    </a:cubicBezTo>
                    <a:cubicBezTo>
                      <a:pt x="1078381" y="368744"/>
                      <a:pt x="1069125" y="374800"/>
                      <a:pt x="1059004" y="378261"/>
                    </a:cubicBezTo>
                    <a:cubicBezTo>
                      <a:pt x="1053207" y="380163"/>
                      <a:pt x="1046288" y="387258"/>
                      <a:pt x="1041270" y="380683"/>
                    </a:cubicBezTo>
                    <a:cubicBezTo>
                      <a:pt x="1035993" y="373763"/>
                      <a:pt x="1036252" y="364159"/>
                      <a:pt x="1040751" y="356115"/>
                    </a:cubicBezTo>
                    <a:cubicBezTo>
                      <a:pt x="1044730" y="348935"/>
                      <a:pt x="1049748" y="342360"/>
                      <a:pt x="1054678" y="334921"/>
                    </a:cubicBezTo>
                    <a:cubicBezTo>
                      <a:pt x="1043693" y="329990"/>
                      <a:pt x="1032274" y="329556"/>
                      <a:pt x="1021287" y="328778"/>
                    </a:cubicBezTo>
                    <a:cubicBezTo>
                      <a:pt x="982791" y="326183"/>
                      <a:pt x="945332" y="316754"/>
                      <a:pt x="907010" y="312947"/>
                    </a:cubicBezTo>
                    <a:cubicBezTo>
                      <a:pt x="882701" y="310611"/>
                      <a:pt x="859430" y="310871"/>
                      <a:pt x="836852" y="322376"/>
                    </a:cubicBezTo>
                    <a:cubicBezTo>
                      <a:pt x="816176" y="332844"/>
                      <a:pt x="793685" y="338726"/>
                      <a:pt x="771279" y="344609"/>
                    </a:cubicBezTo>
                    <a:cubicBezTo>
                      <a:pt x="766175" y="345907"/>
                      <a:pt x="760206" y="347897"/>
                      <a:pt x="756832" y="342447"/>
                    </a:cubicBezTo>
                    <a:cubicBezTo>
                      <a:pt x="753545" y="336997"/>
                      <a:pt x="754150" y="330682"/>
                      <a:pt x="757525" y="325059"/>
                    </a:cubicBezTo>
                    <a:cubicBezTo>
                      <a:pt x="763925" y="314332"/>
                      <a:pt x="770414" y="303518"/>
                      <a:pt x="777680" y="291407"/>
                    </a:cubicBezTo>
                    <a:cubicBezTo>
                      <a:pt x="742904" y="287773"/>
                      <a:pt x="709772" y="283188"/>
                      <a:pt x="676812" y="277393"/>
                    </a:cubicBezTo>
                    <a:cubicBezTo>
                      <a:pt x="597139" y="263292"/>
                      <a:pt x="518503" y="244692"/>
                      <a:pt x="441339" y="219952"/>
                    </a:cubicBezTo>
                    <a:cubicBezTo>
                      <a:pt x="403015" y="207667"/>
                      <a:pt x="371787" y="185781"/>
                      <a:pt x="346525" y="154811"/>
                    </a:cubicBezTo>
                    <a:cubicBezTo>
                      <a:pt x="316768" y="118133"/>
                      <a:pt x="288306" y="80501"/>
                      <a:pt x="264171" y="39756"/>
                    </a:cubicBezTo>
                    <a:cubicBezTo>
                      <a:pt x="259239" y="31538"/>
                      <a:pt x="259325" y="28510"/>
                      <a:pt x="269188" y="23838"/>
                    </a:cubicBezTo>
                    <a:cubicBezTo>
                      <a:pt x="288306" y="14755"/>
                      <a:pt x="303359" y="17870"/>
                      <a:pt x="319622" y="30759"/>
                    </a:cubicBezTo>
                    <a:cubicBezTo>
                      <a:pt x="351457" y="55933"/>
                      <a:pt x="381648" y="83269"/>
                      <a:pt x="415299" y="106280"/>
                    </a:cubicBezTo>
                    <a:cubicBezTo>
                      <a:pt x="472828" y="145556"/>
                      <a:pt x="536670" y="164587"/>
                      <a:pt x="605877" y="168740"/>
                    </a:cubicBezTo>
                    <a:cubicBezTo>
                      <a:pt x="673958" y="172805"/>
                      <a:pt x="741953" y="178169"/>
                      <a:pt x="809949" y="183273"/>
                    </a:cubicBezTo>
                    <a:cubicBezTo>
                      <a:pt x="921975" y="191663"/>
                      <a:pt x="1033484" y="206284"/>
                      <a:pt x="1145859" y="210955"/>
                    </a:cubicBezTo>
                    <a:cubicBezTo>
                      <a:pt x="1232539" y="214589"/>
                      <a:pt x="1319134" y="211301"/>
                      <a:pt x="1405727" y="210609"/>
                    </a:cubicBezTo>
                    <a:cubicBezTo>
                      <a:pt x="1411091" y="210609"/>
                      <a:pt x="1416108" y="209484"/>
                      <a:pt x="1420953" y="207235"/>
                    </a:cubicBezTo>
                    <a:cubicBezTo>
                      <a:pt x="1501232" y="169518"/>
                      <a:pt x="1583154" y="135174"/>
                      <a:pt x="1662655" y="96159"/>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17" name="任意多边形: 形状 316"/>
              <p:cNvSpPr/>
              <p:nvPr/>
            </p:nvSpPr>
            <p:spPr>
              <a:xfrm>
                <a:off x="6675674" y="530687"/>
                <a:ext cx="173" cy="260"/>
              </a:xfrm>
              <a:custGeom>
                <a:avLst/>
                <a:gdLst>
                  <a:gd name="connsiteX0" fmla="*/ 0 w 173"/>
                  <a:gd name="connsiteY0" fmla="*/ 0 h 260"/>
                  <a:gd name="connsiteX1" fmla="*/ 173 w 173"/>
                  <a:gd name="connsiteY1" fmla="*/ 260 h 260"/>
                  <a:gd name="connsiteX2" fmla="*/ 0 w 173"/>
                  <a:gd name="connsiteY2" fmla="*/ 87 h 260"/>
                </a:gdLst>
                <a:ahLst/>
                <a:cxnLst>
                  <a:cxn ang="0">
                    <a:pos x="connsiteX0" y="connsiteY0"/>
                  </a:cxn>
                  <a:cxn ang="0">
                    <a:pos x="connsiteX1" y="connsiteY1"/>
                  </a:cxn>
                  <a:cxn ang="0">
                    <a:pos x="connsiteX2" y="connsiteY2"/>
                  </a:cxn>
                </a:cxnLst>
                <a:rect l="l" t="t" r="r" b="b"/>
                <a:pathLst>
                  <a:path w="173" h="260">
                    <a:moveTo>
                      <a:pt x="0" y="0"/>
                    </a:moveTo>
                    <a:lnTo>
                      <a:pt x="173" y="260"/>
                    </a:lnTo>
                    <a:cubicBezTo>
                      <a:pt x="86" y="87"/>
                      <a:pt x="0" y="87"/>
                      <a:pt x="0" y="87"/>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18" name="任意多边形: 形状 317"/>
              <p:cNvSpPr/>
              <p:nvPr/>
            </p:nvSpPr>
            <p:spPr>
              <a:xfrm>
                <a:off x="6592755" y="0"/>
                <a:ext cx="239793" cy="195000"/>
              </a:xfrm>
              <a:custGeom>
                <a:avLst/>
                <a:gdLst>
                  <a:gd name="connsiteX0" fmla="*/ 132748 w 239793"/>
                  <a:gd name="connsiteY0" fmla="*/ 15274 h 195000"/>
                  <a:gd name="connsiteX1" fmla="*/ 30582 w 239793"/>
                  <a:gd name="connsiteY1" fmla="*/ 59133 h 195000"/>
                  <a:gd name="connsiteX2" fmla="*/ 19942 w 239793"/>
                  <a:gd name="connsiteY2" fmla="*/ 85692 h 195000"/>
                  <a:gd name="connsiteX3" fmla="*/ 68818 w 239793"/>
                  <a:gd name="connsiteY3" fmla="*/ 164240 h 195000"/>
                  <a:gd name="connsiteX4" fmla="*/ 116485 w 239793"/>
                  <a:gd name="connsiteY4" fmla="*/ 174795 h 195000"/>
                  <a:gd name="connsiteX5" fmla="*/ 122366 w 239793"/>
                  <a:gd name="connsiteY5" fmla="*/ 171939 h 195000"/>
                  <a:gd name="connsiteX6" fmla="*/ 122366 w 239793"/>
                  <a:gd name="connsiteY6" fmla="*/ 172026 h 195000"/>
                  <a:gd name="connsiteX7" fmla="*/ 222284 w 239793"/>
                  <a:gd name="connsiteY7" fmla="*/ 124361 h 195000"/>
                  <a:gd name="connsiteX8" fmla="*/ 142782 w 239793"/>
                  <a:gd name="connsiteY8" fmla="*/ 19772 h 195000"/>
                  <a:gd name="connsiteX9" fmla="*/ 132748 w 239793"/>
                  <a:gd name="connsiteY9" fmla="*/ 15274 h 195000"/>
                  <a:gd name="connsiteX10" fmla="*/ 127423 w 239793"/>
                  <a:gd name="connsiteY10" fmla="*/ 0 h 195000"/>
                  <a:gd name="connsiteX11" fmla="*/ 151335 w 239793"/>
                  <a:gd name="connsiteY11" fmla="*/ 0 h 195000"/>
                  <a:gd name="connsiteX12" fmla="*/ 154634 w 239793"/>
                  <a:gd name="connsiteY12" fmla="*/ 4633 h 195000"/>
                  <a:gd name="connsiteX13" fmla="*/ 232404 w 239793"/>
                  <a:gd name="connsiteY13" fmla="*/ 115450 h 195000"/>
                  <a:gd name="connsiteX14" fmla="*/ 232491 w 239793"/>
                  <a:gd name="connsiteY14" fmla="*/ 115450 h 195000"/>
                  <a:gd name="connsiteX15" fmla="*/ 229809 w 239793"/>
                  <a:gd name="connsiteY15" fmla="*/ 135519 h 195000"/>
                  <a:gd name="connsiteX16" fmla="*/ 101605 w 239793"/>
                  <a:gd name="connsiteY16" fmla="*/ 191923 h 195000"/>
                  <a:gd name="connsiteX17" fmla="*/ 63715 w 239793"/>
                  <a:gd name="connsiteY17" fmla="*/ 183272 h 195000"/>
                  <a:gd name="connsiteX18" fmla="*/ 4803 w 239793"/>
                  <a:gd name="connsiteY18" fmla="*/ 92699 h 195000"/>
                  <a:gd name="connsiteX19" fmla="*/ 131 w 239793"/>
                  <a:gd name="connsiteY19" fmla="*/ 69254 h 195000"/>
                  <a:gd name="connsiteX20" fmla="*/ 11550 w 239793"/>
                  <a:gd name="connsiteY20" fmla="*/ 49877 h 19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793" h="195000">
                    <a:moveTo>
                      <a:pt x="132748" y="15274"/>
                    </a:moveTo>
                    <a:cubicBezTo>
                      <a:pt x="98837" y="30153"/>
                      <a:pt x="64579" y="44426"/>
                      <a:pt x="30582" y="59133"/>
                    </a:cubicBezTo>
                    <a:cubicBezTo>
                      <a:pt x="13713" y="66400"/>
                      <a:pt x="13194" y="67525"/>
                      <a:pt x="19942" y="85692"/>
                    </a:cubicBezTo>
                    <a:cubicBezTo>
                      <a:pt x="30841" y="115190"/>
                      <a:pt x="48921" y="140365"/>
                      <a:pt x="68818" y="164240"/>
                    </a:cubicBezTo>
                    <a:cubicBezTo>
                      <a:pt x="88802" y="188204"/>
                      <a:pt x="88975" y="188116"/>
                      <a:pt x="116485" y="174795"/>
                    </a:cubicBezTo>
                    <a:cubicBezTo>
                      <a:pt x="118388" y="173843"/>
                      <a:pt x="120377" y="172891"/>
                      <a:pt x="122366" y="171939"/>
                    </a:cubicBezTo>
                    <a:lnTo>
                      <a:pt x="122366" y="172026"/>
                    </a:lnTo>
                    <a:cubicBezTo>
                      <a:pt x="154980" y="156454"/>
                      <a:pt x="187594" y="140970"/>
                      <a:pt x="222284" y="124361"/>
                    </a:cubicBezTo>
                    <a:cubicBezTo>
                      <a:pt x="183009" y="97023"/>
                      <a:pt x="158354" y="61728"/>
                      <a:pt x="142782" y="19772"/>
                    </a:cubicBezTo>
                    <a:cubicBezTo>
                      <a:pt x="140706" y="14322"/>
                      <a:pt x="138976" y="12591"/>
                      <a:pt x="132748" y="15274"/>
                    </a:cubicBezTo>
                    <a:close/>
                    <a:moveTo>
                      <a:pt x="127423" y="0"/>
                    </a:moveTo>
                    <a:lnTo>
                      <a:pt x="151335" y="0"/>
                    </a:lnTo>
                    <a:lnTo>
                      <a:pt x="154634" y="4633"/>
                    </a:lnTo>
                    <a:cubicBezTo>
                      <a:pt x="168475" y="50050"/>
                      <a:pt x="196157" y="85692"/>
                      <a:pt x="232404" y="115450"/>
                    </a:cubicBezTo>
                    <a:lnTo>
                      <a:pt x="232491" y="115450"/>
                    </a:lnTo>
                    <a:cubicBezTo>
                      <a:pt x="242959" y="124014"/>
                      <a:pt x="242266" y="129292"/>
                      <a:pt x="229809" y="135519"/>
                    </a:cubicBezTo>
                    <a:cubicBezTo>
                      <a:pt x="187940" y="156369"/>
                      <a:pt x="144686" y="174016"/>
                      <a:pt x="101605" y="191923"/>
                    </a:cubicBezTo>
                    <a:cubicBezTo>
                      <a:pt x="87072" y="197979"/>
                      <a:pt x="74441" y="195097"/>
                      <a:pt x="63715" y="183272"/>
                    </a:cubicBezTo>
                    <a:cubicBezTo>
                      <a:pt x="39146" y="156281"/>
                      <a:pt x="18211" y="126956"/>
                      <a:pt x="4803" y="92699"/>
                    </a:cubicBezTo>
                    <a:cubicBezTo>
                      <a:pt x="1948" y="85346"/>
                      <a:pt x="-562" y="77819"/>
                      <a:pt x="131" y="69254"/>
                    </a:cubicBezTo>
                    <a:cubicBezTo>
                      <a:pt x="-734" y="60518"/>
                      <a:pt x="2640" y="53684"/>
                      <a:pt x="11550" y="49877"/>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19" name="任意多边形: 形状 318"/>
              <p:cNvSpPr/>
              <p:nvPr/>
            </p:nvSpPr>
            <p:spPr>
              <a:xfrm>
                <a:off x="6214242" y="413383"/>
                <a:ext cx="177427" cy="84691"/>
              </a:xfrm>
              <a:custGeom>
                <a:avLst/>
                <a:gdLst>
                  <a:gd name="connsiteX0" fmla="*/ 177427 w 177427"/>
                  <a:gd name="connsiteY0" fmla="*/ 0 h 84691"/>
                  <a:gd name="connsiteX1" fmla="*/ 0 w 177427"/>
                  <a:gd name="connsiteY1" fmla="*/ 84691 h 84691"/>
                  <a:gd name="connsiteX2" fmla="*/ 177427 w 177427"/>
                  <a:gd name="connsiteY2" fmla="*/ 0 h 84691"/>
                </a:gdLst>
                <a:ahLst/>
                <a:cxnLst>
                  <a:cxn ang="0">
                    <a:pos x="connsiteX0" y="connsiteY0"/>
                  </a:cxn>
                  <a:cxn ang="0">
                    <a:pos x="connsiteX1" y="connsiteY1"/>
                  </a:cxn>
                  <a:cxn ang="0">
                    <a:pos x="connsiteX2" y="connsiteY2"/>
                  </a:cxn>
                </a:cxnLst>
                <a:rect l="l" t="t" r="r" b="b"/>
                <a:pathLst>
                  <a:path w="177427" h="84691">
                    <a:moveTo>
                      <a:pt x="177427" y="0"/>
                    </a:moveTo>
                    <a:cubicBezTo>
                      <a:pt x="162721" y="19984"/>
                      <a:pt x="43946" y="77857"/>
                      <a:pt x="0" y="84691"/>
                    </a:cubicBezTo>
                    <a:cubicBezTo>
                      <a:pt x="57787" y="51905"/>
                      <a:pt x="116786" y="25520"/>
                      <a:pt x="177427"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20" name="任意多边形: 形状 319"/>
              <p:cNvSpPr/>
              <p:nvPr/>
            </p:nvSpPr>
            <p:spPr>
              <a:xfrm>
                <a:off x="6402483" y="30531"/>
                <a:ext cx="27595" cy="42036"/>
              </a:xfrm>
              <a:custGeom>
                <a:avLst/>
                <a:gdLst>
                  <a:gd name="connsiteX0" fmla="*/ 11245 w 27595"/>
                  <a:gd name="connsiteY0" fmla="*/ 1178 h 42036"/>
                  <a:gd name="connsiteX1" fmla="*/ 11161 w 27595"/>
                  <a:gd name="connsiteY1" fmla="*/ 1265 h 42036"/>
                  <a:gd name="connsiteX2" fmla="*/ 11159 w 27595"/>
                  <a:gd name="connsiteY2" fmla="*/ 1266 h 42036"/>
                  <a:gd name="connsiteX3" fmla="*/ 16242 w 27595"/>
                  <a:gd name="connsiteY3" fmla="*/ 0 h 42036"/>
                  <a:gd name="connsiteX4" fmla="*/ 20675 w 27595"/>
                  <a:gd name="connsiteY4" fmla="*/ 4120 h 42036"/>
                  <a:gd name="connsiteX5" fmla="*/ 27595 w 27595"/>
                  <a:gd name="connsiteY5" fmla="*/ 23843 h 42036"/>
                  <a:gd name="connsiteX6" fmla="*/ 10986 w 27595"/>
                  <a:gd name="connsiteY6" fmla="*/ 41837 h 42036"/>
                  <a:gd name="connsiteX7" fmla="*/ 7440 w 27595"/>
                  <a:gd name="connsiteY7" fmla="*/ 41491 h 42036"/>
                  <a:gd name="connsiteX8" fmla="*/ 0 w 27595"/>
                  <a:gd name="connsiteY8" fmla="*/ 12770 h 42036"/>
                  <a:gd name="connsiteX9" fmla="*/ 11161 w 27595"/>
                  <a:gd name="connsiteY9" fmla="*/ 1265 h 4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595" h="42036">
                    <a:moveTo>
                      <a:pt x="11245" y="1178"/>
                    </a:moveTo>
                    <a:lnTo>
                      <a:pt x="11161" y="1265"/>
                    </a:lnTo>
                    <a:lnTo>
                      <a:pt x="11159" y="1266"/>
                    </a:lnTo>
                    <a:close/>
                    <a:moveTo>
                      <a:pt x="16242" y="0"/>
                    </a:moveTo>
                    <a:cubicBezTo>
                      <a:pt x="17821" y="638"/>
                      <a:pt x="19291" y="2173"/>
                      <a:pt x="20675" y="4120"/>
                    </a:cubicBezTo>
                    <a:cubicBezTo>
                      <a:pt x="24914" y="10089"/>
                      <a:pt x="25260" y="17096"/>
                      <a:pt x="27595" y="23843"/>
                    </a:cubicBezTo>
                    <a:cubicBezTo>
                      <a:pt x="26471" y="33792"/>
                      <a:pt x="18859" y="38032"/>
                      <a:pt x="10986" y="41837"/>
                    </a:cubicBezTo>
                    <a:cubicBezTo>
                      <a:pt x="10035" y="42270"/>
                      <a:pt x="7613" y="41924"/>
                      <a:pt x="7440" y="41491"/>
                    </a:cubicBezTo>
                    <a:cubicBezTo>
                      <a:pt x="4672" y="31976"/>
                      <a:pt x="1211" y="22546"/>
                      <a:pt x="0" y="12770"/>
                    </a:cubicBezTo>
                    <a:lnTo>
                      <a:pt x="11161" y="1265"/>
                    </a:ln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21" name="任意多边形: 形状 320"/>
              <p:cNvSpPr/>
              <p:nvPr/>
            </p:nvSpPr>
            <p:spPr>
              <a:xfrm>
                <a:off x="6366493" y="49875"/>
                <a:ext cx="26566" cy="42878"/>
              </a:xfrm>
              <a:custGeom>
                <a:avLst/>
                <a:gdLst>
                  <a:gd name="connsiteX0" fmla="*/ 11161 w 26566"/>
                  <a:gd name="connsiteY0" fmla="*/ 260 h 42878"/>
                  <a:gd name="connsiteX1" fmla="*/ 11074 w 26566"/>
                  <a:gd name="connsiteY1" fmla="*/ 348 h 42878"/>
                  <a:gd name="connsiteX2" fmla="*/ 22580 w 26566"/>
                  <a:gd name="connsiteY2" fmla="*/ 10123 h 42878"/>
                  <a:gd name="connsiteX3" fmla="*/ 16005 w 26566"/>
                  <a:gd name="connsiteY3" fmla="*/ 39102 h 42878"/>
                  <a:gd name="connsiteX4" fmla="*/ 3116 w 26566"/>
                  <a:gd name="connsiteY4" fmla="*/ 35037 h 42878"/>
                  <a:gd name="connsiteX5" fmla="*/ 1 w 26566"/>
                  <a:gd name="connsiteY5" fmla="*/ 16352 h 42878"/>
                  <a:gd name="connsiteX6" fmla="*/ 11161 w 26566"/>
                  <a:gd name="connsiteY6" fmla="*/ 260 h 4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66" h="42878">
                    <a:moveTo>
                      <a:pt x="11161" y="260"/>
                    </a:moveTo>
                    <a:lnTo>
                      <a:pt x="11074" y="348"/>
                    </a:lnTo>
                    <a:cubicBezTo>
                      <a:pt x="18169" y="-1642"/>
                      <a:pt x="19639" y="5365"/>
                      <a:pt x="22580" y="10123"/>
                    </a:cubicBezTo>
                    <a:cubicBezTo>
                      <a:pt x="30193" y="22320"/>
                      <a:pt x="26300" y="30885"/>
                      <a:pt x="16005" y="39102"/>
                    </a:cubicBezTo>
                    <a:cubicBezTo>
                      <a:pt x="8738" y="44899"/>
                      <a:pt x="4846" y="44380"/>
                      <a:pt x="3116" y="35037"/>
                    </a:cubicBezTo>
                    <a:cubicBezTo>
                      <a:pt x="1904" y="28203"/>
                      <a:pt x="867" y="21369"/>
                      <a:pt x="1" y="16352"/>
                    </a:cubicBezTo>
                    <a:cubicBezTo>
                      <a:pt x="-86" y="6662"/>
                      <a:pt x="4846" y="1991"/>
                      <a:pt x="11161" y="26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22" name="任意多边形: 形状 321"/>
              <p:cNvSpPr/>
              <p:nvPr/>
            </p:nvSpPr>
            <p:spPr>
              <a:xfrm>
                <a:off x="6329934" y="67536"/>
                <a:ext cx="28429" cy="39494"/>
              </a:xfrm>
              <a:custGeom>
                <a:avLst/>
                <a:gdLst>
                  <a:gd name="connsiteX0" fmla="*/ 17984 w 28429"/>
                  <a:gd name="connsiteY0" fmla="*/ 939 h 39494"/>
                  <a:gd name="connsiteX1" fmla="*/ 22547 w 28429"/>
                  <a:gd name="connsiteY1" fmla="*/ 7082 h 39494"/>
                  <a:gd name="connsiteX2" fmla="*/ 28429 w 28429"/>
                  <a:gd name="connsiteY2" fmla="*/ 25247 h 39494"/>
                  <a:gd name="connsiteX3" fmla="*/ 14588 w 28429"/>
                  <a:gd name="connsiteY3" fmla="*/ 39090 h 39494"/>
                  <a:gd name="connsiteX4" fmla="*/ 6111 w 28429"/>
                  <a:gd name="connsiteY4" fmla="*/ 30093 h 39494"/>
                  <a:gd name="connsiteX5" fmla="*/ 660 w 28429"/>
                  <a:gd name="connsiteY5" fmla="*/ 15559 h 39494"/>
                  <a:gd name="connsiteX6" fmla="*/ 10523 w 28429"/>
                  <a:gd name="connsiteY6" fmla="*/ 1285 h 39494"/>
                  <a:gd name="connsiteX7" fmla="*/ 10437 w 28429"/>
                  <a:gd name="connsiteY7" fmla="*/ 1285 h 39494"/>
                  <a:gd name="connsiteX8" fmla="*/ 17984 w 28429"/>
                  <a:gd name="connsiteY8" fmla="*/ 939 h 39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29" h="39494">
                    <a:moveTo>
                      <a:pt x="17984" y="939"/>
                    </a:moveTo>
                    <a:cubicBezTo>
                      <a:pt x="19974" y="2172"/>
                      <a:pt x="21466" y="4486"/>
                      <a:pt x="22547" y="7082"/>
                    </a:cubicBezTo>
                    <a:cubicBezTo>
                      <a:pt x="25056" y="12964"/>
                      <a:pt x="26527" y="19279"/>
                      <a:pt x="28429" y="25247"/>
                    </a:cubicBezTo>
                    <a:cubicBezTo>
                      <a:pt x="27651" y="33898"/>
                      <a:pt x="20644" y="37013"/>
                      <a:pt x="14588" y="39090"/>
                    </a:cubicBezTo>
                    <a:cubicBezTo>
                      <a:pt x="8274" y="41251"/>
                      <a:pt x="7754" y="34244"/>
                      <a:pt x="6111" y="30093"/>
                    </a:cubicBezTo>
                    <a:cubicBezTo>
                      <a:pt x="4121" y="25335"/>
                      <a:pt x="2304" y="20489"/>
                      <a:pt x="660" y="15559"/>
                    </a:cubicBezTo>
                    <a:cubicBezTo>
                      <a:pt x="-2280" y="6648"/>
                      <a:pt x="5245" y="4314"/>
                      <a:pt x="10523" y="1285"/>
                    </a:cubicBezTo>
                    <a:lnTo>
                      <a:pt x="10437" y="1285"/>
                    </a:lnTo>
                    <a:cubicBezTo>
                      <a:pt x="13507" y="-445"/>
                      <a:pt x="15994" y="-294"/>
                      <a:pt x="17984" y="939"/>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23" name="任意多边形: 形状 322"/>
              <p:cNvSpPr/>
              <p:nvPr/>
            </p:nvSpPr>
            <p:spPr>
              <a:xfrm>
                <a:off x="6480858" y="0"/>
                <a:ext cx="25697" cy="34820"/>
              </a:xfrm>
              <a:custGeom>
                <a:avLst/>
                <a:gdLst>
                  <a:gd name="connsiteX0" fmla="*/ 9283 w 25697"/>
                  <a:gd name="connsiteY0" fmla="*/ 0 h 34820"/>
                  <a:gd name="connsiteX1" fmla="*/ 19649 w 25697"/>
                  <a:gd name="connsiteY1" fmla="*/ 0 h 34820"/>
                  <a:gd name="connsiteX2" fmla="*/ 22233 w 25697"/>
                  <a:gd name="connsiteY2" fmla="*/ 6883 h 34820"/>
                  <a:gd name="connsiteX3" fmla="*/ 15831 w 25697"/>
                  <a:gd name="connsiteY3" fmla="*/ 32748 h 34820"/>
                  <a:gd name="connsiteX4" fmla="*/ 3201 w 25697"/>
                  <a:gd name="connsiteY4" fmla="*/ 27472 h 34820"/>
                  <a:gd name="connsiteX5" fmla="*/ 0 w 25697"/>
                  <a:gd name="connsiteY5" fmla="*/ 12246 h 3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97" h="34820">
                    <a:moveTo>
                      <a:pt x="9283" y="0"/>
                    </a:moveTo>
                    <a:lnTo>
                      <a:pt x="19649" y="0"/>
                    </a:lnTo>
                    <a:lnTo>
                      <a:pt x="22233" y="6883"/>
                    </a:lnTo>
                    <a:cubicBezTo>
                      <a:pt x="26818" y="17177"/>
                      <a:pt x="28721" y="26260"/>
                      <a:pt x="15831" y="32748"/>
                    </a:cubicBezTo>
                    <a:cubicBezTo>
                      <a:pt x="8565" y="36382"/>
                      <a:pt x="4844" y="35603"/>
                      <a:pt x="3201" y="27472"/>
                    </a:cubicBezTo>
                    <a:cubicBezTo>
                      <a:pt x="2076" y="22021"/>
                      <a:pt x="952" y="16571"/>
                      <a:pt x="0" y="12246"/>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24" name="任意多边形: 形状 323"/>
              <p:cNvSpPr/>
              <p:nvPr/>
            </p:nvSpPr>
            <p:spPr>
              <a:xfrm>
                <a:off x="6442084" y="13895"/>
                <a:ext cx="26144" cy="39960"/>
              </a:xfrm>
              <a:custGeom>
                <a:avLst/>
                <a:gdLst>
                  <a:gd name="connsiteX0" fmla="*/ 12648 w 26144"/>
                  <a:gd name="connsiteY0" fmla="*/ 253 h 39960"/>
                  <a:gd name="connsiteX1" fmla="*/ 12648 w 26144"/>
                  <a:gd name="connsiteY1" fmla="*/ 339 h 39960"/>
                  <a:gd name="connsiteX2" fmla="*/ 21127 w 26144"/>
                  <a:gd name="connsiteY2" fmla="*/ 6482 h 39960"/>
                  <a:gd name="connsiteX3" fmla="*/ 26144 w 26144"/>
                  <a:gd name="connsiteY3" fmla="*/ 21015 h 39960"/>
                  <a:gd name="connsiteX4" fmla="*/ 9016 w 26144"/>
                  <a:gd name="connsiteY4" fmla="*/ 39700 h 39960"/>
                  <a:gd name="connsiteX5" fmla="*/ 7804 w 26144"/>
                  <a:gd name="connsiteY5" fmla="*/ 39960 h 39960"/>
                  <a:gd name="connsiteX6" fmla="*/ 19 w 26144"/>
                  <a:gd name="connsiteY6" fmla="*/ 11845 h 39960"/>
                  <a:gd name="connsiteX7" fmla="*/ 12648 w 26144"/>
                  <a:gd name="connsiteY7" fmla="*/ 253 h 3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44" h="39960">
                    <a:moveTo>
                      <a:pt x="12648" y="253"/>
                    </a:moveTo>
                    <a:lnTo>
                      <a:pt x="12648" y="339"/>
                    </a:lnTo>
                    <a:cubicBezTo>
                      <a:pt x="17060" y="-1132"/>
                      <a:pt x="19742" y="2416"/>
                      <a:pt x="21127" y="6482"/>
                    </a:cubicBezTo>
                    <a:cubicBezTo>
                      <a:pt x="22943" y="11758"/>
                      <a:pt x="24760" y="17035"/>
                      <a:pt x="26144" y="21015"/>
                    </a:cubicBezTo>
                    <a:cubicBezTo>
                      <a:pt x="26230" y="28368"/>
                      <a:pt x="14379" y="40219"/>
                      <a:pt x="9016" y="39700"/>
                    </a:cubicBezTo>
                    <a:cubicBezTo>
                      <a:pt x="8670" y="39700"/>
                      <a:pt x="7804" y="39960"/>
                      <a:pt x="7804" y="39960"/>
                    </a:cubicBezTo>
                    <a:cubicBezTo>
                      <a:pt x="4950" y="30617"/>
                      <a:pt x="711" y="21361"/>
                      <a:pt x="19" y="11845"/>
                    </a:cubicBezTo>
                    <a:cubicBezTo>
                      <a:pt x="-415" y="6136"/>
                      <a:pt x="6853" y="2070"/>
                      <a:pt x="12648" y="253"/>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25" name="任意多边形: 形状 324"/>
              <p:cNvSpPr/>
              <p:nvPr/>
            </p:nvSpPr>
            <p:spPr>
              <a:xfrm>
                <a:off x="6557410" y="1"/>
                <a:ext cx="12042" cy="6279"/>
              </a:xfrm>
              <a:custGeom>
                <a:avLst/>
                <a:gdLst>
                  <a:gd name="connsiteX0" fmla="*/ 0 w 12042"/>
                  <a:gd name="connsiteY0" fmla="*/ 0 h 6279"/>
                  <a:gd name="connsiteX1" fmla="*/ 12042 w 12042"/>
                  <a:gd name="connsiteY1" fmla="*/ 0 h 6279"/>
                  <a:gd name="connsiteX2" fmla="*/ 8399 w 12042"/>
                  <a:gd name="connsiteY2" fmla="*/ 4115 h 6279"/>
                  <a:gd name="connsiteX3" fmla="*/ 527 w 12042"/>
                  <a:gd name="connsiteY3" fmla="*/ 2817 h 6279"/>
                </a:gdLst>
                <a:ahLst/>
                <a:cxnLst>
                  <a:cxn ang="0">
                    <a:pos x="connsiteX0" y="connsiteY0"/>
                  </a:cxn>
                  <a:cxn ang="0">
                    <a:pos x="connsiteX1" y="connsiteY1"/>
                  </a:cxn>
                  <a:cxn ang="0">
                    <a:pos x="connsiteX2" y="connsiteY2"/>
                  </a:cxn>
                  <a:cxn ang="0">
                    <a:pos x="connsiteX3" y="connsiteY3"/>
                  </a:cxn>
                </a:cxnLst>
                <a:rect l="l" t="t" r="r" b="b"/>
                <a:pathLst>
                  <a:path w="12042" h="6279">
                    <a:moveTo>
                      <a:pt x="0" y="0"/>
                    </a:moveTo>
                    <a:lnTo>
                      <a:pt x="12042" y="0"/>
                    </a:lnTo>
                    <a:lnTo>
                      <a:pt x="8399" y="4115"/>
                    </a:lnTo>
                    <a:cubicBezTo>
                      <a:pt x="5458" y="5845"/>
                      <a:pt x="1824" y="8527"/>
                      <a:pt x="527" y="2817"/>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26" name="任意多边形: 形状 325"/>
              <p:cNvSpPr/>
              <p:nvPr/>
            </p:nvSpPr>
            <p:spPr>
              <a:xfrm>
                <a:off x="6293075" y="89059"/>
                <a:ext cx="25755" cy="34785"/>
              </a:xfrm>
              <a:custGeom>
                <a:avLst/>
                <a:gdLst>
                  <a:gd name="connsiteX0" fmla="*/ 13558 w 25755"/>
                  <a:gd name="connsiteY0" fmla="*/ 6 h 34785"/>
                  <a:gd name="connsiteX1" fmla="*/ 25755 w 25755"/>
                  <a:gd name="connsiteY1" fmla="*/ 18778 h 34785"/>
                  <a:gd name="connsiteX2" fmla="*/ 9320 w 25755"/>
                  <a:gd name="connsiteY2" fmla="*/ 34782 h 34785"/>
                  <a:gd name="connsiteX3" fmla="*/ 150 w 25755"/>
                  <a:gd name="connsiteY3" fmla="*/ 16010 h 34785"/>
                  <a:gd name="connsiteX4" fmla="*/ 13558 w 25755"/>
                  <a:gd name="connsiteY4" fmla="*/ 6 h 34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55" h="34785">
                    <a:moveTo>
                      <a:pt x="13558" y="6"/>
                    </a:moveTo>
                    <a:cubicBezTo>
                      <a:pt x="24199" y="438"/>
                      <a:pt x="22036" y="12204"/>
                      <a:pt x="25755" y="18778"/>
                    </a:cubicBezTo>
                    <a:cubicBezTo>
                      <a:pt x="24631" y="29160"/>
                      <a:pt x="15720" y="34955"/>
                      <a:pt x="9320" y="34782"/>
                    </a:cubicBezTo>
                    <a:cubicBezTo>
                      <a:pt x="582" y="34523"/>
                      <a:pt x="1187" y="22758"/>
                      <a:pt x="150" y="16010"/>
                    </a:cubicBezTo>
                    <a:cubicBezTo>
                      <a:pt x="-1062" y="7533"/>
                      <a:pt x="5254" y="-253"/>
                      <a:pt x="13558" y="6"/>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27" name="任意多边形: 形状 326"/>
              <p:cNvSpPr/>
              <p:nvPr/>
            </p:nvSpPr>
            <p:spPr>
              <a:xfrm>
                <a:off x="6260523" y="107059"/>
                <a:ext cx="23892" cy="34724"/>
              </a:xfrm>
              <a:custGeom>
                <a:avLst/>
                <a:gdLst>
                  <a:gd name="connsiteX0" fmla="*/ 11050 w 23892"/>
                  <a:gd name="connsiteY0" fmla="*/ 18 h 34724"/>
                  <a:gd name="connsiteX1" fmla="*/ 16426 w 23892"/>
                  <a:gd name="connsiteY1" fmla="*/ 1547 h 34724"/>
                  <a:gd name="connsiteX2" fmla="*/ 18686 w 23892"/>
                  <a:gd name="connsiteY2" fmla="*/ 6661 h 34724"/>
                  <a:gd name="connsiteX3" fmla="*/ 22752 w 23892"/>
                  <a:gd name="connsiteY3" fmla="*/ 25001 h 34724"/>
                  <a:gd name="connsiteX4" fmla="*/ 7180 w 23892"/>
                  <a:gd name="connsiteY4" fmla="*/ 34430 h 34724"/>
                  <a:gd name="connsiteX5" fmla="*/ 0 w 23892"/>
                  <a:gd name="connsiteY5" fmla="*/ 17475 h 34724"/>
                  <a:gd name="connsiteX6" fmla="*/ 1212 w 23892"/>
                  <a:gd name="connsiteY6" fmla="*/ 7613 h 34724"/>
                  <a:gd name="connsiteX7" fmla="*/ 10987 w 23892"/>
                  <a:gd name="connsiteY7" fmla="*/ 0 h 34724"/>
                  <a:gd name="connsiteX8" fmla="*/ 11073 w 23892"/>
                  <a:gd name="connsiteY8" fmla="*/ 0 h 34724"/>
                  <a:gd name="connsiteX9" fmla="*/ 11050 w 23892"/>
                  <a:gd name="connsiteY9" fmla="*/ 18 h 3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92" h="34724">
                    <a:moveTo>
                      <a:pt x="11050" y="18"/>
                    </a:moveTo>
                    <a:lnTo>
                      <a:pt x="16426" y="1547"/>
                    </a:lnTo>
                    <a:cubicBezTo>
                      <a:pt x="17410" y="3028"/>
                      <a:pt x="17864" y="5104"/>
                      <a:pt x="18686" y="6661"/>
                    </a:cubicBezTo>
                    <a:cubicBezTo>
                      <a:pt x="21713" y="12372"/>
                      <a:pt x="25952" y="18340"/>
                      <a:pt x="22752" y="25001"/>
                    </a:cubicBezTo>
                    <a:cubicBezTo>
                      <a:pt x="19811" y="31144"/>
                      <a:pt x="13063" y="35988"/>
                      <a:pt x="7180" y="34430"/>
                    </a:cubicBezTo>
                    <a:cubicBezTo>
                      <a:pt x="-520" y="32354"/>
                      <a:pt x="1039" y="23271"/>
                      <a:pt x="0" y="17475"/>
                    </a:cubicBezTo>
                    <a:cubicBezTo>
                      <a:pt x="432" y="13582"/>
                      <a:pt x="346" y="10468"/>
                      <a:pt x="1212" y="7613"/>
                    </a:cubicBezTo>
                    <a:close/>
                    <a:moveTo>
                      <a:pt x="10987" y="0"/>
                    </a:moveTo>
                    <a:lnTo>
                      <a:pt x="11073" y="0"/>
                    </a:lnTo>
                    <a:lnTo>
                      <a:pt x="11050" y="18"/>
                    </a:ln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28" name="任意多边形: 形状 327"/>
              <p:cNvSpPr/>
              <p:nvPr/>
            </p:nvSpPr>
            <p:spPr>
              <a:xfrm>
                <a:off x="6173411" y="398242"/>
                <a:ext cx="93169" cy="48012"/>
              </a:xfrm>
              <a:custGeom>
                <a:avLst/>
                <a:gdLst>
                  <a:gd name="connsiteX0" fmla="*/ 93169 w 93169"/>
                  <a:gd name="connsiteY0" fmla="*/ 0 h 48012"/>
                  <a:gd name="connsiteX1" fmla="*/ 0 w 93169"/>
                  <a:gd name="connsiteY1" fmla="*/ 48012 h 48012"/>
                  <a:gd name="connsiteX2" fmla="*/ 93169 w 93169"/>
                  <a:gd name="connsiteY2" fmla="*/ 0 h 48012"/>
                </a:gdLst>
                <a:ahLst/>
                <a:cxnLst>
                  <a:cxn ang="0">
                    <a:pos x="connsiteX0" y="connsiteY0"/>
                  </a:cxn>
                  <a:cxn ang="0">
                    <a:pos x="connsiteX1" y="connsiteY1"/>
                  </a:cxn>
                  <a:cxn ang="0">
                    <a:pos x="connsiteX2" y="connsiteY2"/>
                  </a:cxn>
                </a:cxnLst>
                <a:rect l="l" t="t" r="r" b="b"/>
                <a:pathLst>
                  <a:path w="93169" h="48012">
                    <a:moveTo>
                      <a:pt x="93169" y="0"/>
                    </a:moveTo>
                    <a:cubicBezTo>
                      <a:pt x="77945" y="17821"/>
                      <a:pt x="28981" y="42735"/>
                      <a:pt x="0" y="48012"/>
                    </a:cubicBezTo>
                    <a:cubicBezTo>
                      <a:pt x="30106" y="30018"/>
                      <a:pt x="60383" y="14793"/>
                      <a:pt x="93169"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29" name="任意多边形: 形状 328"/>
              <p:cNvSpPr/>
              <p:nvPr/>
            </p:nvSpPr>
            <p:spPr>
              <a:xfrm>
                <a:off x="6519844" y="1"/>
                <a:ext cx="20392" cy="19267"/>
              </a:xfrm>
              <a:custGeom>
                <a:avLst/>
                <a:gdLst>
                  <a:gd name="connsiteX0" fmla="*/ 0 w 20392"/>
                  <a:gd name="connsiteY0" fmla="*/ 0 h 19267"/>
                  <a:gd name="connsiteX1" fmla="*/ 19246 w 20392"/>
                  <a:gd name="connsiteY1" fmla="*/ 0 h 19267"/>
                  <a:gd name="connsiteX2" fmla="*/ 20357 w 20392"/>
                  <a:gd name="connsiteY2" fmla="*/ 3162 h 19267"/>
                  <a:gd name="connsiteX3" fmla="*/ 7641 w 20392"/>
                  <a:gd name="connsiteY3" fmla="*/ 19079 h 19267"/>
                  <a:gd name="connsiteX4" fmla="*/ 1846 w 20392"/>
                  <a:gd name="connsiteY4" fmla="*/ 8439 h 19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2" h="19267">
                    <a:moveTo>
                      <a:pt x="0" y="0"/>
                    </a:moveTo>
                    <a:lnTo>
                      <a:pt x="19246" y="0"/>
                    </a:lnTo>
                    <a:lnTo>
                      <a:pt x="20357" y="3162"/>
                    </a:lnTo>
                    <a:cubicBezTo>
                      <a:pt x="20964" y="13976"/>
                      <a:pt x="13697" y="17781"/>
                      <a:pt x="7641" y="19079"/>
                    </a:cubicBezTo>
                    <a:cubicBezTo>
                      <a:pt x="634" y="20637"/>
                      <a:pt x="3749" y="12159"/>
                      <a:pt x="1846" y="8439"/>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30" name="任意多边形: 形状 329"/>
              <p:cNvSpPr/>
              <p:nvPr/>
            </p:nvSpPr>
            <p:spPr>
              <a:xfrm>
                <a:off x="6407673" y="341753"/>
                <a:ext cx="41437" cy="30278"/>
              </a:xfrm>
              <a:custGeom>
                <a:avLst/>
                <a:gdLst>
                  <a:gd name="connsiteX0" fmla="*/ 41437 w 41437"/>
                  <a:gd name="connsiteY0" fmla="*/ 0 h 30278"/>
                  <a:gd name="connsiteX1" fmla="*/ 0 w 41437"/>
                  <a:gd name="connsiteY1" fmla="*/ 30278 h 30278"/>
                  <a:gd name="connsiteX2" fmla="*/ 41437 w 41437"/>
                  <a:gd name="connsiteY2" fmla="*/ 0 h 30278"/>
                </a:gdLst>
                <a:ahLst/>
                <a:cxnLst>
                  <a:cxn ang="0">
                    <a:pos x="connsiteX0" y="connsiteY0"/>
                  </a:cxn>
                  <a:cxn ang="0">
                    <a:pos x="connsiteX1" y="connsiteY1"/>
                  </a:cxn>
                  <a:cxn ang="0">
                    <a:pos x="connsiteX2" y="connsiteY2"/>
                  </a:cxn>
                </a:cxnLst>
                <a:rect l="l" t="t" r="r" b="b"/>
                <a:pathLst>
                  <a:path w="41437" h="30278">
                    <a:moveTo>
                      <a:pt x="41437" y="0"/>
                    </a:moveTo>
                    <a:cubicBezTo>
                      <a:pt x="31316" y="15226"/>
                      <a:pt x="15572" y="22665"/>
                      <a:pt x="0" y="30278"/>
                    </a:cubicBezTo>
                    <a:cubicBezTo>
                      <a:pt x="12458" y="18340"/>
                      <a:pt x="26038" y="7873"/>
                      <a:pt x="41437"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31" name="任意多边形: 形状 330"/>
              <p:cNvSpPr/>
              <p:nvPr/>
            </p:nvSpPr>
            <p:spPr>
              <a:xfrm>
                <a:off x="5387834" y="633372"/>
                <a:ext cx="232965" cy="48967"/>
              </a:xfrm>
              <a:custGeom>
                <a:avLst/>
                <a:gdLst>
                  <a:gd name="connsiteX0" fmla="*/ 0 w 232965"/>
                  <a:gd name="connsiteY0" fmla="*/ 0 h 48967"/>
                  <a:gd name="connsiteX1" fmla="*/ 148275 w 232965"/>
                  <a:gd name="connsiteY1" fmla="*/ 34862 h 48967"/>
                  <a:gd name="connsiteX2" fmla="*/ 147841 w 232965"/>
                  <a:gd name="connsiteY2" fmla="*/ 34603 h 48967"/>
                  <a:gd name="connsiteX3" fmla="*/ 147841 w 232965"/>
                  <a:gd name="connsiteY3" fmla="*/ 34516 h 48967"/>
                  <a:gd name="connsiteX4" fmla="*/ 222671 w 232965"/>
                  <a:gd name="connsiteY4" fmla="*/ 44637 h 48967"/>
                  <a:gd name="connsiteX5" fmla="*/ 232965 w 232965"/>
                  <a:gd name="connsiteY5" fmla="*/ 46454 h 48967"/>
                  <a:gd name="connsiteX6" fmla="*/ 0 w 232965"/>
                  <a:gd name="connsiteY6" fmla="*/ 0 h 4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965" h="48967">
                    <a:moveTo>
                      <a:pt x="0" y="0"/>
                    </a:moveTo>
                    <a:cubicBezTo>
                      <a:pt x="47320" y="19811"/>
                      <a:pt x="97061" y="30537"/>
                      <a:pt x="148275" y="34862"/>
                    </a:cubicBezTo>
                    <a:lnTo>
                      <a:pt x="147841" y="34603"/>
                    </a:lnTo>
                    <a:lnTo>
                      <a:pt x="147841" y="34516"/>
                    </a:lnTo>
                    <a:cubicBezTo>
                      <a:pt x="172323" y="41351"/>
                      <a:pt x="197757" y="40918"/>
                      <a:pt x="222671" y="44637"/>
                    </a:cubicBezTo>
                    <a:cubicBezTo>
                      <a:pt x="226132" y="45244"/>
                      <a:pt x="229678" y="45244"/>
                      <a:pt x="232965" y="46454"/>
                    </a:cubicBezTo>
                    <a:cubicBezTo>
                      <a:pt x="150351" y="55365"/>
                      <a:pt x="72580" y="40745"/>
                      <a:pt x="0"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32" name="任意多边形: 形状 331"/>
              <p:cNvSpPr/>
              <p:nvPr/>
            </p:nvSpPr>
            <p:spPr>
              <a:xfrm>
                <a:off x="5423646" y="626451"/>
                <a:ext cx="149572" cy="42388"/>
              </a:xfrm>
              <a:custGeom>
                <a:avLst/>
                <a:gdLst>
                  <a:gd name="connsiteX0" fmla="*/ 0 w 149572"/>
                  <a:gd name="connsiteY0" fmla="*/ 0 h 42388"/>
                  <a:gd name="connsiteX1" fmla="*/ 149572 w 149572"/>
                  <a:gd name="connsiteY1" fmla="*/ 42388 h 42388"/>
                  <a:gd name="connsiteX2" fmla="*/ 149485 w 149572"/>
                  <a:gd name="connsiteY2" fmla="*/ 42388 h 42388"/>
                  <a:gd name="connsiteX3" fmla="*/ 112028 w 149572"/>
                  <a:gd name="connsiteY3" fmla="*/ 41437 h 42388"/>
                  <a:gd name="connsiteX4" fmla="*/ 112460 w 149572"/>
                  <a:gd name="connsiteY4" fmla="*/ 41697 h 42388"/>
                  <a:gd name="connsiteX5" fmla="*/ 21368 w 149572"/>
                  <a:gd name="connsiteY5" fmla="*/ 14880 h 42388"/>
                  <a:gd name="connsiteX6" fmla="*/ 0 w 149572"/>
                  <a:gd name="connsiteY6" fmla="*/ 0 h 4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572" h="42388">
                    <a:moveTo>
                      <a:pt x="0" y="0"/>
                    </a:moveTo>
                    <a:cubicBezTo>
                      <a:pt x="49310" y="19204"/>
                      <a:pt x="99658" y="29845"/>
                      <a:pt x="149572" y="42388"/>
                    </a:cubicBezTo>
                    <a:lnTo>
                      <a:pt x="149485" y="42388"/>
                    </a:lnTo>
                    <a:cubicBezTo>
                      <a:pt x="137029" y="42042"/>
                      <a:pt x="124484" y="41783"/>
                      <a:pt x="112028" y="41437"/>
                    </a:cubicBezTo>
                    <a:lnTo>
                      <a:pt x="112460" y="41697"/>
                    </a:lnTo>
                    <a:cubicBezTo>
                      <a:pt x="81404" y="35208"/>
                      <a:pt x="50521" y="27942"/>
                      <a:pt x="21368" y="14880"/>
                    </a:cubicBezTo>
                    <a:cubicBezTo>
                      <a:pt x="13841" y="11506"/>
                      <a:pt x="6056" y="8564"/>
                      <a:pt x="0"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33" name="任意多边形: 形状 332"/>
              <p:cNvSpPr/>
              <p:nvPr/>
            </p:nvSpPr>
            <p:spPr>
              <a:xfrm>
                <a:off x="5270261" y="567143"/>
                <a:ext cx="27518" cy="41270"/>
              </a:xfrm>
              <a:custGeom>
                <a:avLst/>
                <a:gdLst>
                  <a:gd name="connsiteX0" fmla="*/ 15494 w 27518"/>
                  <a:gd name="connsiteY0" fmla="*/ 50 h 41270"/>
                  <a:gd name="connsiteX1" fmla="*/ 25530 w 27518"/>
                  <a:gd name="connsiteY1" fmla="*/ 13459 h 41270"/>
                  <a:gd name="connsiteX2" fmla="*/ 27518 w 27518"/>
                  <a:gd name="connsiteY2" fmla="*/ 24099 h 41270"/>
                  <a:gd name="connsiteX3" fmla="*/ 15148 w 27518"/>
                  <a:gd name="connsiteY3" fmla="*/ 41141 h 41270"/>
                  <a:gd name="connsiteX4" fmla="*/ 1826 w 27518"/>
                  <a:gd name="connsiteY4" fmla="*/ 29204 h 41270"/>
                  <a:gd name="connsiteX5" fmla="*/ 355 w 27518"/>
                  <a:gd name="connsiteY5" fmla="*/ 13805 h 41270"/>
                  <a:gd name="connsiteX6" fmla="*/ 15494 w 27518"/>
                  <a:gd name="connsiteY6" fmla="*/ 137 h 4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18" h="41270">
                    <a:moveTo>
                      <a:pt x="15494" y="50"/>
                    </a:moveTo>
                    <a:cubicBezTo>
                      <a:pt x="25962" y="-728"/>
                      <a:pt x="23972" y="7749"/>
                      <a:pt x="25530" y="13459"/>
                    </a:cubicBezTo>
                    <a:cubicBezTo>
                      <a:pt x="26567" y="17178"/>
                      <a:pt x="27000" y="21158"/>
                      <a:pt x="27518" y="24099"/>
                    </a:cubicBezTo>
                    <a:cubicBezTo>
                      <a:pt x="27518" y="33616"/>
                      <a:pt x="23193" y="39930"/>
                      <a:pt x="15148" y="41141"/>
                    </a:cubicBezTo>
                    <a:cubicBezTo>
                      <a:pt x="7535" y="42266"/>
                      <a:pt x="3555" y="35864"/>
                      <a:pt x="1826" y="29204"/>
                    </a:cubicBezTo>
                    <a:cubicBezTo>
                      <a:pt x="528" y="24273"/>
                      <a:pt x="-597" y="18736"/>
                      <a:pt x="355" y="13805"/>
                    </a:cubicBezTo>
                    <a:cubicBezTo>
                      <a:pt x="1739" y="6020"/>
                      <a:pt x="6757" y="742"/>
                      <a:pt x="15494" y="137"/>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34" name="任意多边形: 形状 333"/>
              <p:cNvSpPr/>
              <p:nvPr/>
            </p:nvSpPr>
            <p:spPr>
              <a:xfrm>
                <a:off x="5447870" y="616416"/>
                <a:ext cx="128984" cy="41697"/>
              </a:xfrm>
              <a:custGeom>
                <a:avLst/>
                <a:gdLst>
                  <a:gd name="connsiteX0" fmla="*/ 0 w 128984"/>
                  <a:gd name="connsiteY0" fmla="*/ 0 h 41697"/>
                  <a:gd name="connsiteX1" fmla="*/ 128984 w 128984"/>
                  <a:gd name="connsiteY1" fmla="*/ 41697 h 41697"/>
                  <a:gd name="connsiteX2" fmla="*/ 0 w 128984"/>
                  <a:gd name="connsiteY2" fmla="*/ 0 h 41697"/>
                </a:gdLst>
                <a:ahLst/>
                <a:cxnLst>
                  <a:cxn ang="0">
                    <a:pos x="connsiteX0" y="connsiteY0"/>
                  </a:cxn>
                  <a:cxn ang="0">
                    <a:pos x="connsiteX1" y="connsiteY1"/>
                  </a:cxn>
                  <a:cxn ang="0">
                    <a:pos x="connsiteX2" y="connsiteY2"/>
                  </a:cxn>
                </a:cxnLst>
                <a:rect l="l" t="t" r="r" b="b"/>
                <a:pathLst>
                  <a:path w="128984" h="41697">
                    <a:moveTo>
                      <a:pt x="0" y="0"/>
                    </a:moveTo>
                    <a:cubicBezTo>
                      <a:pt x="41005" y="17129"/>
                      <a:pt x="84518" y="26038"/>
                      <a:pt x="128984" y="41697"/>
                    </a:cubicBezTo>
                    <a:cubicBezTo>
                      <a:pt x="80453" y="38150"/>
                      <a:pt x="37977" y="25520"/>
                      <a:pt x="0"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35" name="任意多边形: 形状 334"/>
              <p:cNvSpPr/>
              <p:nvPr/>
            </p:nvSpPr>
            <p:spPr>
              <a:xfrm>
                <a:off x="5630764" y="393529"/>
                <a:ext cx="24264" cy="40835"/>
              </a:xfrm>
              <a:custGeom>
                <a:avLst/>
                <a:gdLst>
                  <a:gd name="connsiteX0" fmla="*/ 16332 w 24264"/>
                  <a:gd name="connsiteY0" fmla="*/ 1082 h 40835"/>
                  <a:gd name="connsiteX1" fmla="*/ 24032 w 24264"/>
                  <a:gd name="connsiteY1" fmla="*/ 25218 h 40835"/>
                  <a:gd name="connsiteX2" fmla="*/ 16505 w 24264"/>
                  <a:gd name="connsiteY2" fmla="*/ 39058 h 40835"/>
                  <a:gd name="connsiteX3" fmla="*/ 2059 w 24264"/>
                  <a:gd name="connsiteY3" fmla="*/ 32484 h 40835"/>
                  <a:gd name="connsiteX4" fmla="*/ 328 w 24264"/>
                  <a:gd name="connsiteY4" fmla="*/ 17086 h 40835"/>
                  <a:gd name="connsiteX5" fmla="*/ 8893 w 24264"/>
                  <a:gd name="connsiteY5" fmla="*/ 1341 h 40835"/>
                  <a:gd name="connsiteX6" fmla="*/ 16332 w 24264"/>
                  <a:gd name="connsiteY6" fmla="*/ 1082 h 4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64" h="40835">
                    <a:moveTo>
                      <a:pt x="16332" y="1082"/>
                    </a:moveTo>
                    <a:cubicBezTo>
                      <a:pt x="23339" y="7570"/>
                      <a:pt x="22561" y="16826"/>
                      <a:pt x="24032" y="25218"/>
                    </a:cubicBezTo>
                    <a:cubicBezTo>
                      <a:pt x="25156" y="31618"/>
                      <a:pt x="22129" y="36463"/>
                      <a:pt x="16505" y="39058"/>
                    </a:cubicBezTo>
                    <a:cubicBezTo>
                      <a:pt x="9498" y="42346"/>
                      <a:pt x="3788" y="41568"/>
                      <a:pt x="2059" y="32484"/>
                    </a:cubicBezTo>
                    <a:cubicBezTo>
                      <a:pt x="1106" y="27379"/>
                      <a:pt x="-624" y="22362"/>
                      <a:pt x="328" y="17086"/>
                    </a:cubicBezTo>
                    <a:cubicBezTo>
                      <a:pt x="-1056" y="9473"/>
                      <a:pt x="1972" y="4283"/>
                      <a:pt x="8893" y="1341"/>
                    </a:cubicBezTo>
                    <a:cubicBezTo>
                      <a:pt x="11228" y="390"/>
                      <a:pt x="14083" y="-995"/>
                      <a:pt x="16332" y="1082"/>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36" name="任意多边形: 形状 335"/>
              <p:cNvSpPr/>
              <p:nvPr/>
            </p:nvSpPr>
            <p:spPr>
              <a:xfrm>
                <a:off x="5557181" y="430193"/>
                <a:ext cx="24342" cy="42051"/>
              </a:xfrm>
              <a:custGeom>
                <a:avLst/>
                <a:gdLst>
                  <a:gd name="connsiteX0" fmla="*/ 9204 w 24342"/>
                  <a:gd name="connsiteY0" fmla="*/ 146 h 42051"/>
                  <a:gd name="connsiteX1" fmla="*/ 20363 w 24342"/>
                  <a:gd name="connsiteY1" fmla="*/ 8536 h 42051"/>
                  <a:gd name="connsiteX2" fmla="*/ 24342 w 24342"/>
                  <a:gd name="connsiteY2" fmla="*/ 27223 h 42051"/>
                  <a:gd name="connsiteX3" fmla="*/ 13702 w 24342"/>
                  <a:gd name="connsiteY3" fmla="*/ 41929 h 42051"/>
                  <a:gd name="connsiteX4" fmla="*/ 3322 w 24342"/>
                  <a:gd name="connsiteY4" fmla="*/ 31635 h 42051"/>
                  <a:gd name="connsiteX5" fmla="*/ 34 w 24342"/>
                  <a:gd name="connsiteY5" fmla="*/ 11045 h 42051"/>
                  <a:gd name="connsiteX6" fmla="*/ 9204 w 24342"/>
                  <a:gd name="connsiteY6" fmla="*/ 146 h 42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42" h="42051">
                    <a:moveTo>
                      <a:pt x="9204" y="146"/>
                    </a:moveTo>
                    <a:cubicBezTo>
                      <a:pt x="15172" y="-720"/>
                      <a:pt x="19152" y="2308"/>
                      <a:pt x="20363" y="8536"/>
                    </a:cubicBezTo>
                    <a:cubicBezTo>
                      <a:pt x="21660" y="15370"/>
                      <a:pt x="23304" y="22204"/>
                      <a:pt x="24342" y="27223"/>
                    </a:cubicBezTo>
                    <a:cubicBezTo>
                      <a:pt x="23910" y="35873"/>
                      <a:pt x="20796" y="40976"/>
                      <a:pt x="13702" y="41929"/>
                    </a:cubicBezTo>
                    <a:cubicBezTo>
                      <a:pt x="6436" y="42880"/>
                      <a:pt x="4012" y="38208"/>
                      <a:pt x="3322" y="31635"/>
                    </a:cubicBezTo>
                    <a:cubicBezTo>
                      <a:pt x="2542" y="24713"/>
                      <a:pt x="639" y="17965"/>
                      <a:pt x="34" y="11045"/>
                    </a:cubicBezTo>
                    <a:cubicBezTo>
                      <a:pt x="-399" y="4990"/>
                      <a:pt x="3407" y="1010"/>
                      <a:pt x="9204" y="146"/>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37" name="任意多边形: 形状 336"/>
              <p:cNvSpPr/>
              <p:nvPr/>
            </p:nvSpPr>
            <p:spPr>
              <a:xfrm>
                <a:off x="5665464" y="379861"/>
                <a:ext cx="26563" cy="36740"/>
              </a:xfrm>
              <a:custGeom>
                <a:avLst/>
                <a:gdLst>
                  <a:gd name="connsiteX0" fmla="*/ 14075 w 26563"/>
                  <a:gd name="connsiteY0" fmla="*/ 216 h 36740"/>
                  <a:gd name="connsiteX1" fmla="*/ 23851 w 26563"/>
                  <a:gd name="connsiteY1" fmla="*/ 12327 h 36740"/>
                  <a:gd name="connsiteX2" fmla="*/ 18748 w 26563"/>
                  <a:gd name="connsiteY2" fmla="*/ 34387 h 36740"/>
                  <a:gd name="connsiteX3" fmla="*/ 407 w 26563"/>
                  <a:gd name="connsiteY3" fmla="*/ 14316 h 36740"/>
                  <a:gd name="connsiteX4" fmla="*/ 14075 w 26563"/>
                  <a:gd name="connsiteY4" fmla="*/ 216 h 36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63" h="36740">
                    <a:moveTo>
                      <a:pt x="14075" y="216"/>
                    </a:moveTo>
                    <a:cubicBezTo>
                      <a:pt x="23333" y="-1428"/>
                      <a:pt x="22899" y="6703"/>
                      <a:pt x="23851" y="12327"/>
                    </a:cubicBezTo>
                    <a:cubicBezTo>
                      <a:pt x="25148" y="20198"/>
                      <a:pt x="31464" y="29802"/>
                      <a:pt x="18748" y="34387"/>
                    </a:cubicBezTo>
                    <a:cubicBezTo>
                      <a:pt x="3522" y="39923"/>
                      <a:pt x="407" y="36636"/>
                      <a:pt x="407" y="14316"/>
                    </a:cubicBezTo>
                    <a:cubicBezTo>
                      <a:pt x="-1929" y="4021"/>
                      <a:pt x="6205" y="1599"/>
                      <a:pt x="14075" y="216"/>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38" name="任意多边形: 形状 337"/>
              <p:cNvSpPr/>
              <p:nvPr/>
            </p:nvSpPr>
            <p:spPr>
              <a:xfrm>
                <a:off x="5595416" y="414832"/>
                <a:ext cx="23832" cy="37391"/>
              </a:xfrm>
              <a:custGeom>
                <a:avLst/>
                <a:gdLst>
                  <a:gd name="connsiteX0" fmla="*/ 3930 w 23832"/>
                  <a:gd name="connsiteY0" fmla="*/ 37390 h 37391"/>
                  <a:gd name="connsiteX1" fmla="*/ 3931 w 23832"/>
                  <a:gd name="connsiteY1" fmla="*/ 37391 h 37391"/>
                  <a:gd name="connsiteX2" fmla="*/ 3843 w 23832"/>
                  <a:gd name="connsiteY2" fmla="*/ 37391 h 37391"/>
                  <a:gd name="connsiteX3" fmla="*/ 14658 w 23832"/>
                  <a:gd name="connsiteY3" fmla="*/ 279 h 37391"/>
                  <a:gd name="connsiteX4" fmla="*/ 23654 w 23832"/>
                  <a:gd name="connsiteY4" fmla="*/ 31336 h 37391"/>
                  <a:gd name="connsiteX5" fmla="*/ 8428 w 23832"/>
                  <a:gd name="connsiteY5" fmla="*/ 37305 h 37391"/>
                  <a:gd name="connsiteX6" fmla="*/ 3930 w 23832"/>
                  <a:gd name="connsiteY6" fmla="*/ 37390 h 37391"/>
                  <a:gd name="connsiteX7" fmla="*/ 677 w 23832"/>
                  <a:gd name="connsiteY7" fmla="*/ 30510 h 37391"/>
                  <a:gd name="connsiteX8" fmla="*/ 5919 w 23832"/>
                  <a:gd name="connsiteY8" fmla="*/ 1059 h 37391"/>
                  <a:gd name="connsiteX9" fmla="*/ 14658 w 23832"/>
                  <a:gd name="connsiteY9" fmla="*/ 279 h 3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32" h="37391">
                    <a:moveTo>
                      <a:pt x="3930" y="37390"/>
                    </a:moveTo>
                    <a:lnTo>
                      <a:pt x="3931" y="37391"/>
                    </a:lnTo>
                    <a:lnTo>
                      <a:pt x="3843" y="37391"/>
                    </a:lnTo>
                    <a:close/>
                    <a:moveTo>
                      <a:pt x="14658" y="279"/>
                    </a:moveTo>
                    <a:cubicBezTo>
                      <a:pt x="18031" y="971"/>
                      <a:pt x="25038" y="26059"/>
                      <a:pt x="23654" y="31336"/>
                    </a:cubicBezTo>
                    <a:cubicBezTo>
                      <a:pt x="22270" y="36526"/>
                      <a:pt x="19761" y="37564"/>
                      <a:pt x="8428" y="37305"/>
                    </a:cubicBezTo>
                    <a:lnTo>
                      <a:pt x="3930" y="37390"/>
                    </a:lnTo>
                    <a:lnTo>
                      <a:pt x="677" y="30510"/>
                    </a:lnTo>
                    <a:cubicBezTo>
                      <a:pt x="-1202" y="20425"/>
                      <a:pt x="924" y="3199"/>
                      <a:pt x="5919" y="1059"/>
                    </a:cubicBezTo>
                    <a:cubicBezTo>
                      <a:pt x="8514" y="-66"/>
                      <a:pt x="11889" y="-239"/>
                      <a:pt x="14658" y="279"/>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39" name="任意多边形: 形状 338"/>
              <p:cNvSpPr/>
              <p:nvPr/>
            </p:nvSpPr>
            <p:spPr>
              <a:xfrm>
                <a:off x="5524291" y="446111"/>
                <a:ext cx="23436" cy="41397"/>
              </a:xfrm>
              <a:custGeom>
                <a:avLst/>
                <a:gdLst>
                  <a:gd name="connsiteX0" fmla="*/ 14857 w 23436"/>
                  <a:gd name="connsiteY0" fmla="*/ 296 h 41397"/>
                  <a:gd name="connsiteX1" fmla="*/ 18738 w 23436"/>
                  <a:gd name="connsiteY1" fmla="*/ 6200 h 41397"/>
                  <a:gd name="connsiteX2" fmla="*/ 23410 w 23436"/>
                  <a:gd name="connsiteY2" fmla="*/ 23675 h 41397"/>
                  <a:gd name="connsiteX3" fmla="*/ 9915 w 23436"/>
                  <a:gd name="connsiteY3" fmla="*/ 41149 h 41397"/>
                  <a:gd name="connsiteX4" fmla="*/ 1091 w 23436"/>
                  <a:gd name="connsiteY4" fmla="*/ 29643 h 41397"/>
                  <a:gd name="connsiteX5" fmla="*/ 7147 w 23436"/>
                  <a:gd name="connsiteY5" fmla="*/ 3605 h 41397"/>
                  <a:gd name="connsiteX6" fmla="*/ 14857 w 23436"/>
                  <a:gd name="connsiteY6" fmla="*/ 296 h 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36" h="41397">
                    <a:moveTo>
                      <a:pt x="14857" y="296"/>
                    </a:moveTo>
                    <a:cubicBezTo>
                      <a:pt x="16576" y="1096"/>
                      <a:pt x="17657" y="3432"/>
                      <a:pt x="18738" y="6200"/>
                    </a:cubicBezTo>
                    <a:cubicBezTo>
                      <a:pt x="21161" y="12602"/>
                      <a:pt x="22372" y="19522"/>
                      <a:pt x="23410" y="23675"/>
                    </a:cubicBezTo>
                    <a:cubicBezTo>
                      <a:pt x="23929" y="35872"/>
                      <a:pt x="16835" y="39592"/>
                      <a:pt x="9915" y="41149"/>
                    </a:cubicBezTo>
                    <a:cubicBezTo>
                      <a:pt x="1609" y="42965"/>
                      <a:pt x="2042" y="34401"/>
                      <a:pt x="1091" y="29643"/>
                    </a:cubicBezTo>
                    <a:cubicBezTo>
                      <a:pt x="-553" y="20473"/>
                      <a:pt x="-1505" y="11737"/>
                      <a:pt x="7147" y="3605"/>
                    </a:cubicBezTo>
                    <a:cubicBezTo>
                      <a:pt x="10780" y="231"/>
                      <a:pt x="13138" y="-504"/>
                      <a:pt x="14857" y="296"/>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40" name="任意多边形: 形状 339"/>
              <p:cNvSpPr/>
              <p:nvPr/>
            </p:nvSpPr>
            <p:spPr>
              <a:xfrm>
                <a:off x="5453321" y="482346"/>
                <a:ext cx="22576" cy="37400"/>
              </a:xfrm>
              <a:custGeom>
                <a:avLst/>
                <a:gdLst>
                  <a:gd name="connsiteX0" fmla="*/ 13581 w 22576"/>
                  <a:gd name="connsiteY0" fmla="*/ 70 h 37400"/>
                  <a:gd name="connsiteX1" fmla="*/ 20415 w 22576"/>
                  <a:gd name="connsiteY1" fmla="*/ 9932 h 37400"/>
                  <a:gd name="connsiteX2" fmla="*/ 22576 w 22576"/>
                  <a:gd name="connsiteY2" fmla="*/ 25244 h 37400"/>
                  <a:gd name="connsiteX3" fmla="*/ 10120 w 22576"/>
                  <a:gd name="connsiteY3" fmla="*/ 37268 h 37400"/>
                  <a:gd name="connsiteX4" fmla="*/ 258 w 22576"/>
                  <a:gd name="connsiteY4" fmla="*/ 15037 h 37400"/>
                  <a:gd name="connsiteX5" fmla="*/ 2507 w 22576"/>
                  <a:gd name="connsiteY5" fmla="*/ 7683 h 37400"/>
                  <a:gd name="connsiteX6" fmla="*/ 13581 w 22576"/>
                  <a:gd name="connsiteY6" fmla="*/ 70 h 3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76" h="37400">
                    <a:moveTo>
                      <a:pt x="13581" y="70"/>
                    </a:moveTo>
                    <a:cubicBezTo>
                      <a:pt x="19203" y="762"/>
                      <a:pt x="19462" y="5952"/>
                      <a:pt x="20415" y="9932"/>
                    </a:cubicBezTo>
                    <a:cubicBezTo>
                      <a:pt x="21625" y="14949"/>
                      <a:pt x="22576" y="20140"/>
                      <a:pt x="22576" y="25244"/>
                    </a:cubicBezTo>
                    <a:cubicBezTo>
                      <a:pt x="22490" y="33116"/>
                      <a:pt x="16176" y="38307"/>
                      <a:pt x="10120" y="37268"/>
                    </a:cubicBezTo>
                    <a:cubicBezTo>
                      <a:pt x="1556" y="35712"/>
                      <a:pt x="-867" y="27407"/>
                      <a:pt x="258" y="15037"/>
                    </a:cubicBezTo>
                    <a:cubicBezTo>
                      <a:pt x="258" y="15037"/>
                      <a:pt x="-175" y="11057"/>
                      <a:pt x="2507" y="7683"/>
                    </a:cubicBezTo>
                    <a:cubicBezTo>
                      <a:pt x="5448" y="3963"/>
                      <a:pt x="7870" y="-623"/>
                      <a:pt x="13581" y="7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41" name="任意多边形: 形状 340"/>
              <p:cNvSpPr/>
              <p:nvPr/>
            </p:nvSpPr>
            <p:spPr>
              <a:xfrm>
                <a:off x="5489653" y="466122"/>
                <a:ext cx="21447" cy="39808"/>
              </a:xfrm>
              <a:custGeom>
                <a:avLst/>
                <a:gdLst>
                  <a:gd name="connsiteX0" fmla="*/ 10208 w 21447"/>
                  <a:gd name="connsiteY0" fmla="*/ 116 h 39808"/>
                  <a:gd name="connsiteX1" fmla="*/ 16783 w 21447"/>
                  <a:gd name="connsiteY1" fmla="*/ 7988 h 39808"/>
                  <a:gd name="connsiteX2" fmla="*/ 18513 w 21447"/>
                  <a:gd name="connsiteY2" fmla="*/ 32556 h 39808"/>
                  <a:gd name="connsiteX3" fmla="*/ 8392 w 21447"/>
                  <a:gd name="connsiteY3" fmla="*/ 39737 h 39808"/>
                  <a:gd name="connsiteX4" fmla="*/ 1039 w 21447"/>
                  <a:gd name="connsiteY4" fmla="*/ 29875 h 39808"/>
                  <a:gd name="connsiteX5" fmla="*/ 0 w 21447"/>
                  <a:gd name="connsiteY5" fmla="*/ 20878 h 39808"/>
                  <a:gd name="connsiteX6" fmla="*/ 346 w 21447"/>
                  <a:gd name="connsiteY6" fmla="*/ 9200 h 39808"/>
                  <a:gd name="connsiteX7" fmla="*/ 10208 w 21447"/>
                  <a:gd name="connsiteY7" fmla="*/ 116 h 39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47" h="39808">
                    <a:moveTo>
                      <a:pt x="10208" y="116"/>
                    </a:moveTo>
                    <a:cubicBezTo>
                      <a:pt x="15399" y="-835"/>
                      <a:pt x="15832" y="4269"/>
                      <a:pt x="16783" y="7988"/>
                    </a:cubicBezTo>
                    <a:cubicBezTo>
                      <a:pt x="18858" y="16120"/>
                      <a:pt x="25087" y="23905"/>
                      <a:pt x="18513" y="32556"/>
                    </a:cubicBezTo>
                    <a:cubicBezTo>
                      <a:pt x="15917" y="35931"/>
                      <a:pt x="13149" y="40428"/>
                      <a:pt x="8392" y="39737"/>
                    </a:cubicBezTo>
                    <a:cubicBezTo>
                      <a:pt x="3634" y="39045"/>
                      <a:pt x="2163" y="33941"/>
                      <a:pt x="1039" y="29875"/>
                    </a:cubicBezTo>
                    <a:cubicBezTo>
                      <a:pt x="0" y="26155"/>
                      <a:pt x="86" y="22176"/>
                      <a:pt x="0" y="20878"/>
                    </a:cubicBezTo>
                    <a:cubicBezTo>
                      <a:pt x="173" y="15254"/>
                      <a:pt x="0" y="12227"/>
                      <a:pt x="346" y="9200"/>
                    </a:cubicBezTo>
                    <a:cubicBezTo>
                      <a:pt x="1039" y="3403"/>
                      <a:pt x="5796" y="981"/>
                      <a:pt x="10208" y="116"/>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42" name="任意多边形: 形状 341"/>
              <p:cNvSpPr/>
              <p:nvPr/>
            </p:nvSpPr>
            <p:spPr>
              <a:xfrm>
                <a:off x="5415083" y="500202"/>
                <a:ext cx="20877" cy="40146"/>
              </a:xfrm>
              <a:custGeom>
                <a:avLst/>
                <a:gdLst>
                  <a:gd name="connsiteX0" fmla="*/ 10036 w 20877"/>
                  <a:gd name="connsiteY0" fmla="*/ 35 h 40146"/>
                  <a:gd name="connsiteX1" fmla="*/ 19292 w 20877"/>
                  <a:gd name="connsiteY1" fmla="*/ 13011 h 40146"/>
                  <a:gd name="connsiteX2" fmla="*/ 20849 w 20877"/>
                  <a:gd name="connsiteY2" fmla="*/ 27285 h 40146"/>
                  <a:gd name="connsiteX3" fmla="*/ 12544 w 20877"/>
                  <a:gd name="connsiteY3" fmla="*/ 40088 h 40146"/>
                  <a:gd name="connsiteX4" fmla="*/ 12458 w 20877"/>
                  <a:gd name="connsiteY4" fmla="*/ 40088 h 40146"/>
                  <a:gd name="connsiteX5" fmla="*/ 2595 w 20877"/>
                  <a:gd name="connsiteY5" fmla="*/ 29707 h 40146"/>
                  <a:gd name="connsiteX6" fmla="*/ 0 w 20877"/>
                  <a:gd name="connsiteY6" fmla="*/ 14395 h 40146"/>
                  <a:gd name="connsiteX7" fmla="*/ 10036 w 20877"/>
                  <a:gd name="connsiteY7" fmla="*/ 35 h 4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77" h="40146">
                    <a:moveTo>
                      <a:pt x="10036" y="35"/>
                    </a:moveTo>
                    <a:cubicBezTo>
                      <a:pt x="18600" y="-571"/>
                      <a:pt x="18600" y="6955"/>
                      <a:pt x="19292" y="13011"/>
                    </a:cubicBezTo>
                    <a:cubicBezTo>
                      <a:pt x="19897" y="17769"/>
                      <a:pt x="20590" y="22527"/>
                      <a:pt x="20849" y="27285"/>
                    </a:cubicBezTo>
                    <a:cubicBezTo>
                      <a:pt x="21282" y="33600"/>
                      <a:pt x="16783" y="39136"/>
                      <a:pt x="12544" y="40088"/>
                    </a:cubicBezTo>
                    <a:lnTo>
                      <a:pt x="12458" y="40088"/>
                    </a:lnTo>
                    <a:cubicBezTo>
                      <a:pt x="9083" y="40780"/>
                      <a:pt x="3720" y="35243"/>
                      <a:pt x="2595" y="29707"/>
                    </a:cubicBezTo>
                    <a:cubicBezTo>
                      <a:pt x="1557" y="24689"/>
                      <a:pt x="866" y="19498"/>
                      <a:pt x="0" y="14395"/>
                    </a:cubicBezTo>
                    <a:cubicBezTo>
                      <a:pt x="0" y="7042"/>
                      <a:pt x="2076" y="553"/>
                      <a:pt x="10036" y="35"/>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43" name="任意多边形: 形状 342"/>
              <p:cNvSpPr/>
              <p:nvPr/>
            </p:nvSpPr>
            <p:spPr>
              <a:xfrm>
                <a:off x="5379977" y="517786"/>
                <a:ext cx="19798" cy="36090"/>
              </a:xfrm>
              <a:custGeom>
                <a:avLst/>
                <a:gdLst>
                  <a:gd name="connsiteX0" fmla="*/ 11143 w 19798"/>
                  <a:gd name="connsiteY0" fmla="*/ 10 h 36090"/>
                  <a:gd name="connsiteX1" fmla="*/ 19102 w 19798"/>
                  <a:gd name="connsiteY1" fmla="*/ 15149 h 36090"/>
                  <a:gd name="connsiteX2" fmla="*/ 19361 w 19798"/>
                  <a:gd name="connsiteY2" fmla="*/ 21031 h 36090"/>
                  <a:gd name="connsiteX3" fmla="*/ 10105 w 19798"/>
                  <a:gd name="connsiteY3" fmla="*/ 36084 h 36090"/>
                  <a:gd name="connsiteX4" fmla="*/ 589 w 19798"/>
                  <a:gd name="connsiteY4" fmla="*/ 21378 h 36090"/>
                  <a:gd name="connsiteX5" fmla="*/ 157 w 19798"/>
                  <a:gd name="connsiteY5" fmla="*/ 17484 h 36090"/>
                  <a:gd name="connsiteX6" fmla="*/ 11143 w 19798"/>
                  <a:gd name="connsiteY6" fmla="*/ 10 h 36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8" h="36090">
                    <a:moveTo>
                      <a:pt x="11143" y="10"/>
                    </a:moveTo>
                    <a:cubicBezTo>
                      <a:pt x="19793" y="-336"/>
                      <a:pt x="18237" y="9006"/>
                      <a:pt x="19102" y="15149"/>
                    </a:cubicBezTo>
                    <a:cubicBezTo>
                      <a:pt x="19361" y="16878"/>
                      <a:pt x="19361" y="18609"/>
                      <a:pt x="19361" y="21031"/>
                    </a:cubicBezTo>
                    <a:cubicBezTo>
                      <a:pt x="21091" y="28471"/>
                      <a:pt x="17632" y="35824"/>
                      <a:pt x="10105" y="36084"/>
                    </a:cubicBezTo>
                    <a:cubicBezTo>
                      <a:pt x="3098" y="36343"/>
                      <a:pt x="675" y="28385"/>
                      <a:pt x="589" y="21378"/>
                    </a:cubicBezTo>
                    <a:cubicBezTo>
                      <a:pt x="589" y="20080"/>
                      <a:pt x="243" y="18782"/>
                      <a:pt x="157" y="17484"/>
                    </a:cubicBezTo>
                    <a:cubicBezTo>
                      <a:pt x="-709" y="8747"/>
                      <a:pt x="1887" y="355"/>
                      <a:pt x="11143" y="1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44" name="任意多边形: 形状 343"/>
              <p:cNvSpPr/>
              <p:nvPr/>
            </p:nvSpPr>
            <p:spPr>
              <a:xfrm>
                <a:off x="5346532" y="532621"/>
                <a:ext cx="20494" cy="36980"/>
              </a:xfrm>
              <a:custGeom>
                <a:avLst/>
                <a:gdLst>
                  <a:gd name="connsiteX0" fmla="*/ 7564 w 20494"/>
                  <a:gd name="connsiteY0" fmla="*/ 229 h 36980"/>
                  <a:gd name="connsiteX1" fmla="*/ 16820 w 20494"/>
                  <a:gd name="connsiteY1" fmla="*/ 10524 h 36980"/>
                  <a:gd name="connsiteX2" fmla="*/ 16214 w 20494"/>
                  <a:gd name="connsiteY2" fmla="*/ 33708 h 36980"/>
                  <a:gd name="connsiteX3" fmla="*/ 8169 w 20494"/>
                  <a:gd name="connsiteY3" fmla="*/ 36216 h 36980"/>
                  <a:gd name="connsiteX4" fmla="*/ 211 w 20494"/>
                  <a:gd name="connsiteY4" fmla="*/ 12253 h 36980"/>
                  <a:gd name="connsiteX5" fmla="*/ 7564 w 20494"/>
                  <a:gd name="connsiteY5" fmla="*/ 229 h 3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494" h="36980">
                    <a:moveTo>
                      <a:pt x="7564" y="229"/>
                    </a:moveTo>
                    <a:cubicBezTo>
                      <a:pt x="14571" y="-1415"/>
                      <a:pt x="15263" y="6198"/>
                      <a:pt x="16820" y="10524"/>
                    </a:cubicBezTo>
                    <a:cubicBezTo>
                      <a:pt x="19502" y="18136"/>
                      <a:pt x="23826" y="26354"/>
                      <a:pt x="16214" y="33708"/>
                    </a:cubicBezTo>
                    <a:cubicBezTo>
                      <a:pt x="14137" y="35696"/>
                      <a:pt x="11369" y="38291"/>
                      <a:pt x="8169" y="36216"/>
                    </a:cubicBezTo>
                    <a:cubicBezTo>
                      <a:pt x="-50" y="30852"/>
                      <a:pt x="470" y="22202"/>
                      <a:pt x="211" y="12253"/>
                    </a:cubicBezTo>
                    <a:cubicBezTo>
                      <a:pt x="-741" y="7495"/>
                      <a:pt x="1508" y="1613"/>
                      <a:pt x="7564" y="229"/>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45" name="任意多边形: 形状 344"/>
              <p:cNvSpPr/>
              <p:nvPr/>
            </p:nvSpPr>
            <p:spPr>
              <a:xfrm>
                <a:off x="5703327" y="365671"/>
                <a:ext cx="21173" cy="32775"/>
              </a:xfrm>
              <a:custGeom>
                <a:avLst/>
                <a:gdLst>
                  <a:gd name="connsiteX0" fmla="*/ 9690 w 21173"/>
                  <a:gd name="connsiteY0" fmla="*/ 46 h 32775"/>
                  <a:gd name="connsiteX1" fmla="*/ 20330 w 21173"/>
                  <a:gd name="connsiteY1" fmla="*/ 14407 h 32775"/>
                  <a:gd name="connsiteX2" fmla="*/ 20416 w 21173"/>
                  <a:gd name="connsiteY2" fmla="*/ 14319 h 32775"/>
                  <a:gd name="connsiteX3" fmla="*/ 21109 w 21173"/>
                  <a:gd name="connsiteY3" fmla="*/ 18992 h 32775"/>
                  <a:gd name="connsiteX4" fmla="*/ 9517 w 21173"/>
                  <a:gd name="connsiteY4" fmla="*/ 32660 h 32775"/>
                  <a:gd name="connsiteX5" fmla="*/ 866 w 21173"/>
                  <a:gd name="connsiteY5" fmla="*/ 22019 h 32775"/>
                  <a:gd name="connsiteX6" fmla="*/ 0 w 21173"/>
                  <a:gd name="connsiteY6" fmla="*/ 16915 h 32775"/>
                  <a:gd name="connsiteX7" fmla="*/ 9690 w 21173"/>
                  <a:gd name="connsiteY7" fmla="*/ 46 h 3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73" h="32775">
                    <a:moveTo>
                      <a:pt x="9690" y="46"/>
                    </a:moveTo>
                    <a:cubicBezTo>
                      <a:pt x="18685" y="-646"/>
                      <a:pt x="20675" y="6620"/>
                      <a:pt x="20330" y="14407"/>
                    </a:cubicBezTo>
                    <a:lnTo>
                      <a:pt x="20416" y="14319"/>
                    </a:lnTo>
                    <a:cubicBezTo>
                      <a:pt x="20330" y="16050"/>
                      <a:pt x="20936" y="17780"/>
                      <a:pt x="21109" y="18992"/>
                    </a:cubicBezTo>
                    <a:cubicBezTo>
                      <a:pt x="21887" y="27901"/>
                      <a:pt x="15486" y="31708"/>
                      <a:pt x="9517" y="32660"/>
                    </a:cubicBezTo>
                    <a:cubicBezTo>
                      <a:pt x="3634" y="33698"/>
                      <a:pt x="1471" y="27555"/>
                      <a:pt x="866" y="22019"/>
                    </a:cubicBezTo>
                    <a:cubicBezTo>
                      <a:pt x="693" y="20289"/>
                      <a:pt x="0" y="18645"/>
                      <a:pt x="0" y="16915"/>
                    </a:cubicBezTo>
                    <a:cubicBezTo>
                      <a:pt x="0" y="9389"/>
                      <a:pt x="0" y="739"/>
                      <a:pt x="9690" y="46"/>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46" name="任意多边形: 形状 345"/>
              <p:cNvSpPr/>
              <p:nvPr/>
            </p:nvSpPr>
            <p:spPr>
              <a:xfrm>
                <a:off x="5310760" y="550699"/>
                <a:ext cx="20154" cy="34923"/>
              </a:xfrm>
              <a:custGeom>
                <a:avLst/>
                <a:gdLst>
                  <a:gd name="connsiteX0" fmla="*/ 9683 w 20154"/>
                  <a:gd name="connsiteY0" fmla="*/ 145 h 34923"/>
                  <a:gd name="connsiteX1" fmla="*/ 9771 w 20154"/>
                  <a:gd name="connsiteY1" fmla="*/ 145 h 34923"/>
                  <a:gd name="connsiteX2" fmla="*/ 16518 w 20154"/>
                  <a:gd name="connsiteY2" fmla="*/ 4989 h 34923"/>
                  <a:gd name="connsiteX3" fmla="*/ 20151 w 20154"/>
                  <a:gd name="connsiteY3" fmla="*/ 25146 h 34923"/>
                  <a:gd name="connsiteX4" fmla="*/ 10636 w 20154"/>
                  <a:gd name="connsiteY4" fmla="*/ 34662 h 34923"/>
                  <a:gd name="connsiteX5" fmla="*/ 2244 w 20154"/>
                  <a:gd name="connsiteY5" fmla="*/ 28606 h 34923"/>
                  <a:gd name="connsiteX6" fmla="*/ 341 w 20154"/>
                  <a:gd name="connsiteY6" fmla="*/ 16149 h 34923"/>
                  <a:gd name="connsiteX7" fmla="*/ 1725 w 20154"/>
                  <a:gd name="connsiteY7" fmla="*/ 5940 h 34923"/>
                  <a:gd name="connsiteX8" fmla="*/ 9683 w 20154"/>
                  <a:gd name="connsiteY8" fmla="*/ 145 h 34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54" h="34923">
                    <a:moveTo>
                      <a:pt x="9683" y="145"/>
                    </a:moveTo>
                    <a:lnTo>
                      <a:pt x="9771" y="145"/>
                    </a:lnTo>
                    <a:cubicBezTo>
                      <a:pt x="13317" y="-721"/>
                      <a:pt x="15048" y="2481"/>
                      <a:pt x="16518" y="4989"/>
                    </a:cubicBezTo>
                    <a:cubicBezTo>
                      <a:pt x="20151" y="11217"/>
                      <a:pt x="19892" y="18398"/>
                      <a:pt x="20151" y="25146"/>
                    </a:cubicBezTo>
                    <a:cubicBezTo>
                      <a:pt x="20324" y="30509"/>
                      <a:pt x="14615" y="33104"/>
                      <a:pt x="10636" y="34662"/>
                    </a:cubicBezTo>
                    <a:cubicBezTo>
                      <a:pt x="7088" y="36045"/>
                      <a:pt x="4493" y="31633"/>
                      <a:pt x="2244" y="28606"/>
                    </a:cubicBezTo>
                    <a:cubicBezTo>
                      <a:pt x="-612" y="24712"/>
                      <a:pt x="-92" y="20473"/>
                      <a:pt x="341" y="16149"/>
                    </a:cubicBezTo>
                    <a:cubicBezTo>
                      <a:pt x="774" y="12775"/>
                      <a:pt x="859" y="9228"/>
                      <a:pt x="1725" y="5940"/>
                    </a:cubicBezTo>
                    <a:cubicBezTo>
                      <a:pt x="2676" y="2047"/>
                      <a:pt x="6483" y="923"/>
                      <a:pt x="9683" y="145"/>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47" name="任意多边形: 形状 346"/>
              <p:cNvSpPr/>
              <p:nvPr/>
            </p:nvSpPr>
            <p:spPr>
              <a:xfrm>
                <a:off x="5468545" y="605170"/>
                <a:ext cx="95764" cy="30969"/>
              </a:xfrm>
              <a:custGeom>
                <a:avLst/>
                <a:gdLst>
                  <a:gd name="connsiteX0" fmla="*/ 0 w 95764"/>
                  <a:gd name="connsiteY0" fmla="*/ 0 h 30969"/>
                  <a:gd name="connsiteX1" fmla="*/ 95764 w 95764"/>
                  <a:gd name="connsiteY1" fmla="*/ 30969 h 30969"/>
                  <a:gd name="connsiteX2" fmla="*/ 0 w 95764"/>
                  <a:gd name="connsiteY2" fmla="*/ 0 h 30969"/>
                </a:gdLst>
                <a:ahLst/>
                <a:cxnLst>
                  <a:cxn ang="0">
                    <a:pos x="connsiteX0" y="connsiteY0"/>
                  </a:cxn>
                  <a:cxn ang="0">
                    <a:pos x="connsiteX1" y="connsiteY1"/>
                  </a:cxn>
                  <a:cxn ang="0">
                    <a:pos x="connsiteX2" y="connsiteY2"/>
                  </a:cxn>
                </a:cxnLst>
                <a:rect l="l" t="t" r="r" b="b"/>
                <a:pathLst>
                  <a:path w="95764" h="30969">
                    <a:moveTo>
                      <a:pt x="0" y="0"/>
                    </a:moveTo>
                    <a:cubicBezTo>
                      <a:pt x="31921" y="10294"/>
                      <a:pt x="63843" y="20675"/>
                      <a:pt x="95764" y="30969"/>
                    </a:cubicBezTo>
                    <a:cubicBezTo>
                      <a:pt x="61421" y="27769"/>
                      <a:pt x="29326" y="17821"/>
                      <a:pt x="0"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48" name="任意多边形: 形状 347"/>
              <p:cNvSpPr/>
              <p:nvPr/>
            </p:nvSpPr>
            <p:spPr>
              <a:xfrm>
                <a:off x="5488096" y="587782"/>
                <a:ext cx="80798" cy="30623"/>
              </a:xfrm>
              <a:custGeom>
                <a:avLst/>
                <a:gdLst>
                  <a:gd name="connsiteX0" fmla="*/ 0 w 80798"/>
                  <a:gd name="connsiteY0" fmla="*/ 0 h 30623"/>
                  <a:gd name="connsiteX1" fmla="*/ 80798 w 80798"/>
                  <a:gd name="connsiteY1" fmla="*/ 30623 h 30623"/>
                  <a:gd name="connsiteX2" fmla="*/ 0 w 80798"/>
                  <a:gd name="connsiteY2" fmla="*/ 0 h 30623"/>
                </a:gdLst>
                <a:ahLst/>
                <a:cxnLst>
                  <a:cxn ang="0">
                    <a:pos x="connsiteX0" y="connsiteY0"/>
                  </a:cxn>
                  <a:cxn ang="0">
                    <a:pos x="connsiteX1" y="connsiteY1"/>
                  </a:cxn>
                  <a:cxn ang="0">
                    <a:pos x="connsiteX2" y="connsiteY2"/>
                  </a:cxn>
                </a:cxnLst>
                <a:rect l="l" t="t" r="r" b="b"/>
                <a:pathLst>
                  <a:path w="80798" h="30623">
                    <a:moveTo>
                      <a:pt x="0" y="0"/>
                    </a:moveTo>
                    <a:cubicBezTo>
                      <a:pt x="28028" y="7180"/>
                      <a:pt x="54500" y="18772"/>
                      <a:pt x="80798" y="30623"/>
                    </a:cubicBezTo>
                    <a:cubicBezTo>
                      <a:pt x="51819" y="25952"/>
                      <a:pt x="24741" y="16177"/>
                      <a:pt x="0"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49" name="任意多边形: 形状 348"/>
              <p:cNvSpPr/>
              <p:nvPr/>
            </p:nvSpPr>
            <p:spPr>
              <a:xfrm>
                <a:off x="5533684" y="555947"/>
                <a:ext cx="67044" cy="20848"/>
              </a:xfrm>
              <a:custGeom>
                <a:avLst/>
                <a:gdLst>
                  <a:gd name="connsiteX0" fmla="*/ 0 w 67044"/>
                  <a:gd name="connsiteY0" fmla="*/ 0 h 20848"/>
                  <a:gd name="connsiteX1" fmla="*/ 67044 w 67044"/>
                  <a:gd name="connsiteY1" fmla="*/ 20848 h 20848"/>
                  <a:gd name="connsiteX2" fmla="*/ 0 w 67044"/>
                  <a:gd name="connsiteY2" fmla="*/ 0 h 20848"/>
                </a:gdLst>
                <a:ahLst/>
                <a:cxnLst>
                  <a:cxn ang="0">
                    <a:pos x="connsiteX0" y="connsiteY0"/>
                  </a:cxn>
                  <a:cxn ang="0">
                    <a:pos x="connsiteX1" y="connsiteY1"/>
                  </a:cxn>
                  <a:cxn ang="0">
                    <a:pos x="connsiteX2" y="connsiteY2"/>
                  </a:cxn>
                </a:cxnLst>
                <a:rect l="l" t="t" r="r" b="b"/>
                <a:pathLst>
                  <a:path w="67044" h="20848">
                    <a:moveTo>
                      <a:pt x="0" y="0"/>
                    </a:moveTo>
                    <a:cubicBezTo>
                      <a:pt x="23530" y="2941"/>
                      <a:pt x="45849" y="10036"/>
                      <a:pt x="67044" y="20848"/>
                    </a:cubicBezTo>
                    <a:cubicBezTo>
                      <a:pt x="43081" y="19292"/>
                      <a:pt x="20244" y="14014"/>
                      <a:pt x="0"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50" name="任意多边形: 形状 349"/>
              <p:cNvSpPr/>
              <p:nvPr/>
            </p:nvSpPr>
            <p:spPr>
              <a:xfrm>
                <a:off x="5511625" y="573595"/>
                <a:ext cx="73099" cy="21799"/>
              </a:xfrm>
              <a:custGeom>
                <a:avLst/>
                <a:gdLst>
                  <a:gd name="connsiteX0" fmla="*/ 0 w 73099"/>
                  <a:gd name="connsiteY0" fmla="*/ 0 h 21799"/>
                  <a:gd name="connsiteX1" fmla="*/ 73099 w 73099"/>
                  <a:gd name="connsiteY1" fmla="*/ 21799 h 21799"/>
                  <a:gd name="connsiteX2" fmla="*/ 0 w 73099"/>
                  <a:gd name="connsiteY2" fmla="*/ 0 h 21799"/>
                </a:gdLst>
                <a:ahLst/>
                <a:cxnLst>
                  <a:cxn ang="0">
                    <a:pos x="connsiteX0" y="connsiteY0"/>
                  </a:cxn>
                  <a:cxn ang="0">
                    <a:pos x="connsiteX1" y="connsiteY1"/>
                  </a:cxn>
                  <a:cxn ang="0">
                    <a:pos x="connsiteX2" y="connsiteY2"/>
                  </a:cxn>
                </a:cxnLst>
                <a:rect l="l" t="t" r="r" b="b"/>
                <a:pathLst>
                  <a:path w="73099" h="21799">
                    <a:moveTo>
                      <a:pt x="0" y="0"/>
                    </a:moveTo>
                    <a:cubicBezTo>
                      <a:pt x="25174" y="4498"/>
                      <a:pt x="50002" y="10294"/>
                      <a:pt x="73099" y="21799"/>
                    </a:cubicBezTo>
                    <a:cubicBezTo>
                      <a:pt x="46801" y="20935"/>
                      <a:pt x="23098" y="11506"/>
                      <a:pt x="0"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51" name="任意多边形: 形状 350"/>
              <p:cNvSpPr/>
              <p:nvPr/>
            </p:nvSpPr>
            <p:spPr>
              <a:xfrm>
                <a:off x="4855638" y="630084"/>
                <a:ext cx="432" cy="259"/>
              </a:xfrm>
              <a:custGeom>
                <a:avLst/>
                <a:gdLst>
                  <a:gd name="connsiteX0" fmla="*/ 0 w 432"/>
                  <a:gd name="connsiteY0" fmla="*/ 0 h 259"/>
                  <a:gd name="connsiteX1" fmla="*/ 432 w 432"/>
                  <a:gd name="connsiteY1" fmla="*/ 0 h 259"/>
                  <a:gd name="connsiteX2" fmla="*/ 173 w 432"/>
                  <a:gd name="connsiteY2" fmla="*/ 259 h 259"/>
                  <a:gd name="connsiteX3" fmla="*/ 0 w 432"/>
                  <a:gd name="connsiteY3" fmla="*/ 0 h 259"/>
                </a:gdLst>
                <a:ahLst/>
                <a:cxnLst>
                  <a:cxn ang="0">
                    <a:pos x="connsiteX0" y="connsiteY0"/>
                  </a:cxn>
                  <a:cxn ang="0">
                    <a:pos x="connsiteX1" y="connsiteY1"/>
                  </a:cxn>
                  <a:cxn ang="0">
                    <a:pos x="connsiteX2" y="connsiteY2"/>
                  </a:cxn>
                  <a:cxn ang="0">
                    <a:pos x="connsiteX3" y="connsiteY3"/>
                  </a:cxn>
                </a:cxnLst>
                <a:rect l="l" t="t" r="r" b="b"/>
                <a:pathLst>
                  <a:path w="432" h="259">
                    <a:moveTo>
                      <a:pt x="0" y="0"/>
                    </a:moveTo>
                    <a:cubicBezTo>
                      <a:pt x="86" y="0"/>
                      <a:pt x="432" y="0"/>
                      <a:pt x="432" y="0"/>
                    </a:cubicBezTo>
                    <a:cubicBezTo>
                      <a:pt x="346" y="86"/>
                      <a:pt x="173" y="173"/>
                      <a:pt x="173" y="259"/>
                    </a:cubicBezTo>
                    <a:cubicBezTo>
                      <a:pt x="173" y="173"/>
                      <a:pt x="0" y="86"/>
                      <a:pt x="0"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52" name="任意多边形: 形状 351"/>
              <p:cNvSpPr/>
              <p:nvPr/>
            </p:nvSpPr>
            <p:spPr>
              <a:xfrm>
                <a:off x="4856158" y="600413"/>
                <a:ext cx="44896" cy="30051"/>
              </a:xfrm>
              <a:custGeom>
                <a:avLst/>
                <a:gdLst>
                  <a:gd name="connsiteX0" fmla="*/ 44896 w 44896"/>
                  <a:gd name="connsiteY0" fmla="*/ 0 h 30051"/>
                  <a:gd name="connsiteX1" fmla="*/ 0 w 44896"/>
                  <a:gd name="connsiteY1" fmla="*/ 29672 h 30051"/>
                  <a:gd name="connsiteX2" fmla="*/ 44896 w 44896"/>
                  <a:gd name="connsiteY2" fmla="*/ 0 h 30051"/>
                </a:gdLst>
                <a:ahLst/>
                <a:cxnLst>
                  <a:cxn ang="0">
                    <a:pos x="connsiteX0" y="connsiteY0"/>
                  </a:cxn>
                  <a:cxn ang="0">
                    <a:pos x="connsiteX1" y="connsiteY1"/>
                  </a:cxn>
                  <a:cxn ang="0">
                    <a:pos x="connsiteX2" y="connsiteY2"/>
                  </a:cxn>
                </a:cxnLst>
                <a:rect l="l" t="t" r="r" b="b"/>
                <a:pathLst>
                  <a:path w="44896" h="30051">
                    <a:moveTo>
                      <a:pt x="44896" y="0"/>
                    </a:moveTo>
                    <a:cubicBezTo>
                      <a:pt x="35294" y="18946"/>
                      <a:pt x="14013" y="32528"/>
                      <a:pt x="0" y="29672"/>
                    </a:cubicBezTo>
                    <a:cubicBezTo>
                      <a:pt x="11159" y="14793"/>
                      <a:pt x="26730" y="6488"/>
                      <a:pt x="44896"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53" name="任意多边形: 形状 352"/>
              <p:cNvSpPr/>
              <p:nvPr/>
            </p:nvSpPr>
            <p:spPr>
              <a:xfrm>
                <a:off x="6675674" y="530428"/>
                <a:ext cx="951" cy="432"/>
              </a:xfrm>
              <a:custGeom>
                <a:avLst/>
                <a:gdLst>
                  <a:gd name="connsiteX0" fmla="*/ 951 w 951"/>
                  <a:gd name="connsiteY0" fmla="*/ 0 h 432"/>
                  <a:gd name="connsiteX1" fmla="*/ 173 w 951"/>
                  <a:gd name="connsiteY1" fmla="*/ 432 h 432"/>
                  <a:gd name="connsiteX2" fmla="*/ 0 w 951"/>
                  <a:gd name="connsiteY2" fmla="*/ 173 h 432"/>
                  <a:gd name="connsiteX3" fmla="*/ 951 w 951"/>
                  <a:gd name="connsiteY3" fmla="*/ 0 h 432"/>
                </a:gdLst>
                <a:ahLst/>
                <a:cxnLst>
                  <a:cxn ang="0">
                    <a:pos x="connsiteX0" y="connsiteY0"/>
                  </a:cxn>
                  <a:cxn ang="0">
                    <a:pos x="connsiteX1" y="connsiteY1"/>
                  </a:cxn>
                  <a:cxn ang="0">
                    <a:pos x="connsiteX2" y="connsiteY2"/>
                  </a:cxn>
                  <a:cxn ang="0">
                    <a:pos x="connsiteX3" y="connsiteY3"/>
                  </a:cxn>
                </a:cxnLst>
                <a:rect l="l" t="t" r="r" b="b"/>
                <a:pathLst>
                  <a:path w="951" h="432">
                    <a:moveTo>
                      <a:pt x="951" y="0"/>
                    </a:moveTo>
                    <a:cubicBezTo>
                      <a:pt x="692" y="173"/>
                      <a:pt x="173" y="432"/>
                      <a:pt x="173" y="432"/>
                    </a:cubicBezTo>
                    <a:lnTo>
                      <a:pt x="0" y="173"/>
                    </a:lnTo>
                    <a:cubicBezTo>
                      <a:pt x="259" y="87"/>
                      <a:pt x="605" y="0"/>
                      <a:pt x="951"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54" name="任意多边形: 形状 353"/>
              <p:cNvSpPr/>
              <p:nvPr/>
            </p:nvSpPr>
            <p:spPr>
              <a:xfrm>
                <a:off x="6676625" y="516673"/>
                <a:ext cx="39793" cy="13841"/>
              </a:xfrm>
              <a:custGeom>
                <a:avLst/>
                <a:gdLst>
                  <a:gd name="connsiteX0" fmla="*/ 39793 w 39793"/>
                  <a:gd name="connsiteY0" fmla="*/ 0 h 13841"/>
                  <a:gd name="connsiteX1" fmla="*/ 0 w 39793"/>
                  <a:gd name="connsiteY1" fmla="*/ 13841 h 13841"/>
                  <a:gd name="connsiteX2" fmla="*/ 39793 w 39793"/>
                  <a:gd name="connsiteY2" fmla="*/ 0 h 13841"/>
                </a:gdLst>
                <a:ahLst/>
                <a:cxnLst>
                  <a:cxn ang="0">
                    <a:pos x="connsiteX0" y="connsiteY0"/>
                  </a:cxn>
                  <a:cxn ang="0">
                    <a:pos x="connsiteX1" y="connsiteY1"/>
                  </a:cxn>
                  <a:cxn ang="0">
                    <a:pos x="connsiteX2" y="connsiteY2"/>
                  </a:cxn>
                </a:cxnLst>
                <a:rect l="l" t="t" r="r" b="b"/>
                <a:pathLst>
                  <a:path w="39793" h="13841">
                    <a:moveTo>
                      <a:pt x="39793" y="0"/>
                    </a:moveTo>
                    <a:cubicBezTo>
                      <a:pt x="27423" y="7180"/>
                      <a:pt x="14533" y="12717"/>
                      <a:pt x="0" y="13841"/>
                    </a:cubicBezTo>
                    <a:cubicBezTo>
                      <a:pt x="12111" y="5795"/>
                      <a:pt x="26125" y="3288"/>
                      <a:pt x="39793"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55" name="任意多边形: 形状 354"/>
              <p:cNvSpPr/>
              <p:nvPr/>
            </p:nvSpPr>
            <p:spPr>
              <a:xfrm>
                <a:off x="6665033" y="517019"/>
                <a:ext cx="778" cy="432"/>
              </a:xfrm>
              <a:custGeom>
                <a:avLst/>
                <a:gdLst>
                  <a:gd name="connsiteX0" fmla="*/ 173 w 778"/>
                  <a:gd name="connsiteY0" fmla="*/ 0 h 432"/>
                  <a:gd name="connsiteX1" fmla="*/ 778 w 778"/>
                  <a:gd name="connsiteY1" fmla="*/ 0 h 432"/>
                  <a:gd name="connsiteX2" fmla="*/ 692 w 778"/>
                  <a:gd name="connsiteY2" fmla="*/ 87 h 432"/>
                  <a:gd name="connsiteX3" fmla="*/ 432 w 778"/>
                  <a:gd name="connsiteY3" fmla="*/ 346 h 432"/>
                  <a:gd name="connsiteX4" fmla="*/ 0 w 778"/>
                  <a:gd name="connsiteY4" fmla="*/ 432 h 432"/>
                  <a:gd name="connsiteX5" fmla="*/ 173 w 778"/>
                  <a:gd name="connsiteY5" fmla="*/ 0 h 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8" h="432">
                    <a:moveTo>
                      <a:pt x="173" y="0"/>
                    </a:moveTo>
                    <a:cubicBezTo>
                      <a:pt x="432" y="0"/>
                      <a:pt x="778" y="0"/>
                      <a:pt x="778" y="0"/>
                    </a:cubicBezTo>
                    <a:lnTo>
                      <a:pt x="692" y="87"/>
                    </a:lnTo>
                    <a:cubicBezTo>
                      <a:pt x="605" y="173"/>
                      <a:pt x="432" y="260"/>
                      <a:pt x="432" y="346"/>
                    </a:cubicBezTo>
                    <a:cubicBezTo>
                      <a:pt x="259" y="432"/>
                      <a:pt x="173" y="432"/>
                      <a:pt x="0" y="432"/>
                    </a:cubicBezTo>
                    <a:cubicBezTo>
                      <a:pt x="86" y="346"/>
                      <a:pt x="173" y="0"/>
                      <a:pt x="173"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56" name="任意多边形: 形状 355"/>
              <p:cNvSpPr/>
              <p:nvPr/>
            </p:nvSpPr>
            <p:spPr>
              <a:xfrm>
                <a:off x="4764285" y="704307"/>
                <a:ext cx="95158" cy="39015"/>
              </a:xfrm>
              <a:custGeom>
                <a:avLst/>
                <a:gdLst>
                  <a:gd name="connsiteX0" fmla="*/ 95158 w 95158"/>
                  <a:gd name="connsiteY0" fmla="*/ 778 h 39015"/>
                  <a:gd name="connsiteX1" fmla="*/ 0 w 95158"/>
                  <a:gd name="connsiteY1" fmla="*/ 39015 h 39015"/>
                  <a:gd name="connsiteX2" fmla="*/ 85469 w 95158"/>
                  <a:gd name="connsiteY2" fmla="*/ 1558 h 39015"/>
                  <a:gd name="connsiteX3" fmla="*/ 95158 w 95158"/>
                  <a:gd name="connsiteY3" fmla="*/ 778 h 39015"/>
                </a:gdLst>
                <a:ahLst/>
                <a:cxnLst>
                  <a:cxn ang="0">
                    <a:pos x="connsiteX0" y="connsiteY0"/>
                  </a:cxn>
                  <a:cxn ang="0">
                    <a:pos x="connsiteX1" y="connsiteY1"/>
                  </a:cxn>
                  <a:cxn ang="0">
                    <a:pos x="connsiteX2" y="connsiteY2"/>
                  </a:cxn>
                  <a:cxn ang="0">
                    <a:pos x="connsiteX3" y="connsiteY3"/>
                  </a:cxn>
                </a:cxnLst>
                <a:rect l="l" t="t" r="r" b="b"/>
                <a:pathLst>
                  <a:path w="95158" h="39015">
                    <a:moveTo>
                      <a:pt x="95158" y="778"/>
                    </a:moveTo>
                    <a:cubicBezTo>
                      <a:pt x="66352" y="20676"/>
                      <a:pt x="36939" y="37112"/>
                      <a:pt x="0" y="39015"/>
                    </a:cubicBezTo>
                    <a:cubicBezTo>
                      <a:pt x="28374" y="23011"/>
                      <a:pt x="56402" y="11073"/>
                      <a:pt x="85469" y="1558"/>
                    </a:cubicBezTo>
                    <a:cubicBezTo>
                      <a:pt x="88324" y="607"/>
                      <a:pt x="91007" y="-951"/>
                      <a:pt x="95158" y="778"/>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57" name="任意多边形: 形状 356"/>
              <p:cNvSpPr/>
              <p:nvPr/>
            </p:nvSpPr>
            <p:spPr>
              <a:xfrm>
                <a:off x="6882600" y="333276"/>
                <a:ext cx="29759" cy="21194"/>
              </a:xfrm>
              <a:custGeom>
                <a:avLst/>
                <a:gdLst>
                  <a:gd name="connsiteX0" fmla="*/ 29759 w 29759"/>
                  <a:gd name="connsiteY0" fmla="*/ 0 h 21194"/>
                  <a:gd name="connsiteX1" fmla="*/ 0 w 29759"/>
                  <a:gd name="connsiteY1" fmla="*/ 21194 h 21194"/>
                  <a:gd name="connsiteX2" fmla="*/ 29759 w 29759"/>
                  <a:gd name="connsiteY2" fmla="*/ 0 h 21194"/>
                </a:gdLst>
                <a:ahLst/>
                <a:cxnLst>
                  <a:cxn ang="0">
                    <a:pos x="connsiteX0" y="connsiteY0"/>
                  </a:cxn>
                  <a:cxn ang="0">
                    <a:pos x="connsiteX1" y="connsiteY1"/>
                  </a:cxn>
                  <a:cxn ang="0">
                    <a:pos x="connsiteX2" y="connsiteY2"/>
                  </a:cxn>
                </a:cxnLst>
                <a:rect l="l" t="t" r="r" b="b"/>
                <a:pathLst>
                  <a:path w="29759" h="21194">
                    <a:moveTo>
                      <a:pt x="29759" y="0"/>
                    </a:moveTo>
                    <a:cubicBezTo>
                      <a:pt x="19897" y="7093"/>
                      <a:pt x="9949" y="14101"/>
                      <a:pt x="0" y="21194"/>
                    </a:cubicBezTo>
                    <a:cubicBezTo>
                      <a:pt x="8997" y="12804"/>
                      <a:pt x="15226" y="86"/>
                      <a:pt x="29759"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58" name="任意多边形: 形状 357"/>
              <p:cNvSpPr/>
              <p:nvPr/>
            </p:nvSpPr>
            <p:spPr>
              <a:xfrm>
                <a:off x="6870835" y="317013"/>
                <a:ext cx="23357" cy="17907"/>
              </a:xfrm>
              <a:custGeom>
                <a:avLst/>
                <a:gdLst>
                  <a:gd name="connsiteX0" fmla="*/ 23357 w 23357"/>
                  <a:gd name="connsiteY0" fmla="*/ 0 h 17907"/>
                  <a:gd name="connsiteX1" fmla="*/ 0 w 23357"/>
                  <a:gd name="connsiteY1" fmla="*/ 17907 h 17907"/>
                  <a:gd name="connsiteX2" fmla="*/ 23357 w 23357"/>
                  <a:gd name="connsiteY2" fmla="*/ 0 h 17907"/>
                </a:gdLst>
                <a:ahLst/>
                <a:cxnLst>
                  <a:cxn ang="0">
                    <a:pos x="connsiteX0" y="connsiteY0"/>
                  </a:cxn>
                  <a:cxn ang="0">
                    <a:pos x="connsiteX1" y="connsiteY1"/>
                  </a:cxn>
                  <a:cxn ang="0">
                    <a:pos x="connsiteX2" y="connsiteY2"/>
                  </a:cxn>
                </a:cxnLst>
                <a:rect l="l" t="t" r="r" b="b"/>
                <a:pathLst>
                  <a:path w="23357" h="17907">
                    <a:moveTo>
                      <a:pt x="23357" y="0"/>
                    </a:moveTo>
                    <a:cubicBezTo>
                      <a:pt x="15572" y="5969"/>
                      <a:pt x="7786" y="11938"/>
                      <a:pt x="0" y="17907"/>
                    </a:cubicBezTo>
                    <a:cubicBezTo>
                      <a:pt x="6402" y="10122"/>
                      <a:pt x="12197" y="1644"/>
                      <a:pt x="23357"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59" name="任意多边形: 形状 358"/>
              <p:cNvSpPr/>
              <p:nvPr/>
            </p:nvSpPr>
            <p:spPr>
              <a:xfrm>
                <a:off x="6894019" y="303084"/>
                <a:ext cx="865" cy="346"/>
              </a:xfrm>
              <a:custGeom>
                <a:avLst/>
                <a:gdLst>
                  <a:gd name="connsiteX0" fmla="*/ 87 w 865"/>
                  <a:gd name="connsiteY0" fmla="*/ 259 h 346"/>
                  <a:gd name="connsiteX1" fmla="*/ 153 w 865"/>
                  <a:gd name="connsiteY1" fmla="*/ 259 h 346"/>
                  <a:gd name="connsiteX2" fmla="*/ 0 w 865"/>
                  <a:gd name="connsiteY2" fmla="*/ 346 h 346"/>
                  <a:gd name="connsiteX3" fmla="*/ 605 w 865"/>
                  <a:gd name="connsiteY3" fmla="*/ 0 h 346"/>
                  <a:gd name="connsiteX4" fmla="*/ 692 w 865"/>
                  <a:gd name="connsiteY4" fmla="*/ 0 h 346"/>
                  <a:gd name="connsiteX5" fmla="*/ 865 w 865"/>
                  <a:gd name="connsiteY5" fmla="*/ 259 h 346"/>
                  <a:gd name="connsiteX6" fmla="*/ 153 w 865"/>
                  <a:gd name="connsiteY6" fmla="*/ 259 h 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5" h="346">
                    <a:moveTo>
                      <a:pt x="87" y="259"/>
                    </a:moveTo>
                    <a:lnTo>
                      <a:pt x="153" y="259"/>
                    </a:lnTo>
                    <a:lnTo>
                      <a:pt x="0" y="346"/>
                    </a:lnTo>
                    <a:close/>
                    <a:moveTo>
                      <a:pt x="605" y="0"/>
                    </a:moveTo>
                    <a:cubicBezTo>
                      <a:pt x="692" y="0"/>
                      <a:pt x="692" y="0"/>
                      <a:pt x="692" y="0"/>
                    </a:cubicBezTo>
                    <a:cubicBezTo>
                      <a:pt x="778" y="87"/>
                      <a:pt x="865" y="259"/>
                      <a:pt x="865" y="259"/>
                    </a:cubicBezTo>
                    <a:lnTo>
                      <a:pt x="153" y="259"/>
                    </a:ln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60" name="任意多边形: 形状 359"/>
              <p:cNvSpPr/>
              <p:nvPr/>
            </p:nvSpPr>
            <p:spPr>
              <a:xfrm>
                <a:off x="6871787" y="303431"/>
                <a:ext cx="22319" cy="15745"/>
              </a:xfrm>
              <a:custGeom>
                <a:avLst/>
                <a:gdLst>
                  <a:gd name="connsiteX0" fmla="*/ 22319 w 22319"/>
                  <a:gd name="connsiteY0" fmla="*/ 0 h 15745"/>
                  <a:gd name="connsiteX1" fmla="*/ 0 w 22319"/>
                  <a:gd name="connsiteY1" fmla="*/ 15745 h 15745"/>
                  <a:gd name="connsiteX2" fmla="*/ 22319 w 22319"/>
                  <a:gd name="connsiteY2" fmla="*/ 0 h 15745"/>
                </a:gdLst>
                <a:ahLst/>
                <a:cxnLst>
                  <a:cxn ang="0">
                    <a:pos x="connsiteX0" y="connsiteY0"/>
                  </a:cxn>
                  <a:cxn ang="0">
                    <a:pos x="connsiteX1" y="connsiteY1"/>
                  </a:cxn>
                  <a:cxn ang="0">
                    <a:pos x="connsiteX2" y="connsiteY2"/>
                  </a:cxn>
                </a:cxnLst>
                <a:rect l="l" t="t" r="r" b="b"/>
                <a:pathLst>
                  <a:path w="22319" h="15745">
                    <a:moveTo>
                      <a:pt x="22319" y="0"/>
                    </a:moveTo>
                    <a:cubicBezTo>
                      <a:pt x="14880" y="5278"/>
                      <a:pt x="7440" y="10468"/>
                      <a:pt x="0" y="15745"/>
                    </a:cubicBezTo>
                    <a:cubicBezTo>
                      <a:pt x="5710" y="7873"/>
                      <a:pt x="11505" y="0"/>
                      <a:pt x="22319"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361" name="任意多边形: 形状 360"/>
              <p:cNvSpPr/>
              <p:nvPr/>
            </p:nvSpPr>
            <p:spPr>
              <a:xfrm>
                <a:off x="6904312" y="363294"/>
                <a:ext cx="11160" cy="10900"/>
              </a:xfrm>
              <a:custGeom>
                <a:avLst/>
                <a:gdLst>
                  <a:gd name="connsiteX0" fmla="*/ 11160 w 11160"/>
                  <a:gd name="connsiteY0" fmla="*/ 0 h 10900"/>
                  <a:gd name="connsiteX1" fmla="*/ 0 w 11160"/>
                  <a:gd name="connsiteY1" fmla="*/ 10900 h 10900"/>
                  <a:gd name="connsiteX2" fmla="*/ 11160 w 11160"/>
                  <a:gd name="connsiteY2" fmla="*/ 0 h 10900"/>
                </a:gdLst>
                <a:ahLst/>
                <a:cxnLst>
                  <a:cxn ang="0">
                    <a:pos x="connsiteX0" y="connsiteY0"/>
                  </a:cxn>
                  <a:cxn ang="0">
                    <a:pos x="connsiteX1" y="connsiteY1"/>
                  </a:cxn>
                  <a:cxn ang="0">
                    <a:pos x="connsiteX2" y="connsiteY2"/>
                  </a:cxn>
                </a:cxnLst>
                <a:rect l="l" t="t" r="r" b="b"/>
                <a:pathLst>
                  <a:path w="11160" h="10900">
                    <a:moveTo>
                      <a:pt x="11160" y="0"/>
                    </a:moveTo>
                    <a:cubicBezTo>
                      <a:pt x="9344" y="5278"/>
                      <a:pt x="4844" y="7439"/>
                      <a:pt x="0" y="10900"/>
                    </a:cubicBezTo>
                    <a:cubicBezTo>
                      <a:pt x="1644" y="4153"/>
                      <a:pt x="7181" y="2856"/>
                      <a:pt x="11160"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grpSp>
        <p:sp>
          <p:nvSpPr>
            <p:cNvPr id="283" name="任意多边形: 形状 282"/>
            <p:cNvSpPr/>
            <p:nvPr/>
          </p:nvSpPr>
          <p:spPr>
            <a:xfrm>
              <a:off x="6027401" y="33610"/>
              <a:ext cx="6164599" cy="6595793"/>
            </a:xfrm>
            <a:custGeom>
              <a:avLst/>
              <a:gdLst>
                <a:gd name="connsiteX0" fmla="*/ 6030011 w 6164599"/>
                <a:gd name="connsiteY0" fmla="*/ 1133 h 6595793"/>
                <a:gd name="connsiteX1" fmla="*/ 6108690 w 6164599"/>
                <a:gd name="connsiteY1" fmla="*/ 2872 h 6595793"/>
                <a:gd name="connsiteX2" fmla="*/ 6164599 w 6164599"/>
                <a:gd name="connsiteY2" fmla="*/ 14986 h 6595793"/>
                <a:gd name="connsiteX3" fmla="*/ 6164599 w 6164599"/>
                <a:gd name="connsiteY3" fmla="*/ 5594955 h 6595793"/>
                <a:gd name="connsiteX4" fmla="*/ 6155256 w 6164599"/>
                <a:gd name="connsiteY4" fmla="*/ 5596742 h 6595793"/>
                <a:gd name="connsiteX5" fmla="*/ 5113695 w 6164599"/>
                <a:gd name="connsiteY5" fmla="*/ 6098321 h 6595793"/>
                <a:gd name="connsiteX6" fmla="*/ 4325839 w 6164599"/>
                <a:gd name="connsiteY6" fmla="*/ 6166829 h 6595793"/>
                <a:gd name="connsiteX7" fmla="*/ 4942424 w 6164599"/>
                <a:gd name="connsiteY7" fmla="*/ 5036424 h 6595793"/>
                <a:gd name="connsiteX8" fmla="*/ 3572234 w 6164599"/>
                <a:gd name="connsiteY8" fmla="*/ 6201085 h 6595793"/>
                <a:gd name="connsiteX9" fmla="*/ 2270552 w 6164599"/>
                <a:gd name="connsiteY9" fmla="*/ 6406614 h 6595793"/>
                <a:gd name="connsiteX10" fmla="*/ 1311418 w 6164599"/>
                <a:gd name="connsiteY10" fmla="*/ 6406614 h 6595793"/>
                <a:gd name="connsiteX11" fmla="*/ 1996515 w 6164599"/>
                <a:gd name="connsiteY11" fmla="*/ 5344875 h 6595793"/>
                <a:gd name="connsiteX12" fmla="*/ 1037383 w 6164599"/>
                <a:gd name="connsiteY12" fmla="*/ 6064224 h 6595793"/>
                <a:gd name="connsiteX13" fmla="*/ 557814 w 6164599"/>
                <a:gd name="connsiteY13" fmla="*/ 5550405 h 6595793"/>
                <a:gd name="connsiteX14" fmla="*/ 9739 w 6164599"/>
                <a:gd name="connsiteY14" fmla="*/ 5379130 h 6595793"/>
                <a:gd name="connsiteX15" fmla="*/ 455050 w 6164599"/>
                <a:gd name="connsiteY15" fmla="*/ 4454252 h 6595793"/>
                <a:gd name="connsiteX16" fmla="*/ 1140147 w 6164599"/>
                <a:gd name="connsiteY16" fmla="*/ 3871918 h 6595793"/>
                <a:gd name="connsiteX17" fmla="*/ 626324 w 6164599"/>
                <a:gd name="connsiteY17" fmla="*/ 3871918 h 6595793"/>
                <a:gd name="connsiteX18" fmla="*/ 1551203 w 6164599"/>
                <a:gd name="connsiteY18" fmla="*/ 2707258 h 6595793"/>
                <a:gd name="connsiteX19" fmla="*/ 2887137 w 6164599"/>
                <a:gd name="connsiteY19" fmla="*/ 1782379 h 6595793"/>
                <a:gd name="connsiteX20" fmla="*/ 3743505 w 6164599"/>
                <a:gd name="connsiteY20" fmla="*/ 1097285 h 6595793"/>
                <a:gd name="connsiteX21" fmla="*/ 3812016 w 6164599"/>
                <a:gd name="connsiteY21" fmla="*/ 1645360 h 6595793"/>
                <a:gd name="connsiteX22" fmla="*/ 5490499 w 6164599"/>
                <a:gd name="connsiteY22" fmla="*/ 275170 h 6595793"/>
                <a:gd name="connsiteX23" fmla="*/ 6030011 w 6164599"/>
                <a:gd name="connsiteY23" fmla="*/ 1133 h 659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164599" h="6595793">
                  <a:moveTo>
                    <a:pt x="6030011" y="1133"/>
                  </a:moveTo>
                  <a:cubicBezTo>
                    <a:pt x="6059984" y="-1008"/>
                    <a:pt x="6086210" y="62"/>
                    <a:pt x="6108690" y="2872"/>
                  </a:cubicBezTo>
                  <a:lnTo>
                    <a:pt x="6164599" y="14986"/>
                  </a:lnTo>
                  <a:lnTo>
                    <a:pt x="6164599" y="5594955"/>
                  </a:lnTo>
                  <a:lnTo>
                    <a:pt x="6155256" y="5596742"/>
                  </a:lnTo>
                  <a:cubicBezTo>
                    <a:pt x="5851780" y="5678699"/>
                    <a:pt x="5443399" y="6098321"/>
                    <a:pt x="5113695" y="6098321"/>
                  </a:cubicBezTo>
                  <a:cubicBezTo>
                    <a:pt x="4736895" y="6098321"/>
                    <a:pt x="4497109" y="6372359"/>
                    <a:pt x="4325839" y="6166829"/>
                  </a:cubicBezTo>
                  <a:cubicBezTo>
                    <a:pt x="4154564" y="5961303"/>
                    <a:pt x="5250714" y="5070679"/>
                    <a:pt x="4942424" y="5036424"/>
                  </a:cubicBezTo>
                  <a:cubicBezTo>
                    <a:pt x="4634129" y="5002169"/>
                    <a:pt x="4017543" y="5755773"/>
                    <a:pt x="3572234" y="6201085"/>
                  </a:cubicBezTo>
                  <a:cubicBezTo>
                    <a:pt x="3126919" y="6646396"/>
                    <a:pt x="2818629" y="6714907"/>
                    <a:pt x="2270552" y="6406614"/>
                  </a:cubicBezTo>
                  <a:cubicBezTo>
                    <a:pt x="1722477" y="6098321"/>
                    <a:pt x="1448436" y="6646396"/>
                    <a:pt x="1311418" y="6406614"/>
                  </a:cubicBezTo>
                  <a:cubicBezTo>
                    <a:pt x="1174399" y="6166988"/>
                    <a:pt x="2270552" y="5379130"/>
                    <a:pt x="1996515" y="5344875"/>
                  </a:cubicBezTo>
                  <a:cubicBezTo>
                    <a:pt x="1722477" y="5310620"/>
                    <a:pt x="1345674" y="6029969"/>
                    <a:pt x="1037383" y="6064224"/>
                  </a:cubicBezTo>
                  <a:cubicBezTo>
                    <a:pt x="729088" y="6098480"/>
                    <a:pt x="763343" y="5721676"/>
                    <a:pt x="557814" y="5550405"/>
                  </a:cubicBezTo>
                  <a:cubicBezTo>
                    <a:pt x="352286" y="5379130"/>
                    <a:pt x="78247" y="5790187"/>
                    <a:pt x="9739" y="5379130"/>
                  </a:cubicBezTo>
                  <a:cubicBezTo>
                    <a:pt x="-58773" y="4968071"/>
                    <a:pt x="249521" y="4899563"/>
                    <a:pt x="455050" y="4454252"/>
                  </a:cubicBezTo>
                  <a:cubicBezTo>
                    <a:pt x="660580" y="4008940"/>
                    <a:pt x="1003128" y="4111703"/>
                    <a:pt x="1140147" y="3871918"/>
                  </a:cubicBezTo>
                  <a:cubicBezTo>
                    <a:pt x="1277166" y="3632136"/>
                    <a:pt x="763343" y="4043193"/>
                    <a:pt x="626324" y="3871918"/>
                  </a:cubicBezTo>
                  <a:cubicBezTo>
                    <a:pt x="489306" y="3700647"/>
                    <a:pt x="900361" y="3323843"/>
                    <a:pt x="1551203" y="2707258"/>
                  </a:cubicBezTo>
                  <a:cubicBezTo>
                    <a:pt x="2202044" y="2090672"/>
                    <a:pt x="2441826" y="2296201"/>
                    <a:pt x="2887137" y="1782379"/>
                  </a:cubicBezTo>
                  <a:cubicBezTo>
                    <a:pt x="3332449" y="1268559"/>
                    <a:pt x="3640742" y="754737"/>
                    <a:pt x="3743505" y="1097285"/>
                  </a:cubicBezTo>
                  <a:cubicBezTo>
                    <a:pt x="3846271" y="1439833"/>
                    <a:pt x="3229685" y="1850890"/>
                    <a:pt x="3812016" y="1645360"/>
                  </a:cubicBezTo>
                  <a:cubicBezTo>
                    <a:pt x="4394347" y="1439833"/>
                    <a:pt x="5010932" y="686229"/>
                    <a:pt x="5490499" y="275170"/>
                  </a:cubicBezTo>
                  <a:cubicBezTo>
                    <a:pt x="5730283" y="69642"/>
                    <a:pt x="5910120" y="9696"/>
                    <a:pt x="6030011" y="1133"/>
                  </a:cubicBezTo>
                  <a:close/>
                </a:path>
              </a:pathLst>
            </a:custGeom>
            <a:blipFill>
              <a:blip r:embed="rId2"/>
              <a:stretch>
                <a:fillRect l="-45288" r="-45102"/>
              </a:stretch>
            </a:blipFill>
            <a:ln w="0" cap="flat">
              <a:noFill/>
              <a:prstDash val="solid"/>
              <a:miter/>
            </a:ln>
          </p:spPr>
          <p:txBody>
            <a:bodyPr rtlCol="0" anchor="ctr"/>
            <a:lstStyle/>
            <a:p>
              <a:endParaRPr lang="zh-CN" altLang="en-US"/>
            </a:p>
          </p:txBody>
        </p:sp>
        <p:sp>
          <p:nvSpPr>
            <p:cNvPr id="284" name="任意多边形: 形状 283"/>
            <p:cNvSpPr/>
            <p:nvPr/>
          </p:nvSpPr>
          <p:spPr>
            <a:xfrm>
              <a:off x="6330454" y="0"/>
              <a:ext cx="3507458" cy="1752022"/>
            </a:xfrm>
            <a:custGeom>
              <a:avLst/>
              <a:gdLst>
                <a:gd name="connsiteX0" fmla="*/ 2088779 w 3507458"/>
                <a:gd name="connsiteY0" fmla="*/ 0 h 1752022"/>
                <a:gd name="connsiteX1" fmla="*/ 3507458 w 3507458"/>
                <a:gd name="connsiteY1" fmla="*/ 0 h 1752022"/>
                <a:gd name="connsiteX2" fmla="*/ 3447265 w 3507458"/>
                <a:gd name="connsiteY2" fmla="*/ 103313 h 1752022"/>
                <a:gd name="connsiteX3" fmla="*/ 3193937 w 3507458"/>
                <a:gd name="connsiteY3" fmla="*/ 363684 h 1752022"/>
                <a:gd name="connsiteX4" fmla="*/ 2307566 w 3507458"/>
                <a:gd name="connsiteY4" fmla="*/ 1142362 h 1752022"/>
                <a:gd name="connsiteX5" fmla="*/ 978016 w 3507458"/>
                <a:gd name="connsiteY5" fmla="*/ 1516127 h 1752022"/>
                <a:gd name="connsiteX6" fmla="*/ 54718 w 3507458"/>
                <a:gd name="connsiteY6" fmla="*/ 1516127 h 1752022"/>
                <a:gd name="connsiteX7" fmla="*/ 1495066 w 3507458"/>
                <a:gd name="connsiteY7" fmla="*/ 706303 h 1752022"/>
                <a:gd name="connsiteX8" fmla="*/ 2087131 w 3507458"/>
                <a:gd name="connsiteY8" fmla="*/ 5494 h 175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7458" h="1752022">
                  <a:moveTo>
                    <a:pt x="2088779" y="0"/>
                  </a:moveTo>
                  <a:lnTo>
                    <a:pt x="3507458" y="0"/>
                  </a:lnTo>
                  <a:lnTo>
                    <a:pt x="3447265" y="103313"/>
                  </a:lnTo>
                  <a:cubicBezTo>
                    <a:pt x="3387828" y="188481"/>
                    <a:pt x="3304732" y="278029"/>
                    <a:pt x="3193937" y="363684"/>
                  </a:cubicBezTo>
                  <a:cubicBezTo>
                    <a:pt x="2750750" y="706303"/>
                    <a:pt x="2787681" y="862040"/>
                    <a:pt x="2307566" y="1142362"/>
                  </a:cubicBezTo>
                  <a:cubicBezTo>
                    <a:pt x="1827451" y="1422687"/>
                    <a:pt x="1642793" y="1266953"/>
                    <a:pt x="978016" y="1516127"/>
                  </a:cubicBezTo>
                  <a:cubicBezTo>
                    <a:pt x="313243" y="1765306"/>
                    <a:pt x="-166873" y="1889893"/>
                    <a:pt x="54718" y="1516127"/>
                  </a:cubicBezTo>
                  <a:cubicBezTo>
                    <a:pt x="276311" y="1142362"/>
                    <a:pt x="719495" y="1111215"/>
                    <a:pt x="1495066" y="706303"/>
                  </a:cubicBezTo>
                  <a:cubicBezTo>
                    <a:pt x="2076745" y="402618"/>
                    <a:pt x="2035194" y="239097"/>
                    <a:pt x="2087131" y="5494"/>
                  </a:cubicBezTo>
                  <a:close/>
                </a:path>
              </a:pathLst>
            </a:custGeom>
            <a:blipFill>
              <a:blip r:embed="rId2"/>
              <a:stretch>
                <a:fillRect t="-6297" b="-6208"/>
              </a:stretch>
            </a:blipFill>
            <a:ln w="0" cap="flat">
              <a:noFill/>
              <a:prstDash val="solid"/>
              <a:miter/>
            </a:ln>
          </p:spPr>
          <p:txBody>
            <a:bodyPr rtlCol="0" anchor="ctr"/>
            <a:lstStyle/>
            <a:p>
              <a:endParaRPr lang="zh-CN" altLang="en-US"/>
            </a:p>
          </p:txBody>
        </p:sp>
        <p:sp>
          <p:nvSpPr>
            <p:cNvPr id="285" name="任意多边形: 形状 284"/>
            <p:cNvSpPr/>
            <p:nvPr/>
          </p:nvSpPr>
          <p:spPr>
            <a:xfrm rot="21013913">
              <a:off x="10195208" y="491122"/>
              <a:ext cx="723642" cy="88687"/>
            </a:xfrm>
            <a:custGeom>
              <a:avLst/>
              <a:gdLst>
                <a:gd name="connsiteX0" fmla="*/ 0 w 1714500"/>
                <a:gd name="connsiteY0" fmla="*/ 171716 h 210124"/>
                <a:gd name="connsiteX1" fmla="*/ 180975 w 1714500"/>
                <a:gd name="connsiteY1" fmla="*/ 266 h 210124"/>
                <a:gd name="connsiteX2" fmla="*/ 390525 w 1714500"/>
                <a:gd name="connsiteY2" fmla="*/ 190766 h 210124"/>
                <a:gd name="connsiteX3" fmla="*/ 638175 w 1714500"/>
                <a:gd name="connsiteY3" fmla="*/ 28841 h 210124"/>
                <a:gd name="connsiteX4" fmla="*/ 838200 w 1714500"/>
                <a:gd name="connsiteY4" fmla="*/ 190766 h 210124"/>
                <a:gd name="connsiteX5" fmla="*/ 1095375 w 1714500"/>
                <a:gd name="connsiteY5" fmla="*/ 38366 h 210124"/>
                <a:gd name="connsiteX6" fmla="*/ 1266825 w 1714500"/>
                <a:gd name="connsiteY6" fmla="*/ 209816 h 210124"/>
                <a:gd name="connsiteX7" fmla="*/ 1504950 w 1714500"/>
                <a:gd name="connsiteY7" fmla="*/ 28841 h 210124"/>
                <a:gd name="connsiteX8" fmla="*/ 1714500 w 1714500"/>
                <a:gd name="connsiteY8" fmla="*/ 200291 h 2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210124">
                  <a:moveTo>
                    <a:pt x="0" y="171716"/>
                  </a:moveTo>
                  <a:cubicBezTo>
                    <a:pt x="54102" y="73322"/>
                    <a:pt x="116967" y="-5164"/>
                    <a:pt x="180975" y="266"/>
                  </a:cubicBezTo>
                  <a:cubicBezTo>
                    <a:pt x="272796" y="8076"/>
                    <a:pt x="293942" y="182765"/>
                    <a:pt x="390525" y="190766"/>
                  </a:cubicBezTo>
                  <a:cubicBezTo>
                    <a:pt x="489490" y="199052"/>
                    <a:pt x="535210" y="21221"/>
                    <a:pt x="638175" y="28841"/>
                  </a:cubicBezTo>
                  <a:cubicBezTo>
                    <a:pt x="730377" y="35699"/>
                    <a:pt x="743712" y="181907"/>
                    <a:pt x="838200" y="190766"/>
                  </a:cubicBezTo>
                  <a:cubicBezTo>
                    <a:pt x="944213" y="200672"/>
                    <a:pt x="999172" y="23411"/>
                    <a:pt x="1095375" y="38366"/>
                  </a:cubicBezTo>
                  <a:cubicBezTo>
                    <a:pt x="1181576" y="51796"/>
                    <a:pt x="1187863" y="201910"/>
                    <a:pt x="1266825" y="209816"/>
                  </a:cubicBezTo>
                  <a:cubicBezTo>
                    <a:pt x="1354646" y="218579"/>
                    <a:pt x="1397222" y="38175"/>
                    <a:pt x="1504950" y="28841"/>
                  </a:cubicBezTo>
                  <a:cubicBezTo>
                    <a:pt x="1558957" y="24173"/>
                    <a:pt x="1627918" y="62654"/>
                    <a:pt x="1714500" y="200291"/>
                  </a:cubicBezTo>
                </a:path>
              </a:pathLst>
            </a:custGeom>
            <a:noFill/>
            <a:ln w="34925" cap="flat">
              <a:solidFill>
                <a:schemeClr val="accent1"/>
              </a:solidFill>
              <a:prstDash val="solid"/>
              <a:miter/>
            </a:ln>
          </p:spPr>
          <p:txBody>
            <a:bodyPr rtlCol="0" anchor="ctr"/>
            <a:lstStyle/>
            <a:p>
              <a:endParaRPr lang="zh-CN" altLang="en-US"/>
            </a:p>
          </p:txBody>
        </p:sp>
        <p:sp>
          <p:nvSpPr>
            <p:cNvPr id="286" name="任意多边形: 形状 285"/>
            <p:cNvSpPr/>
            <p:nvPr/>
          </p:nvSpPr>
          <p:spPr>
            <a:xfrm>
              <a:off x="212064" y="6524624"/>
              <a:ext cx="1154324" cy="113193"/>
            </a:xfrm>
            <a:custGeom>
              <a:avLst/>
              <a:gdLst>
                <a:gd name="connsiteX0" fmla="*/ 0 w 1714500"/>
                <a:gd name="connsiteY0" fmla="*/ 171716 h 210124"/>
                <a:gd name="connsiteX1" fmla="*/ 180975 w 1714500"/>
                <a:gd name="connsiteY1" fmla="*/ 266 h 210124"/>
                <a:gd name="connsiteX2" fmla="*/ 390525 w 1714500"/>
                <a:gd name="connsiteY2" fmla="*/ 190766 h 210124"/>
                <a:gd name="connsiteX3" fmla="*/ 638175 w 1714500"/>
                <a:gd name="connsiteY3" fmla="*/ 28841 h 210124"/>
                <a:gd name="connsiteX4" fmla="*/ 838200 w 1714500"/>
                <a:gd name="connsiteY4" fmla="*/ 190766 h 210124"/>
                <a:gd name="connsiteX5" fmla="*/ 1095375 w 1714500"/>
                <a:gd name="connsiteY5" fmla="*/ 38366 h 210124"/>
                <a:gd name="connsiteX6" fmla="*/ 1266825 w 1714500"/>
                <a:gd name="connsiteY6" fmla="*/ 209816 h 210124"/>
                <a:gd name="connsiteX7" fmla="*/ 1504950 w 1714500"/>
                <a:gd name="connsiteY7" fmla="*/ 28841 h 210124"/>
                <a:gd name="connsiteX8" fmla="*/ 1714500 w 1714500"/>
                <a:gd name="connsiteY8" fmla="*/ 200291 h 210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210124">
                  <a:moveTo>
                    <a:pt x="0" y="171716"/>
                  </a:moveTo>
                  <a:cubicBezTo>
                    <a:pt x="54102" y="73322"/>
                    <a:pt x="116967" y="-5164"/>
                    <a:pt x="180975" y="266"/>
                  </a:cubicBezTo>
                  <a:cubicBezTo>
                    <a:pt x="272796" y="8076"/>
                    <a:pt x="293942" y="182765"/>
                    <a:pt x="390525" y="190766"/>
                  </a:cubicBezTo>
                  <a:cubicBezTo>
                    <a:pt x="489490" y="199052"/>
                    <a:pt x="535210" y="21221"/>
                    <a:pt x="638175" y="28841"/>
                  </a:cubicBezTo>
                  <a:cubicBezTo>
                    <a:pt x="730377" y="35699"/>
                    <a:pt x="743712" y="181907"/>
                    <a:pt x="838200" y="190766"/>
                  </a:cubicBezTo>
                  <a:cubicBezTo>
                    <a:pt x="944213" y="200672"/>
                    <a:pt x="999172" y="23411"/>
                    <a:pt x="1095375" y="38366"/>
                  </a:cubicBezTo>
                  <a:cubicBezTo>
                    <a:pt x="1181576" y="51796"/>
                    <a:pt x="1187863" y="201910"/>
                    <a:pt x="1266825" y="209816"/>
                  </a:cubicBezTo>
                  <a:cubicBezTo>
                    <a:pt x="1354646" y="218579"/>
                    <a:pt x="1397222" y="38175"/>
                    <a:pt x="1504950" y="28841"/>
                  </a:cubicBezTo>
                  <a:cubicBezTo>
                    <a:pt x="1558957" y="24173"/>
                    <a:pt x="1627918" y="62654"/>
                    <a:pt x="1714500" y="200291"/>
                  </a:cubicBezTo>
                </a:path>
              </a:pathLst>
            </a:custGeom>
            <a:noFill/>
            <a:ln w="34925" cap="flat">
              <a:solidFill>
                <a:schemeClr val="accent2">
                  <a:lumMod val="60000"/>
                  <a:lumOff val="40000"/>
                </a:schemeClr>
              </a:solidFill>
              <a:prstDash val="solid"/>
              <a:miter/>
            </a:ln>
          </p:spPr>
          <p:txBody>
            <a:bodyPr rtlCol="0" anchor="ctr"/>
            <a:lstStyle/>
            <a:p>
              <a:endParaRPr lang="zh-CN" altLang="en-US"/>
            </a:p>
          </p:txBody>
        </p:sp>
        <p:sp>
          <p:nvSpPr>
            <p:cNvPr id="287" name="任意多边形: 形状 286"/>
            <p:cNvSpPr/>
            <p:nvPr/>
          </p:nvSpPr>
          <p:spPr>
            <a:xfrm>
              <a:off x="6027402" y="249223"/>
              <a:ext cx="6164598" cy="6595793"/>
            </a:xfrm>
            <a:custGeom>
              <a:avLst/>
              <a:gdLst>
                <a:gd name="connsiteX0" fmla="*/ 6030011 w 6164599"/>
                <a:gd name="connsiteY0" fmla="*/ 1133 h 6595793"/>
                <a:gd name="connsiteX1" fmla="*/ 6108690 w 6164599"/>
                <a:gd name="connsiteY1" fmla="*/ 2872 h 6595793"/>
                <a:gd name="connsiteX2" fmla="*/ 6164599 w 6164599"/>
                <a:gd name="connsiteY2" fmla="*/ 14986 h 6595793"/>
                <a:gd name="connsiteX3" fmla="*/ 6164599 w 6164599"/>
                <a:gd name="connsiteY3" fmla="*/ 5594955 h 6595793"/>
                <a:gd name="connsiteX4" fmla="*/ 6155256 w 6164599"/>
                <a:gd name="connsiteY4" fmla="*/ 5596742 h 6595793"/>
                <a:gd name="connsiteX5" fmla="*/ 5113695 w 6164599"/>
                <a:gd name="connsiteY5" fmla="*/ 6098321 h 6595793"/>
                <a:gd name="connsiteX6" fmla="*/ 4325839 w 6164599"/>
                <a:gd name="connsiteY6" fmla="*/ 6166829 h 6595793"/>
                <a:gd name="connsiteX7" fmla="*/ 4942424 w 6164599"/>
                <a:gd name="connsiteY7" fmla="*/ 5036424 h 6595793"/>
                <a:gd name="connsiteX8" fmla="*/ 3572234 w 6164599"/>
                <a:gd name="connsiteY8" fmla="*/ 6201085 h 6595793"/>
                <a:gd name="connsiteX9" fmla="*/ 2270552 w 6164599"/>
                <a:gd name="connsiteY9" fmla="*/ 6406614 h 6595793"/>
                <a:gd name="connsiteX10" fmla="*/ 1311418 w 6164599"/>
                <a:gd name="connsiteY10" fmla="*/ 6406614 h 6595793"/>
                <a:gd name="connsiteX11" fmla="*/ 1996515 w 6164599"/>
                <a:gd name="connsiteY11" fmla="*/ 5344875 h 6595793"/>
                <a:gd name="connsiteX12" fmla="*/ 1037383 w 6164599"/>
                <a:gd name="connsiteY12" fmla="*/ 6064224 h 6595793"/>
                <a:gd name="connsiteX13" fmla="*/ 557814 w 6164599"/>
                <a:gd name="connsiteY13" fmla="*/ 5550405 h 6595793"/>
                <a:gd name="connsiteX14" fmla="*/ 9739 w 6164599"/>
                <a:gd name="connsiteY14" fmla="*/ 5379130 h 6595793"/>
                <a:gd name="connsiteX15" fmla="*/ 455050 w 6164599"/>
                <a:gd name="connsiteY15" fmla="*/ 4454252 h 6595793"/>
                <a:gd name="connsiteX16" fmla="*/ 1140147 w 6164599"/>
                <a:gd name="connsiteY16" fmla="*/ 3871918 h 6595793"/>
                <a:gd name="connsiteX17" fmla="*/ 626324 w 6164599"/>
                <a:gd name="connsiteY17" fmla="*/ 3871918 h 6595793"/>
                <a:gd name="connsiteX18" fmla="*/ 1551203 w 6164599"/>
                <a:gd name="connsiteY18" fmla="*/ 2707258 h 6595793"/>
                <a:gd name="connsiteX19" fmla="*/ 2887137 w 6164599"/>
                <a:gd name="connsiteY19" fmla="*/ 1782379 h 6595793"/>
                <a:gd name="connsiteX20" fmla="*/ 3743505 w 6164599"/>
                <a:gd name="connsiteY20" fmla="*/ 1097285 h 6595793"/>
                <a:gd name="connsiteX21" fmla="*/ 3812016 w 6164599"/>
                <a:gd name="connsiteY21" fmla="*/ 1645360 h 6595793"/>
                <a:gd name="connsiteX22" fmla="*/ 5490499 w 6164599"/>
                <a:gd name="connsiteY22" fmla="*/ 275170 h 6595793"/>
                <a:gd name="connsiteX23" fmla="*/ 6030011 w 6164599"/>
                <a:gd name="connsiteY23" fmla="*/ 1133 h 659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164599" h="6595793">
                  <a:moveTo>
                    <a:pt x="6030011" y="1133"/>
                  </a:moveTo>
                  <a:cubicBezTo>
                    <a:pt x="6059984" y="-1008"/>
                    <a:pt x="6086210" y="62"/>
                    <a:pt x="6108690" y="2872"/>
                  </a:cubicBezTo>
                  <a:lnTo>
                    <a:pt x="6164599" y="14986"/>
                  </a:lnTo>
                  <a:lnTo>
                    <a:pt x="6164599" y="5594955"/>
                  </a:lnTo>
                  <a:lnTo>
                    <a:pt x="6155256" y="5596742"/>
                  </a:lnTo>
                  <a:cubicBezTo>
                    <a:pt x="5851780" y="5678699"/>
                    <a:pt x="5443399" y="6098321"/>
                    <a:pt x="5113695" y="6098321"/>
                  </a:cubicBezTo>
                  <a:cubicBezTo>
                    <a:pt x="4736895" y="6098321"/>
                    <a:pt x="4497109" y="6372359"/>
                    <a:pt x="4325839" y="6166829"/>
                  </a:cubicBezTo>
                  <a:cubicBezTo>
                    <a:pt x="4154564" y="5961303"/>
                    <a:pt x="5250714" y="5070679"/>
                    <a:pt x="4942424" y="5036424"/>
                  </a:cubicBezTo>
                  <a:cubicBezTo>
                    <a:pt x="4634129" y="5002169"/>
                    <a:pt x="4017543" y="5755773"/>
                    <a:pt x="3572234" y="6201085"/>
                  </a:cubicBezTo>
                  <a:cubicBezTo>
                    <a:pt x="3126919" y="6646396"/>
                    <a:pt x="2818629" y="6714907"/>
                    <a:pt x="2270552" y="6406614"/>
                  </a:cubicBezTo>
                  <a:cubicBezTo>
                    <a:pt x="1722477" y="6098321"/>
                    <a:pt x="1448436" y="6646396"/>
                    <a:pt x="1311418" y="6406614"/>
                  </a:cubicBezTo>
                  <a:cubicBezTo>
                    <a:pt x="1174399" y="6166988"/>
                    <a:pt x="2270552" y="5379130"/>
                    <a:pt x="1996515" y="5344875"/>
                  </a:cubicBezTo>
                  <a:cubicBezTo>
                    <a:pt x="1722477" y="5310620"/>
                    <a:pt x="1345674" y="6029969"/>
                    <a:pt x="1037383" y="6064224"/>
                  </a:cubicBezTo>
                  <a:cubicBezTo>
                    <a:pt x="729088" y="6098480"/>
                    <a:pt x="763343" y="5721676"/>
                    <a:pt x="557814" y="5550405"/>
                  </a:cubicBezTo>
                  <a:cubicBezTo>
                    <a:pt x="352286" y="5379130"/>
                    <a:pt x="78247" y="5790187"/>
                    <a:pt x="9739" y="5379130"/>
                  </a:cubicBezTo>
                  <a:cubicBezTo>
                    <a:pt x="-58773" y="4968071"/>
                    <a:pt x="249521" y="4899563"/>
                    <a:pt x="455050" y="4454252"/>
                  </a:cubicBezTo>
                  <a:cubicBezTo>
                    <a:pt x="660580" y="4008940"/>
                    <a:pt x="1003128" y="4111703"/>
                    <a:pt x="1140147" y="3871918"/>
                  </a:cubicBezTo>
                  <a:cubicBezTo>
                    <a:pt x="1277166" y="3632136"/>
                    <a:pt x="763343" y="4043193"/>
                    <a:pt x="626324" y="3871918"/>
                  </a:cubicBezTo>
                  <a:cubicBezTo>
                    <a:pt x="489306" y="3700647"/>
                    <a:pt x="900361" y="3323843"/>
                    <a:pt x="1551203" y="2707258"/>
                  </a:cubicBezTo>
                  <a:cubicBezTo>
                    <a:pt x="2202044" y="2090672"/>
                    <a:pt x="2441826" y="2296201"/>
                    <a:pt x="2887137" y="1782379"/>
                  </a:cubicBezTo>
                  <a:cubicBezTo>
                    <a:pt x="3332449" y="1268559"/>
                    <a:pt x="3640742" y="754737"/>
                    <a:pt x="3743505" y="1097285"/>
                  </a:cubicBezTo>
                  <a:cubicBezTo>
                    <a:pt x="3846271" y="1439833"/>
                    <a:pt x="3229685" y="1850890"/>
                    <a:pt x="3812016" y="1645360"/>
                  </a:cubicBezTo>
                  <a:cubicBezTo>
                    <a:pt x="4394347" y="1439833"/>
                    <a:pt x="5010932" y="686229"/>
                    <a:pt x="5490499" y="275170"/>
                  </a:cubicBezTo>
                  <a:cubicBezTo>
                    <a:pt x="5730283" y="69642"/>
                    <a:pt x="5910120" y="9696"/>
                    <a:pt x="6030011" y="1133"/>
                  </a:cubicBezTo>
                  <a:close/>
                </a:path>
              </a:pathLst>
            </a:custGeom>
            <a:noFill/>
            <a:ln w="38100" cap="flat">
              <a:solidFill>
                <a:schemeClr val="accent1"/>
              </a:solidFill>
              <a:prstDash val="solid"/>
              <a:miter/>
            </a:ln>
          </p:spPr>
          <p:txBody>
            <a:bodyPr rtlCol="0" anchor="ctr"/>
            <a:lstStyle/>
            <a:p>
              <a:endParaRPr lang="zh-CN" altLang="en-US"/>
            </a:p>
          </p:txBody>
        </p:sp>
        <p:sp>
          <p:nvSpPr>
            <p:cNvPr id="120" name="任意多边形: 形状 119"/>
            <p:cNvSpPr/>
            <p:nvPr/>
          </p:nvSpPr>
          <p:spPr>
            <a:xfrm>
              <a:off x="6689253" y="12984"/>
              <a:ext cx="3507458" cy="1752022"/>
            </a:xfrm>
            <a:custGeom>
              <a:avLst/>
              <a:gdLst>
                <a:gd name="connsiteX0" fmla="*/ 2088779 w 3507458"/>
                <a:gd name="connsiteY0" fmla="*/ 0 h 1752022"/>
                <a:gd name="connsiteX1" fmla="*/ 3507458 w 3507458"/>
                <a:gd name="connsiteY1" fmla="*/ 0 h 1752022"/>
                <a:gd name="connsiteX2" fmla="*/ 3447265 w 3507458"/>
                <a:gd name="connsiteY2" fmla="*/ 103313 h 1752022"/>
                <a:gd name="connsiteX3" fmla="*/ 3193937 w 3507458"/>
                <a:gd name="connsiteY3" fmla="*/ 363684 h 1752022"/>
                <a:gd name="connsiteX4" fmla="*/ 2307566 w 3507458"/>
                <a:gd name="connsiteY4" fmla="*/ 1142362 h 1752022"/>
                <a:gd name="connsiteX5" fmla="*/ 978016 w 3507458"/>
                <a:gd name="connsiteY5" fmla="*/ 1516127 h 1752022"/>
                <a:gd name="connsiteX6" fmla="*/ 54718 w 3507458"/>
                <a:gd name="connsiteY6" fmla="*/ 1516127 h 1752022"/>
                <a:gd name="connsiteX7" fmla="*/ 1495066 w 3507458"/>
                <a:gd name="connsiteY7" fmla="*/ 706303 h 1752022"/>
                <a:gd name="connsiteX8" fmla="*/ 2087131 w 3507458"/>
                <a:gd name="connsiteY8" fmla="*/ 5494 h 175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7458" h="1752022">
                  <a:moveTo>
                    <a:pt x="2088779" y="0"/>
                  </a:moveTo>
                  <a:lnTo>
                    <a:pt x="3507458" y="0"/>
                  </a:lnTo>
                  <a:lnTo>
                    <a:pt x="3447265" y="103313"/>
                  </a:lnTo>
                  <a:cubicBezTo>
                    <a:pt x="3387828" y="188481"/>
                    <a:pt x="3304732" y="278029"/>
                    <a:pt x="3193937" y="363684"/>
                  </a:cubicBezTo>
                  <a:cubicBezTo>
                    <a:pt x="2750750" y="706303"/>
                    <a:pt x="2787681" y="862040"/>
                    <a:pt x="2307566" y="1142362"/>
                  </a:cubicBezTo>
                  <a:cubicBezTo>
                    <a:pt x="1827451" y="1422687"/>
                    <a:pt x="1642793" y="1266953"/>
                    <a:pt x="978016" y="1516127"/>
                  </a:cubicBezTo>
                  <a:cubicBezTo>
                    <a:pt x="313243" y="1765306"/>
                    <a:pt x="-166873" y="1889893"/>
                    <a:pt x="54718" y="1516127"/>
                  </a:cubicBezTo>
                  <a:cubicBezTo>
                    <a:pt x="276311" y="1142362"/>
                    <a:pt x="719495" y="1111215"/>
                    <a:pt x="1495066" y="706303"/>
                  </a:cubicBezTo>
                  <a:cubicBezTo>
                    <a:pt x="2076745" y="402618"/>
                    <a:pt x="2035194" y="239097"/>
                    <a:pt x="2087131" y="5494"/>
                  </a:cubicBezTo>
                  <a:close/>
                </a:path>
              </a:pathLst>
            </a:custGeom>
            <a:noFill/>
            <a:ln w="38100" cap="flat">
              <a:solidFill>
                <a:schemeClr val="accent1"/>
              </a:solidFill>
              <a:prstDash val="solid"/>
              <a:miter/>
            </a:ln>
          </p:spPr>
          <p:txBody>
            <a:bodyPr rtlCol="0" anchor="ctr"/>
            <a:lstStyle/>
            <a:p>
              <a:endParaRPr lang="zh-CN" altLang="en-US"/>
            </a:p>
          </p:txBody>
        </p:sp>
        <p:grpSp>
          <p:nvGrpSpPr>
            <p:cNvPr id="121" name="组合 120"/>
            <p:cNvGrpSpPr/>
            <p:nvPr/>
          </p:nvGrpSpPr>
          <p:grpSpPr>
            <a:xfrm rot="1306431">
              <a:off x="6867910" y="2156432"/>
              <a:ext cx="1197479" cy="1024685"/>
              <a:chOff x="9931601" y="-3189708"/>
              <a:chExt cx="747058" cy="639259"/>
            </a:xfrm>
            <a:solidFill>
              <a:srgbClr val="441313"/>
            </a:solidFill>
          </p:grpSpPr>
          <p:sp>
            <p:nvSpPr>
              <p:cNvPr id="298" name="任意多边形: 形状 297"/>
              <p:cNvSpPr/>
              <p:nvPr/>
            </p:nvSpPr>
            <p:spPr>
              <a:xfrm>
                <a:off x="9931601" y="-3187462"/>
                <a:ext cx="747058" cy="637012"/>
              </a:xfrm>
              <a:custGeom>
                <a:avLst/>
                <a:gdLst>
                  <a:gd name="connsiteX0" fmla="*/ 738615 w 747058"/>
                  <a:gd name="connsiteY0" fmla="*/ 178420 h 637012"/>
                  <a:gd name="connsiteX1" fmla="*/ 711104 w 747058"/>
                  <a:gd name="connsiteY1" fmla="*/ 164526 h 637012"/>
                  <a:gd name="connsiteX2" fmla="*/ 702074 w 747058"/>
                  <a:gd name="connsiteY2" fmla="*/ 159385 h 637012"/>
                  <a:gd name="connsiteX3" fmla="*/ 704296 w 747058"/>
                  <a:gd name="connsiteY3" fmla="*/ 147575 h 637012"/>
                  <a:gd name="connsiteX4" fmla="*/ 705894 w 747058"/>
                  <a:gd name="connsiteY4" fmla="*/ 145074 h 637012"/>
                  <a:gd name="connsiteX5" fmla="*/ 702490 w 747058"/>
                  <a:gd name="connsiteY5" fmla="*/ 135140 h 637012"/>
                  <a:gd name="connsiteX6" fmla="*/ 592102 w 747058"/>
                  <a:gd name="connsiteY6" fmla="*/ 104920 h 637012"/>
                  <a:gd name="connsiteX7" fmla="*/ 585086 w 747058"/>
                  <a:gd name="connsiteY7" fmla="*/ 99988 h 637012"/>
                  <a:gd name="connsiteX8" fmla="*/ 556464 w 747058"/>
                  <a:gd name="connsiteY8" fmla="*/ 41147 h 637012"/>
                  <a:gd name="connsiteX9" fmla="*/ 547155 w 747058"/>
                  <a:gd name="connsiteY9" fmla="*/ 32810 h 637012"/>
                  <a:gd name="connsiteX10" fmla="*/ 514574 w 747058"/>
                  <a:gd name="connsiteY10" fmla="*/ 21140 h 637012"/>
                  <a:gd name="connsiteX11" fmla="*/ 503736 w 747058"/>
                  <a:gd name="connsiteY11" fmla="*/ 21556 h 637012"/>
                  <a:gd name="connsiteX12" fmla="*/ 475323 w 747058"/>
                  <a:gd name="connsiteY12" fmla="*/ 24335 h 637012"/>
                  <a:gd name="connsiteX13" fmla="*/ 454274 w 747058"/>
                  <a:gd name="connsiteY13" fmla="*/ 18639 h 637012"/>
                  <a:gd name="connsiteX14" fmla="*/ 450800 w 747058"/>
                  <a:gd name="connsiteY14" fmla="*/ 12525 h 637012"/>
                  <a:gd name="connsiteX15" fmla="*/ 445868 w 747058"/>
                  <a:gd name="connsiteY15" fmla="*/ 5856 h 637012"/>
                  <a:gd name="connsiteX16" fmla="*/ 411688 w 747058"/>
                  <a:gd name="connsiteY16" fmla="*/ 229 h 637012"/>
                  <a:gd name="connsiteX17" fmla="*/ 406339 w 747058"/>
                  <a:gd name="connsiteY17" fmla="*/ 1341 h 637012"/>
                  <a:gd name="connsiteX18" fmla="*/ 398698 w 747058"/>
                  <a:gd name="connsiteY18" fmla="*/ 8288 h 637012"/>
                  <a:gd name="connsiteX19" fmla="*/ 336731 w 747058"/>
                  <a:gd name="connsiteY19" fmla="*/ 40869 h 637012"/>
                  <a:gd name="connsiteX20" fmla="*/ 321586 w 747058"/>
                  <a:gd name="connsiteY20" fmla="*/ 42745 h 637012"/>
                  <a:gd name="connsiteX21" fmla="*/ 318946 w 747058"/>
                  <a:gd name="connsiteY21" fmla="*/ 39549 h 637012"/>
                  <a:gd name="connsiteX22" fmla="*/ 311235 w 747058"/>
                  <a:gd name="connsiteY22" fmla="*/ 26628 h 637012"/>
                  <a:gd name="connsiteX23" fmla="*/ 281223 w 747058"/>
                  <a:gd name="connsiteY23" fmla="*/ 14609 h 637012"/>
                  <a:gd name="connsiteX24" fmla="*/ 218770 w 747058"/>
                  <a:gd name="connsiteY24" fmla="*/ 6412 h 637012"/>
                  <a:gd name="connsiteX25" fmla="*/ 209045 w 747058"/>
                  <a:gd name="connsiteY25" fmla="*/ 11622 h 637012"/>
                  <a:gd name="connsiteX26" fmla="*/ 201959 w 747058"/>
                  <a:gd name="connsiteY26" fmla="*/ 33783 h 637012"/>
                  <a:gd name="connsiteX27" fmla="*/ 203903 w 747058"/>
                  <a:gd name="connsiteY27" fmla="*/ 45246 h 637012"/>
                  <a:gd name="connsiteX28" fmla="*/ 215089 w 747058"/>
                  <a:gd name="connsiteY28" fmla="*/ 22251 h 637012"/>
                  <a:gd name="connsiteX29" fmla="*/ 292061 w 747058"/>
                  <a:gd name="connsiteY29" fmla="*/ 43579 h 637012"/>
                  <a:gd name="connsiteX30" fmla="*/ 306580 w 747058"/>
                  <a:gd name="connsiteY30" fmla="*/ 44899 h 637012"/>
                  <a:gd name="connsiteX31" fmla="*/ 302898 w 747058"/>
                  <a:gd name="connsiteY31" fmla="*/ 58931 h 637012"/>
                  <a:gd name="connsiteX32" fmla="*/ 302829 w 747058"/>
                  <a:gd name="connsiteY32" fmla="*/ 59695 h 637012"/>
                  <a:gd name="connsiteX33" fmla="*/ 282057 w 747058"/>
                  <a:gd name="connsiteY33" fmla="*/ 77341 h 637012"/>
                  <a:gd name="connsiteX34" fmla="*/ 279904 w 747058"/>
                  <a:gd name="connsiteY34" fmla="*/ 77063 h 637012"/>
                  <a:gd name="connsiteX35" fmla="*/ 244335 w 747058"/>
                  <a:gd name="connsiteY35" fmla="*/ 67545 h 637012"/>
                  <a:gd name="connsiteX36" fmla="*/ 99976 w 747058"/>
                  <a:gd name="connsiteY36" fmla="*/ 19750 h 637012"/>
                  <a:gd name="connsiteX37" fmla="*/ 89834 w 747058"/>
                  <a:gd name="connsiteY37" fmla="*/ 11831 h 637012"/>
                  <a:gd name="connsiteX38" fmla="*/ 81914 w 747058"/>
                  <a:gd name="connsiteY38" fmla="*/ 20931 h 637012"/>
                  <a:gd name="connsiteX39" fmla="*/ 22725 w 747058"/>
                  <a:gd name="connsiteY39" fmla="*/ 298673 h 637012"/>
                  <a:gd name="connsiteX40" fmla="*/ 3135 w 747058"/>
                  <a:gd name="connsiteY40" fmla="*/ 403572 h 637012"/>
                  <a:gd name="connsiteX41" fmla="*/ 4316 w 747058"/>
                  <a:gd name="connsiteY41" fmla="*/ 468666 h 637012"/>
                  <a:gd name="connsiteX42" fmla="*/ 123596 w 747058"/>
                  <a:gd name="connsiteY42" fmla="*/ 608579 h 637012"/>
                  <a:gd name="connsiteX43" fmla="*/ 233081 w 747058"/>
                  <a:gd name="connsiteY43" fmla="*/ 636506 h 637012"/>
                  <a:gd name="connsiteX44" fmla="*/ 352569 w 747058"/>
                  <a:gd name="connsiteY44" fmla="*/ 597116 h 637012"/>
                  <a:gd name="connsiteX45" fmla="*/ 396405 w 747058"/>
                  <a:gd name="connsiteY45" fmla="*/ 561617 h 637012"/>
                  <a:gd name="connsiteX46" fmla="*/ 416760 w 747058"/>
                  <a:gd name="connsiteY46" fmla="*/ 560644 h 637012"/>
                  <a:gd name="connsiteX47" fmla="*/ 432460 w 747058"/>
                  <a:gd name="connsiteY47" fmla="*/ 567730 h 637012"/>
                  <a:gd name="connsiteX48" fmla="*/ 493803 w 747058"/>
                  <a:gd name="connsiteY48" fmla="*/ 588571 h 637012"/>
                  <a:gd name="connsiteX49" fmla="*/ 581196 w 747058"/>
                  <a:gd name="connsiteY49" fmla="*/ 613858 h 637012"/>
                  <a:gd name="connsiteX50" fmla="*/ 654348 w 747058"/>
                  <a:gd name="connsiteY50" fmla="*/ 604063 h 637012"/>
                  <a:gd name="connsiteX51" fmla="*/ 673591 w 747058"/>
                  <a:gd name="connsiteY51" fmla="*/ 580513 h 637012"/>
                  <a:gd name="connsiteX52" fmla="*/ 676717 w 747058"/>
                  <a:gd name="connsiteY52" fmla="*/ 551335 h 637012"/>
                  <a:gd name="connsiteX53" fmla="*/ 696585 w 747058"/>
                  <a:gd name="connsiteY53" fmla="*/ 465609 h 637012"/>
                  <a:gd name="connsiteX54" fmla="*/ 713953 w 747058"/>
                  <a:gd name="connsiteY54" fmla="*/ 380022 h 637012"/>
                  <a:gd name="connsiteX55" fmla="*/ 729167 w 747058"/>
                  <a:gd name="connsiteY55" fmla="*/ 295269 h 637012"/>
                  <a:gd name="connsiteX56" fmla="*/ 746673 w 747058"/>
                  <a:gd name="connsiteY56" fmla="*/ 196691 h 637012"/>
                  <a:gd name="connsiteX57" fmla="*/ 738892 w 747058"/>
                  <a:gd name="connsiteY57" fmla="*/ 178281 h 637012"/>
                  <a:gd name="connsiteX58" fmla="*/ 691028 w 747058"/>
                  <a:gd name="connsiteY58" fmla="*/ 139864 h 637012"/>
                  <a:gd name="connsiteX59" fmla="*/ 638230 w 747058"/>
                  <a:gd name="connsiteY59" fmla="*/ 132917 h 637012"/>
                  <a:gd name="connsiteX60" fmla="*/ 598077 w 747058"/>
                  <a:gd name="connsiteY60" fmla="*/ 120482 h 637012"/>
                  <a:gd name="connsiteX61" fmla="*/ 590088 w 747058"/>
                  <a:gd name="connsiteY61" fmla="*/ 110131 h 637012"/>
                  <a:gd name="connsiteX62" fmla="*/ 691028 w 747058"/>
                  <a:gd name="connsiteY62" fmla="*/ 139864 h 637012"/>
                  <a:gd name="connsiteX63" fmla="*/ 695057 w 747058"/>
                  <a:gd name="connsiteY63" fmla="*/ 151813 h 637012"/>
                  <a:gd name="connsiteX64" fmla="*/ 688527 w 747058"/>
                  <a:gd name="connsiteY64" fmla="*/ 168555 h 637012"/>
                  <a:gd name="connsiteX65" fmla="*/ 686234 w 747058"/>
                  <a:gd name="connsiteY65" fmla="*/ 176475 h 637012"/>
                  <a:gd name="connsiteX66" fmla="*/ 689916 w 747058"/>
                  <a:gd name="connsiteY66" fmla="*/ 183005 h 637012"/>
                  <a:gd name="connsiteX67" fmla="*/ 696307 w 747058"/>
                  <a:gd name="connsiteY67" fmla="*/ 179045 h 637012"/>
                  <a:gd name="connsiteX68" fmla="*/ 700267 w 747058"/>
                  <a:gd name="connsiteY68" fmla="*/ 166819 h 637012"/>
                  <a:gd name="connsiteX69" fmla="*/ 730695 w 747058"/>
                  <a:gd name="connsiteY69" fmla="*/ 185645 h 637012"/>
                  <a:gd name="connsiteX70" fmla="*/ 731390 w 747058"/>
                  <a:gd name="connsiteY70" fmla="*/ 197594 h 637012"/>
                  <a:gd name="connsiteX71" fmla="*/ 677481 w 747058"/>
                  <a:gd name="connsiteY71" fmla="*/ 209473 h 637012"/>
                  <a:gd name="connsiteX72" fmla="*/ 565495 w 747058"/>
                  <a:gd name="connsiteY72" fmla="*/ 174530 h 637012"/>
                  <a:gd name="connsiteX73" fmla="*/ 528745 w 747058"/>
                  <a:gd name="connsiteY73" fmla="*/ 164040 h 637012"/>
                  <a:gd name="connsiteX74" fmla="*/ 570150 w 747058"/>
                  <a:gd name="connsiteY74" fmla="*/ 138752 h 637012"/>
                  <a:gd name="connsiteX75" fmla="*/ 567232 w 747058"/>
                  <a:gd name="connsiteY75" fmla="*/ 155148 h 637012"/>
                  <a:gd name="connsiteX76" fmla="*/ 569942 w 747058"/>
                  <a:gd name="connsiteY76" fmla="*/ 160844 h 637012"/>
                  <a:gd name="connsiteX77" fmla="*/ 619960 w 747058"/>
                  <a:gd name="connsiteY77" fmla="*/ 180782 h 637012"/>
                  <a:gd name="connsiteX78" fmla="*/ 667547 w 747058"/>
                  <a:gd name="connsiteY78" fmla="*/ 184325 h 637012"/>
                  <a:gd name="connsiteX79" fmla="*/ 621766 w 747058"/>
                  <a:gd name="connsiteY79" fmla="*/ 172654 h 637012"/>
                  <a:gd name="connsiteX80" fmla="*/ 579389 w 747058"/>
                  <a:gd name="connsiteY80" fmla="*/ 159455 h 637012"/>
                  <a:gd name="connsiteX81" fmla="*/ 575846 w 747058"/>
                  <a:gd name="connsiteY81" fmla="*/ 152855 h 637012"/>
                  <a:gd name="connsiteX82" fmla="*/ 581890 w 747058"/>
                  <a:gd name="connsiteY82" fmla="*/ 121524 h 637012"/>
                  <a:gd name="connsiteX83" fmla="*/ 695057 w 747058"/>
                  <a:gd name="connsiteY83" fmla="*/ 151674 h 637012"/>
                  <a:gd name="connsiteX84" fmla="*/ 576541 w 747058"/>
                  <a:gd name="connsiteY84" fmla="*/ 105615 h 637012"/>
                  <a:gd name="connsiteX85" fmla="*/ 576749 w 747058"/>
                  <a:gd name="connsiteY85" fmla="*/ 119370 h 637012"/>
                  <a:gd name="connsiteX86" fmla="*/ 566884 w 747058"/>
                  <a:gd name="connsiteY86" fmla="*/ 128957 h 637012"/>
                  <a:gd name="connsiteX87" fmla="*/ 531247 w 747058"/>
                  <a:gd name="connsiteY87" fmla="*/ 149798 h 637012"/>
                  <a:gd name="connsiteX88" fmla="*/ 522146 w 747058"/>
                  <a:gd name="connsiteY88" fmla="*/ 146533 h 637012"/>
                  <a:gd name="connsiteX89" fmla="*/ 501305 w 747058"/>
                  <a:gd name="connsiteY89" fmla="*/ 78244 h 637012"/>
                  <a:gd name="connsiteX90" fmla="*/ 504500 w 747058"/>
                  <a:gd name="connsiteY90" fmla="*/ 73659 h 637012"/>
                  <a:gd name="connsiteX91" fmla="*/ 548615 w 747058"/>
                  <a:gd name="connsiteY91" fmla="*/ 47052 h 637012"/>
                  <a:gd name="connsiteX92" fmla="*/ 576541 w 747058"/>
                  <a:gd name="connsiteY92" fmla="*/ 105615 h 637012"/>
                  <a:gd name="connsiteX93" fmla="*/ 393001 w 747058"/>
                  <a:gd name="connsiteY93" fmla="*/ 15929 h 637012"/>
                  <a:gd name="connsiteX94" fmla="*/ 429750 w 747058"/>
                  <a:gd name="connsiteY94" fmla="*/ 10094 h 637012"/>
                  <a:gd name="connsiteX95" fmla="*/ 439824 w 747058"/>
                  <a:gd name="connsiteY95" fmla="*/ 12595 h 637012"/>
                  <a:gd name="connsiteX96" fmla="*/ 438226 w 747058"/>
                  <a:gd name="connsiteY96" fmla="*/ 21348 h 637012"/>
                  <a:gd name="connsiteX97" fmla="*/ 446284 w 747058"/>
                  <a:gd name="connsiteY97" fmla="*/ 25030 h 637012"/>
                  <a:gd name="connsiteX98" fmla="*/ 481228 w 747058"/>
                  <a:gd name="connsiteY98" fmla="*/ 34339 h 637012"/>
                  <a:gd name="connsiteX99" fmla="*/ 502764 w 747058"/>
                  <a:gd name="connsiteY99" fmla="*/ 31699 h 637012"/>
                  <a:gd name="connsiteX100" fmla="*/ 516172 w 747058"/>
                  <a:gd name="connsiteY100" fmla="*/ 30588 h 637012"/>
                  <a:gd name="connsiteX101" fmla="*/ 547294 w 747058"/>
                  <a:gd name="connsiteY101" fmla="*/ 42745 h 637012"/>
                  <a:gd name="connsiteX102" fmla="*/ 499013 w 747058"/>
                  <a:gd name="connsiteY102" fmla="*/ 64767 h 637012"/>
                  <a:gd name="connsiteX103" fmla="*/ 489565 w 747058"/>
                  <a:gd name="connsiteY103" fmla="*/ 63169 h 637012"/>
                  <a:gd name="connsiteX104" fmla="*/ 399740 w 747058"/>
                  <a:gd name="connsiteY104" fmla="*/ 37812 h 637012"/>
                  <a:gd name="connsiteX105" fmla="*/ 368895 w 747058"/>
                  <a:gd name="connsiteY105" fmla="*/ 31213 h 637012"/>
                  <a:gd name="connsiteX106" fmla="*/ 393001 w 747058"/>
                  <a:gd name="connsiteY106" fmla="*/ 15860 h 637012"/>
                  <a:gd name="connsiteX107" fmla="*/ 215783 w 747058"/>
                  <a:gd name="connsiteY107" fmla="*/ 14609 h 637012"/>
                  <a:gd name="connsiteX108" fmla="*/ 309220 w 747058"/>
                  <a:gd name="connsiteY108" fmla="*/ 36632 h 637012"/>
                  <a:gd name="connsiteX109" fmla="*/ 215783 w 747058"/>
                  <a:gd name="connsiteY109" fmla="*/ 14609 h 637012"/>
                  <a:gd name="connsiteX110" fmla="*/ 302690 w 747058"/>
                  <a:gd name="connsiteY110" fmla="*/ 73798 h 637012"/>
                  <a:gd name="connsiteX111" fmla="*/ 354932 w 747058"/>
                  <a:gd name="connsiteY111" fmla="*/ 39480 h 637012"/>
                  <a:gd name="connsiteX112" fmla="*/ 361114 w 747058"/>
                  <a:gd name="connsiteY112" fmla="*/ 38021 h 637012"/>
                  <a:gd name="connsiteX113" fmla="*/ 459762 w 747058"/>
                  <a:gd name="connsiteY113" fmla="*/ 65184 h 637012"/>
                  <a:gd name="connsiteX114" fmla="*/ 493663 w 747058"/>
                  <a:gd name="connsiteY114" fmla="*/ 75257 h 637012"/>
                  <a:gd name="connsiteX115" fmla="*/ 498457 w 747058"/>
                  <a:gd name="connsiteY115" fmla="*/ 79911 h 637012"/>
                  <a:gd name="connsiteX116" fmla="*/ 515754 w 747058"/>
                  <a:gd name="connsiteY116" fmla="*/ 153897 h 637012"/>
                  <a:gd name="connsiteX117" fmla="*/ 515060 w 747058"/>
                  <a:gd name="connsiteY117" fmla="*/ 156815 h 637012"/>
                  <a:gd name="connsiteX118" fmla="*/ 286712 w 747058"/>
                  <a:gd name="connsiteY118" fmla="*/ 88039 h 637012"/>
                  <a:gd name="connsiteX119" fmla="*/ 302760 w 747058"/>
                  <a:gd name="connsiteY119" fmla="*/ 73867 h 637012"/>
                  <a:gd name="connsiteX120" fmla="*/ 284420 w 747058"/>
                  <a:gd name="connsiteY120" fmla="*/ 92833 h 637012"/>
                  <a:gd name="connsiteX121" fmla="*/ 462332 w 747058"/>
                  <a:gd name="connsiteY121" fmla="*/ 149034 h 637012"/>
                  <a:gd name="connsiteX122" fmla="*/ 510753 w 747058"/>
                  <a:gd name="connsiteY122" fmla="*/ 165568 h 637012"/>
                  <a:gd name="connsiteX123" fmla="*/ 517630 w 747058"/>
                  <a:gd name="connsiteY123" fmla="*/ 172584 h 637012"/>
                  <a:gd name="connsiteX124" fmla="*/ 513810 w 747058"/>
                  <a:gd name="connsiteY124" fmla="*/ 300826 h 637012"/>
                  <a:gd name="connsiteX125" fmla="*/ 494149 w 747058"/>
                  <a:gd name="connsiteY125" fmla="*/ 262895 h 637012"/>
                  <a:gd name="connsiteX126" fmla="*/ 464278 w 747058"/>
                  <a:gd name="connsiteY126" fmla="*/ 229272 h 637012"/>
                  <a:gd name="connsiteX127" fmla="*/ 341038 w 747058"/>
                  <a:gd name="connsiteY127" fmla="*/ 172306 h 637012"/>
                  <a:gd name="connsiteX128" fmla="*/ 255311 w 747058"/>
                  <a:gd name="connsiteY128" fmla="*/ 182797 h 637012"/>
                  <a:gd name="connsiteX129" fmla="*/ 239403 w 747058"/>
                  <a:gd name="connsiteY129" fmla="*/ 188910 h 637012"/>
                  <a:gd name="connsiteX130" fmla="*/ 241765 w 747058"/>
                  <a:gd name="connsiteY130" fmla="*/ 178629 h 637012"/>
                  <a:gd name="connsiteX131" fmla="*/ 278445 w 747058"/>
                  <a:gd name="connsiteY131" fmla="*/ 96098 h 637012"/>
                  <a:gd name="connsiteX132" fmla="*/ 284350 w 747058"/>
                  <a:gd name="connsiteY132" fmla="*/ 92902 h 637012"/>
                  <a:gd name="connsiteX133" fmla="*/ 75940 w 747058"/>
                  <a:gd name="connsiteY133" fmla="*/ 95264 h 637012"/>
                  <a:gd name="connsiteX134" fmla="*/ 91571 w 747058"/>
                  <a:gd name="connsiteY134" fmla="*/ 24683 h 637012"/>
                  <a:gd name="connsiteX135" fmla="*/ 95808 w 747058"/>
                  <a:gd name="connsiteY135" fmla="*/ 21279 h 637012"/>
                  <a:gd name="connsiteX136" fmla="*/ 186605 w 747058"/>
                  <a:gd name="connsiteY136" fmla="*/ 55666 h 637012"/>
                  <a:gd name="connsiteX137" fmla="*/ 270039 w 747058"/>
                  <a:gd name="connsiteY137" fmla="*/ 83593 h 637012"/>
                  <a:gd name="connsiteX138" fmla="*/ 275736 w 747058"/>
                  <a:gd name="connsiteY138" fmla="*/ 90054 h 637012"/>
                  <a:gd name="connsiteX139" fmla="*/ 274485 w 747058"/>
                  <a:gd name="connsiteY139" fmla="*/ 93111 h 637012"/>
                  <a:gd name="connsiteX140" fmla="*/ 238083 w 747058"/>
                  <a:gd name="connsiteY140" fmla="*/ 163345 h 637012"/>
                  <a:gd name="connsiteX141" fmla="*/ 231205 w 747058"/>
                  <a:gd name="connsiteY141" fmla="*/ 165290 h 637012"/>
                  <a:gd name="connsiteX142" fmla="*/ 203139 w 747058"/>
                  <a:gd name="connsiteY142" fmla="*/ 160705 h 637012"/>
                  <a:gd name="connsiteX143" fmla="*/ 88792 w 747058"/>
                  <a:gd name="connsiteY143" fmla="*/ 124858 h 637012"/>
                  <a:gd name="connsiteX144" fmla="*/ 76009 w 747058"/>
                  <a:gd name="connsiteY144" fmla="*/ 95403 h 637012"/>
                  <a:gd name="connsiteX145" fmla="*/ 231969 w 747058"/>
                  <a:gd name="connsiteY145" fmla="*/ 174669 h 637012"/>
                  <a:gd name="connsiteX146" fmla="*/ 227940 w 747058"/>
                  <a:gd name="connsiteY146" fmla="*/ 188910 h 637012"/>
                  <a:gd name="connsiteX147" fmla="*/ 224397 w 747058"/>
                  <a:gd name="connsiteY147" fmla="*/ 193356 h 637012"/>
                  <a:gd name="connsiteX148" fmla="*/ 156109 w 747058"/>
                  <a:gd name="connsiteY148" fmla="*/ 224479 h 637012"/>
                  <a:gd name="connsiteX149" fmla="*/ 199180 w 747058"/>
                  <a:gd name="connsiteY149" fmla="*/ 192661 h 637012"/>
                  <a:gd name="connsiteX150" fmla="*/ 218145 w 747058"/>
                  <a:gd name="connsiteY150" fmla="*/ 179114 h 637012"/>
                  <a:gd name="connsiteX151" fmla="*/ 231969 w 747058"/>
                  <a:gd name="connsiteY151" fmla="*/ 174669 h 637012"/>
                  <a:gd name="connsiteX152" fmla="*/ 59892 w 747058"/>
                  <a:gd name="connsiteY152" fmla="*/ 170014 h 637012"/>
                  <a:gd name="connsiteX153" fmla="*/ 65380 w 747058"/>
                  <a:gd name="connsiteY153" fmla="*/ 163067 h 637012"/>
                  <a:gd name="connsiteX154" fmla="*/ 87055 w 747058"/>
                  <a:gd name="connsiteY154" fmla="*/ 144449 h 637012"/>
                  <a:gd name="connsiteX155" fmla="*/ 61559 w 747058"/>
                  <a:gd name="connsiteY155" fmla="*/ 162789 h 637012"/>
                  <a:gd name="connsiteX156" fmla="*/ 71076 w 747058"/>
                  <a:gd name="connsiteY156" fmla="*/ 117911 h 637012"/>
                  <a:gd name="connsiteX157" fmla="*/ 121304 w 747058"/>
                  <a:gd name="connsiteY157" fmla="*/ 149521 h 637012"/>
                  <a:gd name="connsiteX158" fmla="*/ 52042 w 747058"/>
                  <a:gd name="connsiteY158" fmla="*/ 207111 h 637012"/>
                  <a:gd name="connsiteX159" fmla="*/ 59961 w 747058"/>
                  <a:gd name="connsiteY159" fmla="*/ 170083 h 637012"/>
                  <a:gd name="connsiteX160" fmla="*/ 20711 w 747058"/>
                  <a:gd name="connsiteY160" fmla="*/ 332227 h 637012"/>
                  <a:gd name="connsiteX161" fmla="*/ 49610 w 747058"/>
                  <a:gd name="connsiteY161" fmla="*/ 215934 h 637012"/>
                  <a:gd name="connsiteX162" fmla="*/ 55585 w 747058"/>
                  <a:gd name="connsiteY162" fmla="*/ 206902 h 637012"/>
                  <a:gd name="connsiteX163" fmla="*/ 121234 w 747058"/>
                  <a:gd name="connsiteY163" fmla="*/ 153758 h 637012"/>
                  <a:gd name="connsiteX164" fmla="*/ 127834 w 747058"/>
                  <a:gd name="connsiteY164" fmla="*/ 151743 h 637012"/>
                  <a:gd name="connsiteX165" fmla="*/ 160484 w 747058"/>
                  <a:gd name="connsiteY165" fmla="*/ 161400 h 637012"/>
                  <a:gd name="connsiteX166" fmla="*/ 54890 w 747058"/>
                  <a:gd name="connsiteY166" fmla="*/ 254837 h 637012"/>
                  <a:gd name="connsiteX167" fmla="*/ 103033 w 747058"/>
                  <a:gd name="connsiteY167" fmla="*/ 212321 h 637012"/>
                  <a:gd name="connsiteX168" fmla="*/ 160832 w 747058"/>
                  <a:gd name="connsiteY168" fmla="*/ 165082 h 637012"/>
                  <a:gd name="connsiteX169" fmla="*/ 167501 w 747058"/>
                  <a:gd name="connsiteY169" fmla="*/ 163136 h 637012"/>
                  <a:gd name="connsiteX170" fmla="*/ 187092 w 747058"/>
                  <a:gd name="connsiteY170" fmla="*/ 168486 h 637012"/>
                  <a:gd name="connsiteX171" fmla="*/ 188272 w 747058"/>
                  <a:gd name="connsiteY171" fmla="*/ 170917 h 637012"/>
                  <a:gd name="connsiteX172" fmla="*/ 218632 w 747058"/>
                  <a:gd name="connsiteY172" fmla="*/ 174530 h 637012"/>
                  <a:gd name="connsiteX173" fmla="*/ 191608 w 747058"/>
                  <a:gd name="connsiteY173" fmla="*/ 192661 h 637012"/>
                  <a:gd name="connsiteX174" fmla="*/ 145757 w 747058"/>
                  <a:gd name="connsiteY174" fmla="*/ 228022 h 637012"/>
                  <a:gd name="connsiteX175" fmla="*/ 126514 w 747058"/>
                  <a:gd name="connsiteY175" fmla="*/ 239623 h 637012"/>
                  <a:gd name="connsiteX176" fmla="*/ 80316 w 747058"/>
                  <a:gd name="connsiteY176" fmla="*/ 266022 h 637012"/>
                  <a:gd name="connsiteX177" fmla="*/ 75523 w 747058"/>
                  <a:gd name="connsiteY177" fmla="*/ 266925 h 637012"/>
                  <a:gd name="connsiteX178" fmla="*/ 108729 w 747058"/>
                  <a:gd name="connsiteY178" fmla="*/ 237539 h 637012"/>
                  <a:gd name="connsiteX179" fmla="*/ 186744 w 747058"/>
                  <a:gd name="connsiteY179" fmla="*/ 172446 h 637012"/>
                  <a:gd name="connsiteX180" fmla="*/ 168682 w 747058"/>
                  <a:gd name="connsiteY180" fmla="*/ 183005 h 637012"/>
                  <a:gd name="connsiteX181" fmla="*/ 62532 w 747058"/>
                  <a:gd name="connsiteY181" fmla="*/ 275400 h 637012"/>
                  <a:gd name="connsiteX182" fmla="*/ 54057 w 747058"/>
                  <a:gd name="connsiteY182" fmla="*/ 286446 h 637012"/>
                  <a:gd name="connsiteX183" fmla="*/ 74759 w 747058"/>
                  <a:gd name="connsiteY183" fmla="*/ 271857 h 637012"/>
                  <a:gd name="connsiteX184" fmla="*/ 16196 w 747058"/>
                  <a:gd name="connsiteY184" fmla="*/ 355846 h 637012"/>
                  <a:gd name="connsiteX185" fmla="*/ 20642 w 747058"/>
                  <a:gd name="connsiteY185" fmla="*/ 332157 h 637012"/>
                  <a:gd name="connsiteX186" fmla="*/ 365630 w 747058"/>
                  <a:gd name="connsiteY186" fmla="*/ 565577 h 637012"/>
                  <a:gd name="connsiteX187" fmla="*/ 273443 w 747058"/>
                  <a:gd name="connsiteY187" fmla="*/ 623168 h 637012"/>
                  <a:gd name="connsiteX188" fmla="*/ 209670 w 747058"/>
                  <a:gd name="connsiteY188" fmla="*/ 622195 h 637012"/>
                  <a:gd name="connsiteX189" fmla="*/ 130543 w 747058"/>
                  <a:gd name="connsiteY189" fmla="*/ 598992 h 637012"/>
                  <a:gd name="connsiteX190" fmla="*/ 17307 w 747058"/>
                  <a:gd name="connsiteY190" fmla="*/ 477141 h 637012"/>
                  <a:gd name="connsiteX191" fmla="*/ 14320 w 747058"/>
                  <a:gd name="connsiteY191" fmla="*/ 396208 h 637012"/>
                  <a:gd name="connsiteX192" fmla="*/ 56627 w 747058"/>
                  <a:gd name="connsiteY192" fmla="*/ 302424 h 637012"/>
                  <a:gd name="connsiteX193" fmla="*/ 153816 w 747058"/>
                  <a:gd name="connsiteY193" fmla="*/ 244556 h 637012"/>
                  <a:gd name="connsiteX194" fmla="*/ 335132 w 747058"/>
                  <a:gd name="connsiteY194" fmla="*/ 302841 h 637012"/>
                  <a:gd name="connsiteX195" fmla="*/ 407938 w 747058"/>
                  <a:gd name="connsiteY195" fmla="*/ 435668 h 637012"/>
                  <a:gd name="connsiteX196" fmla="*/ 409118 w 747058"/>
                  <a:gd name="connsiteY196" fmla="*/ 455744 h 637012"/>
                  <a:gd name="connsiteX197" fmla="*/ 365699 w 747058"/>
                  <a:gd name="connsiteY197" fmla="*/ 565577 h 637012"/>
                  <a:gd name="connsiteX198" fmla="*/ 397517 w 747058"/>
                  <a:gd name="connsiteY198" fmla="*/ 543694 h 637012"/>
                  <a:gd name="connsiteX199" fmla="*/ 396336 w 747058"/>
                  <a:gd name="connsiteY199" fmla="*/ 542721 h 637012"/>
                  <a:gd name="connsiteX200" fmla="*/ 405784 w 747058"/>
                  <a:gd name="connsiteY200" fmla="*/ 524173 h 637012"/>
                  <a:gd name="connsiteX201" fmla="*/ 413773 w 747058"/>
                  <a:gd name="connsiteY201" fmla="*/ 410102 h 637012"/>
                  <a:gd name="connsiteX202" fmla="*/ 312347 w 747058"/>
                  <a:gd name="connsiteY202" fmla="*/ 267828 h 637012"/>
                  <a:gd name="connsiteX203" fmla="*/ 180839 w 747058"/>
                  <a:gd name="connsiteY203" fmla="*/ 228647 h 637012"/>
                  <a:gd name="connsiteX204" fmla="*/ 172642 w 747058"/>
                  <a:gd name="connsiteY204" fmla="*/ 229619 h 637012"/>
                  <a:gd name="connsiteX205" fmla="*/ 164166 w 747058"/>
                  <a:gd name="connsiteY205" fmla="*/ 230522 h 637012"/>
                  <a:gd name="connsiteX206" fmla="*/ 169794 w 747058"/>
                  <a:gd name="connsiteY206" fmla="*/ 226563 h 637012"/>
                  <a:gd name="connsiteX207" fmla="*/ 247600 w 747058"/>
                  <a:gd name="connsiteY207" fmla="*/ 194259 h 637012"/>
                  <a:gd name="connsiteX208" fmla="*/ 339439 w 747058"/>
                  <a:gd name="connsiteY208" fmla="*/ 182380 h 637012"/>
                  <a:gd name="connsiteX209" fmla="*/ 423776 w 747058"/>
                  <a:gd name="connsiteY209" fmla="*/ 215378 h 637012"/>
                  <a:gd name="connsiteX210" fmla="*/ 425027 w 747058"/>
                  <a:gd name="connsiteY210" fmla="*/ 216281 h 637012"/>
                  <a:gd name="connsiteX211" fmla="*/ 506515 w 747058"/>
                  <a:gd name="connsiteY211" fmla="*/ 314581 h 637012"/>
                  <a:gd name="connsiteX212" fmla="*/ 516450 w 747058"/>
                  <a:gd name="connsiteY212" fmla="*/ 374951 h 637012"/>
                  <a:gd name="connsiteX213" fmla="*/ 502625 w 747058"/>
                  <a:gd name="connsiteY213" fmla="*/ 460538 h 637012"/>
                  <a:gd name="connsiteX214" fmla="*/ 489565 w 747058"/>
                  <a:gd name="connsiteY214" fmla="*/ 479434 h 637012"/>
                  <a:gd name="connsiteX215" fmla="*/ 427597 w 747058"/>
                  <a:gd name="connsiteY215" fmla="*/ 523894 h 637012"/>
                  <a:gd name="connsiteX216" fmla="*/ 397517 w 747058"/>
                  <a:gd name="connsiteY216" fmla="*/ 543832 h 637012"/>
                  <a:gd name="connsiteX217" fmla="*/ 523327 w 747058"/>
                  <a:gd name="connsiteY217" fmla="*/ 466582 h 637012"/>
                  <a:gd name="connsiteX218" fmla="*/ 562230 w 747058"/>
                  <a:gd name="connsiteY218" fmla="*/ 474293 h 637012"/>
                  <a:gd name="connsiteX219" fmla="*/ 578625 w 747058"/>
                  <a:gd name="connsiteY219" fmla="*/ 494648 h 637012"/>
                  <a:gd name="connsiteX220" fmla="*/ 577167 w 747058"/>
                  <a:gd name="connsiteY220" fmla="*/ 511529 h 637012"/>
                  <a:gd name="connsiteX221" fmla="*/ 542918 w 747058"/>
                  <a:gd name="connsiteY221" fmla="*/ 539734 h 637012"/>
                  <a:gd name="connsiteX222" fmla="*/ 513601 w 747058"/>
                  <a:gd name="connsiteY222" fmla="*/ 533620 h 637012"/>
                  <a:gd name="connsiteX223" fmla="*/ 496025 w 747058"/>
                  <a:gd name="connsiteY223" fmla="*/ 507083 h 637012"/>
                  <a:gd name="connsiteX224" fmla="*/ 523258 w 747058"/>
                  <a:gd name="connsiteY224" fmla="*/ 466582 h 637012"/>
                  <a:gd name="connsiteX225" fmla="*/ 647192 w 747058"/>
                  <a:gd name="connsiteY225" fmla="*/ 591559 h 637012"/>
                  <a:gd name="connsiteX226" fmla="*/ 615513 w 747058"/>
                  <a:gd name="connsiteY226" fmla="*/ 605314 h 637012"/>
                  <a:gd name="connsiteX227" fmla="*/ 606622 w 747058"/>
                  <a:gd name="connsiteY227" fmla="*/ 605314 h 637012"/>
                  <a:gd name="connsiteX228" fmla="*/ 516519 w 747058"/>
                  <a:gd name="connsiteY228" fmla="*/ 585029 h 637012"/>
                  <a:gd name="connsiteX229" fmla="*/ 422665 w 747058"/>
                  <a:gd name="connsiteY229" fmla="*/ 557379 h 637012"/>
                  <a:gd name="connsiteX230" fmla="*/ 410369 w 747058"/>
                  <a:gd name="connsiteY230" fmla="*/ 552864 h 637012"/>
                  <a:gd name="connsiteX231" fmla="*/ 411758 w 747058"/>
                  <a:gd name="connsiteY231" fmla="*/ 550779 h 637012"/>
                  <a:gd name="connsiteX232" fmla="*/ 440797 w 747058"/>
                  <a:gd name="connsiteY232" fmla="*/ 544944 h 637012"/>
                  <a:gd name="connsiteX233" fmla="*/ 539583 w 747058"/>
                  <a:gd name="connsiteY233" fmla="*/ 574122 h 637012"/>
                  <a:gd name="connsiteX234" fmla="*/ 557576 w 747058"/>
                  <a:gd name="connsiteY234" fmla="*/ 579471 h 637012"/>
                  <a:gd name="connsiteX235" fmla="*/ 628782 w 747058"/>
                  <a:gd name="connsiteY235" fmla="*/ 583709 h 637012"/>
                  <a:gd name="connsiteX236" fmla="*/ 659558 w 747058"/>
                  <a:gd name="connsiteY236" fmla="*/ 572663 h 637012"/>
                  <a:gd name="connsiteX237" fmla="*/ 647123 w 747058"/>
                  <a:gd name="connsiteY237" fmla="*/ 591559 h 637012"/>
                  <a:gd name="connsiteX238" fmla="*/ 710618 w 747058"/>
                  <a:gd name="connsiteY238" fmla="*/ 326322 h 637012"/>
                  <a:gd name="connsiteX239" fmla="*/ 702074 w 747058"/>
                  <a:gd name="connsiteY239" fmla="*/ 378355 h 637012"/>
                  <a:gd name="connsiteX240" fmla="*/ 675466 w 747058"/>
                  <a:gd name="connsiteY240" fmla="*/ 490271 h 637012"/>
                  <a:gd name="connsiteX241" fmla="*/ 669145 w 747058"/>
                  <a:gd name="connsiteY241" fmla="*/ 515836 h 637012"/>
                  <a:gd name="connsiteX242" fmla="*/ 653584 w 747058"/>
                  <a:gd name="connsiteY242" fmla="*/ 543346 h 637012"/>
                  <a:gd name="connsiteX243" fmla="*/ 637119 w 747058"/>
                  <a:gd name="connsiteY243" fmla="*/ 565021 h 637012"/>
                  <a:gd name="connsiteX244" fmla="*/ 663518 w 747058"/>
                  <a:gd name="connsiteY244" fmla="*/ 535913 h 637012"/>
                  <a:gd name="connsiteX245" fmla="*/ 660947 w 747058"/>
                  <a:gd name="connsiteY245" fmla="*/ 566272 h 637012"/>
                  <a:gd name="connsiteX246" fmla="*/ 658585 w 747058"/>
                  <a:gd name="connsiteY246" fmla="*/ 568356 h 637012"/>
                  <a:gd name="connsiteX247" fmla="*/ 611554 w 747058"/>
                  <a:gd name="connsiteY247" fmla="*/ 577942 h 637012"/>
                  <a:gd name="connsiteX248" fmla="*/ 569317 w 747058"/>
                  <a:gd name="connsiteY248" fmla="*/ 574122 h 637012"/>
                  <a:gd name="connsiteX249" fmla="*/ 481923 w 747058"/>
                  <a:gd name="connsiteY249" fmla="*/ 551474 h 637012"/>
                  <a:gd name="connsiteX250" fmla="*/ 428640 w 747058"/>
                  <a:gd name="connsiteY250" fmla="*/ 536677 h 637012"/>
                  <a:gd name="connsiteX251" fmla="*/ 487897 w 747058"/>
                  <a:gd name="connsiteY251" fmla="*/ 492981 h 637012"/>
                  <a:gd name="connsiteX252" fmla="*/ 488036 w 747058"/>
                  <a:gd name="connsiteY252" fmla="*/ 500205 h 637012"/>
                  <a:gd name="connsiteX253" fmla="*/ 515338 w 747058"/>
                  <a:gd name="connsiteY253" fmla="*/ 545639 h 637012"/>
                  <a:gd name="connsiteX254" fmla="*/ 540347 w 747058"/>
                  <a:gd name="connsiteY254" fmla="*/ 550918 h 637012"/>
                  <a:gd name="connsiteX255" fmla="*/ 587725 w 747058"/>
                  <a:gd name="connsiteY255" fmla="*/ 515836 h 637012"/>
                  <a:gd name="connsiteX256" fmla="*/ 586336 w 747058"/>
                  <a:gd name="connsiteY256" fmla="*/ 482282 h 637012"/>
                  <a:gd name="connsiteX257" fmla="*/ 585017 w 747058"/>
                  <a:gd name="connsiteY257" fmla="*/ 475752 h 637012"/>
                  <a:gd name="connsiteX258" fmla="*/ 579528 w 747058"/>
                  <a:gd name="connsiteY258" fmla="*/ 472626 h 637012"/>
                  <a:gd name="connsiteX259" fmla="*/ 534025 w 747058"/>
                  <a:gd name="connsiteY259" fmla="*/ 457203 h 637012"/>
                  <a:gd name="connsiteX260" fmla="*/ 513045 w 747058"/>
                  <a:gd name="connsiteY260" fmla="*/ 465679 h 637012"/>
                  <a:gd name="connsiteX261" fmla="*/ 523535 w 747058"/>
                  <a:gd name="connsiteY261" fmla="*/ 427818 h 637012"/>
                  <a:gd name="connsiteX262" fmla="*/ 539861 w 747058"/>
                  <a:gd name="connsiteY262" fmla="*/ 401141 h 637012"/>
                  <a:gd name="connsiteX263" fmla="*/ 643163 w 747058"/>
                  <a:gd name="connsiteY263" fmla="*/ 316666 h 637012"/>
                  <a:gd name="connsiteX264" fmla="*/ 652888 w 747058"/>
                  <a:gd name="connsiteY264" fmla="*/ 314581 h 637012"/>
                  <a:gd name="connsiteX265" fmla="*/ 701865 w 747058"/>
                  <a:gd name="connsiteY265" fmla="*/ 315484 h 637012"/>
                  <a:gd name="connsiteX266" fmla="*/ 711730 w 747058"/>
                  <a:gd name="connsiteY266" fmla="*/ 313261 h 637012"/>
                  <a:gd name="connsiteX267" fmla="*/ 710549 w 747058"/>
                  <a:gd name="connsiteY267" fmla="*/ 326113 h 637012"/>
                  <a:gd name="connsiteX268" fmla="*/ 525689 w 747058"/>
                  <a:gd name="connsiteY268" fmla="*/ 272760 h 637012"/>
                  <a:gd name="connsiteX269" fmla="*/ 558548 w 747058"/>
                  <a:gd name="connsiteY269" fmla="*/ 292420 h 637012"/>
                  <a:gd name="connsiteX270" fmla="*/ 524369 w 747058"/>
                  <a:gd name="connsiteY270" fmla="*/ 317291 h 637012"/>
                  <a:gd name="connsiteX271" fmla="*/ 525689 w 747058"/>
                  <a:gd name="connsiteY271" fmla="*/ 272760 h 637012"/>
                  <a:gd name="connsiteX272" fmla="*/ 534998 w 747058"/>
                  <a:gd name="connsiteY272" fmla="*/ 315137 h 637012"/>
                  <a:gd name="connsiteX273" fmla="*/ 557715 w 747058"/>
                  <a:gd name="connsiteY273" fmla="*/ 296589 h 637012"/>
                  <a:gd name="connsiteX274" fmla="*/ 564245 w 747058"/>
                  <a:gd name="connsiteY274" fmla="*/ 294296 h 637012"/>
                  <a:gd name="connsiteX275" fmla="*/ 591825 w 747058"/>
                  <a:gd name="connsiteY275" fmla="*/ 303813 h 637012"/>
                  <a:gd name="connsiteX276" fmla="*/ 527356 w 747058"/>
                  <a:gd name="connsiteY276" fmla="*/ 357722 h 637012"/>
                  <a:gd name="connsiteX277" fmla="*/ 524786 w 747058"/>
                  <a:gd name="connsiteY277" fmla="*/ 339174 h 637012"/>
                  <a:gd name="connsiteX278" fmla="*/ 534928 w 747058"/>
                  <a:gd name="connsiteY278" fmla="*/ 315137 h 637012"/>
                  <a:gd name="connsiteX279" fmla="*/ 527774 w 747058"/>
                  <a:gd name="connsiteY279" fmla="*/ 365156 h 637012"/>
                  <a:gd name="connsiteX280" fmla="*/ 530830 w 747058"/>
                  <a:gd name="connsiteY280" fmla="*/ 360293 h 637012"/>
                  <a:gd name="connsiteX281" fmla="*/ 593978 w 747058"/>
                  <a:gd name="connsiteY281" fmla="*/ 307912 h 637012"/>
                  <a:gd name="connsiteX282" fmla="*/ 600786 w 747058"/>
                  <a:gd name="connsiteY282" fmla="*/ 306106 h 637012"/>
                  <a:gd name="connsiteX283" fmla="*/ 642191 w 747058"/>
                  <a:gd name="connsiteY283" fmla="*/ 313331 h 637012"/>
                  <a:gd name="connsiteX284" fmla="*/ 527842 w 747058"/>
                  <a:gd name="connsiteY284" fmla="*/ 407602 h 637012"/>
                  <a:gd name="connsiteX285" fmla="*/ 527842 w 747058"/>
                  <a:gd name="connsiteY285" fmla="*/ 365156 h 637012"/>
                  <a:gd name="connsiteX286" fmla="*/ 727222 w 747058"/>
                  <a:gd name="connsiteY286" fmla="*/ 248724 h 637012"/>
                  <a:gd name="connsiteX287" fmla="*/ 719372 w 747058"/>
                  <a:gd name="connsiteY287" fmla="*/ 285473 h 637012"/>
                  <a:gd name="connsiteX288" fmla="*/ 696724 w 747058"/>
                  <a:gd name="connsiteY288" fmla="*/ 304786 h 637012"/>
                  <a:gd name="connsiteX289" fmla="*/ 650805 w 747058"/>
                  <a:gd name="connsiteY289" fmla="*/ 303952 h 637012"/>
                  <a:gd name="connsiteX290" fmla="*/ 553269 w 747058"/>
                  <a:gd name="connsiteY290" fmla="*/ 282555 h 637012"/>
                  <a:gd name="connsiteX291" fmla="*/ 528190 w 747058"/>
                  <a:gd name="connsiteY291" fmla="*/ 270745 h 637012"/>
                  <a:gd name="connsiteX292" fmla="*/ 525550 w 747058"/>
                  <a:gd name="connsiteY292" fmla="*/ 268245 h 637012"/>
                  <a:gd name="connsiteX293" fmla="*/ 524995 w 747058"/>
                  <a:gd name="connsiteY293" fmla="*/ 246431 h 637012"/>
                  <a:gd name="connsiteX294" fmla="*/ 521312 w 747058"/>
                  <a:gd name="connsiteY294" fmla="*/ 173487 h 637012"/>
                  <a:gd name="connsiteX295" fmla="*/ 526592 w 747058"/>
                  <a:gd name="connsiteY295" fmla="*/ 169597 h 637012"/>
                  <a:gd name="connsiteX296" fmla="*/ 569663 w 747058"/>
                  <a:gd name="connsiteY296" fmla="*/ 185228 h 637012"/>
                  <a:gd name="connsiteX297" fmla="*/ 676162 w 747058"/>
                  <a:gd name="connsiteY297" fmla="*/ 219755 h 637012"/>
                  <a:gd name="connsiteX298" fmla="*/ 723887 w 747058"/>
                  <a:gd name="connsiteY298" fmla="*/ 216073 h 637012"/>
                  <a:gd name="connsiteX299" fmla="*/ 736739 w 747058"/>
                  <a:gd name="connsiteY299" fmla="*/ 207528 h 637012"/>
                  <a:gd name="connsiteX300" fmla="*/ 727152 w 747058"/>
                  <a:gd name="connsiteY300" fmla="*/ 248654 h 63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747058" h="637012">
                    <a:moveTo>
                      <a:pt x="738615" y="178420"/>
                    </a:moveTo>
                    <a:cubicBezTo>
                      <a:pt x="729862" y="172932"/>
                      <a:pt x="720414" y="168903"/>
                      <a:pt x="711104" y="164526"/>
                    </a:cubicBezTo>
                    <a:cubicBezTo>
                      <a:pt x="708048" y="163067"/>
                      <a:pt x="702004" y="165568"/>
                      <a:pt x="702074" y="159385"/>
                    </a:cubicBezTo>
                    <a:cubicBezTo>
                      <a:pt x="702074" y="155425"/>
                      <a:pt x="703393" y="151535"/>
                      <a:pt x="704296" y="147575"/>
                    </a:cubicBezTo>
                    <a:cubicBezTo>
                      <a:pt x="704505" y="146672"/>
                      <a:pt x="705408" y="145908"/>
                      <a:pt x="705894" y="145074"/>
                    </a:cubicBezTo>
                    <a:cubicBezTo>
                      <a:pt x="708326" y="140559"/>
                      <a:pt x="706867" y="137294"/>
                      <a:pt x="702490" y="135140"/>
                    </a:cubicBezTo>
                    <a:cubicBezTo>
                      <a:pt x="667616" y="118120"/>
                      <a:pt x="630658" y="108463"/>
                      <a:pt x="592102" y="104920"/>
                    </a:cubicBezTo>
                    <a:cubicBezTo>
                      <a:pt x="588282" y="104573"/>
                      <a:pt x="586545" y="103531"/>
                      <a:pt x="585086" y="99988"/>
                    </a:cubicBezTo>
                    <a:cubicBezTo>
                      <a:pt x="576610" y="79911"/>
                      <a:pt x="568205" y="59695"/>
                      <a:pt x="556464" y="41147"/>
                    </a:cubicBezTo>
                    <a:cubicBezTo>
                      <a:pt x="554102" y="37465"/>
                      <a:pt x="551462" y="34339"/>
                      <a:pt x="547155" y="32810"/>
                    </a:cubicBezTo>
                    <a:cubicBezTo>
                      <a:pt x="536249" y="28990"/>
                      <a:pt x="525411" y="25030"/>
                      <a:pt x="514574" y="21140"/>
                    </a:cubicBezTo>
                    <a:cubicBezTo>
                      <a:pt x="510892" y="19820"/>
                      <a:pt x="507001" y="19055"/>
                      <a:pt x="503736" y="21556"/>
                    </a:cubicBezTo>
                    <a:cubicBezTo>
                      <a:pt x="494775" y="28573"/>
                      <a:pt x="485327" y="27670"/>
                      <a:pt x="475323" y="24335"/>
                    </a:cubicBezTo>
                    <a:cubicBezTo>
                      <a:pt x="468446" y="21973"/>
                      <a:pt x="461360" y="20375"/>
                      <a:pt x="454274" y="18639"/>
                    </a:cubicBezTo>
                    <a:cubicBezTo>
                      <a:pt x="450800" y="17736"/>
                      <a:pt x="448299" y="17388"/>
                      <a:pt x="450800" y="12525"/>
                    </a:cubicBezTo>
                    <a:cubicBezTo>
                      <a:pt x="452745" y="8774"/>
                      <a:pt x="449481" y="6481"/>
                      <a:pt x="445868" y="5856"/>
                    </a:cubicBezTo>
                    <a:cubicBezTo>
                      <a:pt x="434475" y="3842"/>
                      <a:pt x="423082" y="1966"/>
                      <a:pt x="411688" y="229"/>
                    </a:cubicBezTo>
                    <a:cubicBezTo>
                      <a:pt x="409813" y="-49"/>
                      <a:pt x="406409" y="-396"/>
                      <a:pt x="406339" y="1341"/>
                    </a:cubicBezTo>
                    <a:cubicBezTo>
                      <a:pt x="406062" y="6690"/>
                      <a:pt x="401616" y="6759"/>
                      <a:pt x="398698" y="8288"/>
                    </a:cubicBezTo>
                    <a:cubicBezTo>
                      <a:pt x="378065" y="19264"/>
                      <a:pt x="357155" y="29685"/>
                      <a:pt x="336731" y="40869"/>
                    </a:cubicBezTo>
                    <a:cubicBezTo>
                      <a:pt x="331521" y="43717"/>
                      <a:pt x="326796" y="43579"/>
                      <a:pt x="321586" y="42745"/>
                    </a:cubicBezTo>
                    <a:cubicBezTo>
                      <a:pt x="319710" y="42397"/>
                      <a:pt x="318182" y="42259"/>
                      <a:pt x="318946" y="39549"/>
                    </a:cubicBezTo>
                    <a:cubicBezTo>
                      <a:pt x="320891" y="32672"/>
                      <a:pt x="316515" y="29129"/>
                      <a:pt x="311235" y="26628"/>
                    </a:cubicBezTo>
                    <a:cubicBezTo>
                      <a:pt x="301509" y="22043"/>
                      <a:pt x="291644" y="17596"/>
                      <a:pt x="281223" y="14609"/>
                    </a:cubicBezTo>
                    <a:cubicBezTo>
                      <a:pt x="260869" y="8635"/>
                      <a:pt x="240098" y="5370"/>
                      <a:pt x="218770" y="6412"/>
                    </a:cubicBezTo>
                    <a:cubicBezTo>
                      <a:pt x="214810" y="6620"/>
                      <a:pt x="209739" y="6690"/>
                      <a:pt x="209045" y="11622"/>
                    </a:cubicBezTo>
                    <a:cubicBezTo>
                      <a:pt x="208003" y="19542"/>
                      <a:pt x="204320" y="26419"/>
                      <a:pt x="201959" y="33783"/>
                    </a:cubicBezTo>
                    <a:cubicBezTo>
                      <a:pt x="200569" y="38090"/>
                      <a:pt x="200847" y="41911"/>
                      <a:pt x="203903" y="45246"/>
                    </a:cubicBezTo>
                    <a:cubicBezTo>
                      <a:pt x="213213" y="40105"/>
                      <a:pt x="210920" y="29615"/>
                      <a:pt x="215089" y="22251"/>
                    </a:cubicBezTo>
                    <a:cubicBezTo>
                      <a:pt x="239611" y="34478"/>
                      <a:pt x="265593" y="40036"/>
                      <a:pt x="292061" y="43579"/>
                    </a:cubicBezTo>
                    <a:cubicBezTo>
                      <a:pt x="296993" y="44273"/>
                      <a:pt x="304288" y="42259"/>
                      <a:pt x="306580" y="44899"/>
                    </a:cubicBezTo>
                    <a:cubicBezTo>
                      <a:pt x="309845" y="48719"/>
                      <a:pt x="303037" y="53721"/>
                      <a:pt x="302898" y="58931"/>
                    </a:cubicBezTo>
                    <a:cubicBezTo>
                      <a:pt x="302898" y="59140"/>
                      <a:pt x="302898" y="59487"/>
                      <a:pt x="302829" y="59695"/>
                    </a:cubicBezTo>
                    <a:cubicBezTo>
                      <a:pt x="297480" y="67407"/>
                      <a:pt x="289282" y="71922"/>
                      <a:pt x="282057" y="77341"/>
                    </a:cubicBezTo>
                    <a:cubicBezTo>
                      <a:pt x="281641" y="77688"/>
                      <a:pt x="280598" y="77341"/>
                      <a:pt x="279904" y="77063"/>
                    </a:cubicBezTo>
                    <a:cubicBezTo>
                      <a:pt x="268372" y="72687"/>
                      <a:pt x="255937" y="71853"/>
                      <a:pt x="244335" y="67545"/>
                    </a:cubicBezTo>
                    <a:cubicBezTo>
                      <a:pt x="196748" y="50039"/>
                      <a:pt x="148953" y="33019"/>
                      <a:pt x="99976" y="19750"/>
                    </a:cubicBezTo>
                    <a:cubicBezTo>
                      <a:pt x="95183" y="18430"/>
                      <a:pt x="92265" y="15721"/>
                      <a:pt x="89834" y="11831"/>
                    </a:cubicBezTo>
                    <a:cubicBezTo>
                      <a:pt x="83999" y="12039"/>
                      <a:pt x="82887" y="16277"/>
                      <a:pt x="81914" y="20931"/>
                    </a:cubicBezTo>
                    <a:cubicBezTo>
                      <a:pt x="61768" y="113396"/>
                      <a:pt x="44261" y="206486"/>
                      <a:pt x="22725" y="298673"/>
                    </a:cubicBezTo>
                    <a:cubicBezTo>
                      <a:pt x="14597" y="333338"/>
                      <a:pt x="9249" y="368490"/>
                      <a:pt x="3135" y="403572"/>
                    </a:cubicBezTo>
                    <a:cubicBezTo>
                      <a:pt x="-686" y="425386"/>
                      <a:pt x="-1798" y="447339"/>
                      <a:pt x="4316" y="468666"/>
                    </a:cubicBezTo>
                    <a:cubicBezTo>
                      <a:pt x="22795" y="533204"/>
                      <a:pt x="63088" y="579471"/>
                      <a:pt x="123596" y="608579"/>
                    </a:cubicBezTo>
                    <a:cubicBezTo>
                      <a:pt x="158331" y="625252"/>
                      <a:pt x="195012" y="633866"/>
                      <a:pt x="233081" y="636506"/>
                    </a:cubicBezTo>
                    <a:cubicBezTo>
                      <a:pt x="278098" y="639632"/>
                      <a:pt x="319085" y="628516"/>
                      <a:pt x="352569" y="597116"/>
                    </a:cubicBezTo>
                    <a:cubicBezTo>
                      <a:pt x="366394" y="584125"/>
                      <a:pt x="381955" y="573635"/>
                      <a:pt x="396405" y="561617"/>
                    </a:cubicBezTo>
                    <a:cubicBezTo>
                      <a:pt x="403491" y="555781"/>
                      <a:pt x="409257" y="555017"/>
                      <a:pt x="416760" y="560644"/>
                    </a:cubicBezTo>
                    <a:cubicBezTo>
                      <a:pt x="421275" y="564048"/>
                      <a:pt x="427042" y="565855"/>
                      <a:pt x="432460" y="567730"/>
                    </a:cubicBezTo>
                    <a:cubicBezTo>
                      <a:pt x="452885" y="574816"/>
                      <a:pt x="473239" y="581972"/>
                      <a:pt x="493803" y="588571"/>
                    </a:cubicBezTo>
                    <a:cubicBezTo>
                      <a:pt x="522702" y="597741"/>
                      <a:pt x="551046" y="608787"/>
                      <a:pt x="581196" y="613858"/>
                    </a:cubicBezTo>
                    <a:cubicBezTo>
                      <a:pt x="606761" y="618165"/>
                      <a:pt x="631076" y="616359"/>
                      <a:pt x="654348" y="604063"/>
                    </a:cubicBezTo>
                    <a:cubicBezTo>
                      <a:pt x="664282" y="598853"/>
                      <a:pt x="670812" y="591697"/>
                      <a:pt x="673591" y="580513"/>
                    </a:cubicBezTo>
                    <a:cubicBezTo>
                      <a:pt x="676022" y="570856"/>
                      <a:pt x="675189" y="560992"/>
                      <a:pt x="676717" y="551335"/>
                    </a:cubicBezTo>
                    <a:cubicBezTo>
                      <a:pt x="681302" y="522297"/>
                      <a:pt x="689013" y="493953"/>
                      <a:pt x="696585" y="465609"/>
                    </a:cubicBezTo>
                    <a:cubicBezTo>
                      <a:pt x="704088" y="437474"/>
                      <a:pt x="709507" y="408783"/>
                      <a:pt x="713953" y="380022"/>
                    </a:cubicBezTo>
                    <a:cubicBezTo>
                      <a:pt x="718330" y="351678"/>
                      <a:pt x="723679" y="323473"/>
                      <a:pt x="729167" y="295269"/>
                    </a:cubicBezTo>
                    <a:cubicBezTo>
                      <a:pt x="735488" y="262479"/>
                      <a:pt x="741532" y="229689"/>
                      <a:pt x="746673" y="196691"/>
                    </a:cubicBezTo>
                    <a:cubicBezTo>
                      <a:pt x="747993" y="188285"/>
                      <a:pt x="746048" y="182797"/>
                      <a:pt x="738892" y="178281"/>
                    </a:cubicBezTo>
                    <a:close/>
                    <a:moveTo>
                      <a:pt x="691028" y="139864"/>
                    </a:moveTo>
                    <a:cubicBezTo>
                      <a:pt x="672826" y="141254"/>
                      <a:pt x="655528" y="136946"/>
                      <a:pt x="638230" y="132917"/>
                    </a:cubicBezTo>
                    <a:cubicBezTo>
                      <a:pt x="624545" y="129721"/>
                      <a:pt x="611276" y="125136"/>
                      <a:pt x="598077" y="120482"/>
                    </a:cubicBezTo>
                    <a:cubicBezTo>
                      <a:pt x="593353" y="118814"/>
                      <a:pt x="590158" y="116453"/>
                      <a:pt x="590088" y="110131"/>
                    </a:cubicBezTo>
                    <a:cubicBezTo>
                      <a:pt x="626004" y="112910"/>
                      <a:pt x="660878" y="117981"/>
                      <a:pt x="691028" y="139864"/>
                    </a:cubicBezTo>
                    <a:close/>
                    <a:moveTo>
                      <a:pt x="695057" y="151813"/>
                    </a:moveTo>
                    <a:cubicBezTo>
                      <a:pt x="692903" y="157301"/>
                      <a:pt x="690681" y="162928"/>
                      <a:pt x="688527" y="168555"/>
                    </a:cubicBezTo>
                    <a:cubicBezTo>
                      <a:pt x="687555" y="171126"/>
                      <a:pt x="686652" y="173766"/>
                      <a:pt x="686234" y="176475"/>
                    </a:cubicBezTo>
                    <a:cubicBezTo>
                      <a:pt x="685679" y="179462"/>
                      <a:pt x="686652" y="182171"/>
                      <a:pt x="689916" y="183005"/>
                    </a:cubicBezTo>
                    <a:cubicBezTo>
                      <a:pt x="693181" y="183839"/>
                      <a:pt x="695196" y="181893"/>
                      <a:pt x="696307" y="179045"/>
                    </a:cubicBezTo>
                    <a:cubicBezTo>
                      <a:pt x="697767" y="175085"/>
                      <a:pt x="698947" y="170987"/>
                      <a:pt x="700267" y="166819"/>
                    </a:cubicBezTo>
                    <a:cubicBezTo>
                      <a:pt x="710688" y="173279"/>
                      <a:pt x="720761" y="179323"/>
                      <a:pt x="730695" y="185645"/>
                    </a:cubicBezTo>
                    <a:cubicBezTo>
                      <a:pt x="738267" y="190438"/>
                      <a:pt x="737851" y="190994"/>
                      <a:pt x="731390" y="197594"/>
                    </a:cubicBezTo>
                    <a:cubicBezTo>
                      <a:pt x="715898" y="213364"/>
                      <a:pt x="697210" y="213919"/>
                      <a:pt x="677481" y="209473"/>
                    </a:cubicBezTo>
                    <a:cubicBezTo>
                      <a:pt x="639203" y="200789"/>
                      <a:pt x="602245" y="188146"/>
                      <a:pt x="565495" y="174530"/>
                    </a:cubicBezTo>
                    <a:cubicBezTo>
                      <a:pt x="554241" y="170292"/>
                      <a:pt x="542848" y="166263"/>
                      <a:pt x="528745" y="164040"/>
                    </a:cubicBezTo>
                    <a:cubicBezTo>
                      <a:pt x="542918" y="154453"/>
                      <a:pt x="555700" y="146047"/>
                      <a:pt x="570150" y="138752"/>
                    </a:cubicBezTo>
                    <a:cubicBezTo>
                      <a:pt x="569038" y="144866"/>
                      <a:pt x="566884" y="149798"/>
                      <a:pt x="567232" y="155148"/>
                    </a:cubicBezTo>
                    <a:cubicBezTo>
                      <a:pt x="567371" y="157440"/>
                      <a:pt x="567371" y="160080"/>
                      <a:pt x="569942" y="160844"/>
                    </a:cubicBezTo>
                    <a:cubicBezTo>
                      <a:pt x="587239" y="165915"/>
                      <a:pt x="601967" y="177169"/>
                      <a:pt x="619960" y="180782"/>
                    </a:cubicBezTo>
                    <a:cubicBezTo>
                      <a:pt x="635729" y="183977"/>
                      <a:pt x="651360" y="187034"/>
                      <a:pt x="667547" y="184325"/>
                    </a:cubicBezTo>
                    <a:cubicBezTo>
                      <a:pt x="652888" y="177864"/>
                      <a:pt x="637119" y="175989"/>
                      <a:pt x="621766" y="172654"/>
                    </a:cubicBezTo>
                    <a:cubicBezTo>
                      <a:pt x="607247" y="169458"/>
                      <a:pt x="593214" y="164873"/>
                      <a:pt x="579389" y="159455"/>
                    </a:cubicBezTo>
                    <a:cubicBezTo>
                      <a:pt x="575916" y="158065"/>
                      <a:pt x="574874" y="156745"/>
                      <a:pt x="575846" y="152855"/>
                    </a:cubicBezTo>
                    <a:cubicBezTo>
                      <a:pt x="578417" y="142643"/>
                      <a:pt x="580848" y="132431"/>
                      <a:pt x="581890" y="121524"/>
                    </a:cubicBezTo>
                    <a:cubicBezTo>
                      <a:pt x="617528" y="139308"/>
                      <a:pt x="654348" y="151257"/>
                      <a:pt x="695057" y="151674"/>
                    </a:cubicBezTo>
                    <a:close/>
                    <a:moveTo>
                      <a:pt x="576541" y="105615"/>
                    </a:moveTo>
                    <a:cubicBezTo>
                      <a:pt x="578139" y="109644"/>
                      <a:pt x="576958" y="114785"/>
                      <a:pt x="576749" y="119370"/>
                    </a:cubicBezTo>
                    <a:cubicBezTo>
                      <a:pt x="576541" y="125692"/>
                      <a:pt x="572026" y="126873"/>
                      <a:pt x="566884" y="128957"/>
                    </a:cubicBezTo>
                    <a:cubicBezTo>
                      <a:pt x="554172" y="134307"/>
                      <a:pt x="542432" y="141740"/>
                      <a:pt x="531247" y="149798"/>
                    </a:cubicBezTo>
                    <a:cubicBezTo>
                      <a:pt x="525759" y="153758"/>
                      <a:pt x="524300" y="152855"/>
                      <a:pt x="522146" y="146533"/>
                    </a:cubicBezTo>
                    <a:cubicBezTo>
                      <a:pt x="514365" y="124025"/>
                      <a:pt x="510822" y="100197"/>
                      <a:pt x="501305" y="78244"/>
                    </a:cubicBezTo>
                    <a:cubicBezTo>
                      <a:pt x="499707" y="74562"/>
                      <a:pt x="503042" y="74632"/>
                      <a:pt x="504500" y="73659"/>
                    </a:cubicBezTo>
                    <a:cubicBezTo>
                      <a:pt x="518742" y="64350"/>
                      <a:pt x="534512" y="57542"/>
                      <a:pt x="548615" y="47052"/>
                    </a:cubicBezTo>
                    <a:cubicBezTo>
                      <a:pt x="560146" y="65809"/>
                      <a:pt x="568760" y="85608"/>
                      <a:pt x="576541" y="105615"/>
                    </a:cubicBezTo>
                    <a:close/>
                    <a:moveTo>
                      <a:pt x="393001" y="15929"/>
                    </a:moveTo>
                    <a:cubicBezTo>
                      <a:pt x="404395" y="6065"/>
                      <a:pt x="415996" y="3286"/>
                      <a:pt x="429750" y="10094"/>
                    </a:cubicBezTo>
                    <a:cubicBezTo>
                      <a:pt x="432599" y="11483"/>
                      <a:pt x="436073" y="11692"/>
                      <a:pt x="439824" y="12595"/>
                    </a:cubicBezTo>
                    <a:cubicBezTo>
                      <a:pt x="439199" y="15512"/>
                      <a:pt x="435933" y="18152"/>
                      <a:pt x="438226" y="21348"/>
                    </a:cubicBezTo>
                    <a:cubicBezTo>
                      <a:pt x="440241" y="24058"/>
                      <a:pt x="443367" y="24266"/>
                      <a:pt x="446284" y="25030"/>
                    </a:cubicBezTo>
                    <a:cubicBezTo>
                      <a:pt x="457956" y="28156"/>
                      <a:pt x="469696" y="30865"/>
                      <a:pt x="481228" y="34339"/>
                    </a:cubicBezTo>
                    <a:cubicBezTo>
                      <a:pt x="489009" y="36701"/>
                      <a:pt x="496095" y="36423"/>
                      <a:pt x="502764" y="31699"/>
                    </a:cubicBezTo>
                    <a:cubicBezTo>
                      <a:pt x="507071" y="28642"/>
                      <a:pt x="511308" y="28503"/>
                      <a:pt x="516172" y="30588"/>
                    </a:cubicBezTo>
                    <a:cubicBezTo>
                      <a:pt x="525967" y="34756"/>
                      <a:pt x="536457" y="37118"/>
                      <a:pt x="547294" y="42745"/>
                    </a:cubicBezTo>
                    <a:cubicBezTo>
                      <a:pt x="529927" y="49761"/>
                      <a:pt x="514574" y="57334"/>
                      <a:pt x="499013" y="64767"/>
                    </a:cubicBezTo>
                    <a:cubicBezTo>
                      <a:pt x="495747" y="66295"/>
                      <a:pt x="492621" y="64142"/>
                      <a:pt x="489565" y="63169"/>
                    </a:cubicBezTo>
                    <a:cubicBezTo>
                      <a:pt x="459762" y="54138"/>
                      <a:pt x="429890" y="45593"/>
                      <a:pt x="399740" y="37812"/>
                    </a:cubicBezTo>
                    <a:cubicBezTo>
                      <a:pt x="390083" y="35312"/>
                      <a:pt x="380218" y="33575"/>
                      <a:pt x="368895" y="31213"/>
                    </a:cubicBezTo>
                    <a:cubicBezTo>
                      <a:pt x="377648" y="25725"/>
                      <a:pt x="386193" y="21765"/>
                      <a:pt x="393001" y="15860"/>
                    </a:cubicBezTo>
                    <a:close/>
                    <a:moveTo>
                      <a:pt x="215783" y="14609"/>
                    </a:moveTo>
                    <a:cubicBezTo>
                      <a:pt x="242946" y="6551"/>
                      <a:pt x="293242" y="18569"/>
                      <a:pt x="309220" y="36632"/>
                    </a:cubicBezTo>
                    <a:cubicBezTo>
                      <a:pt x="275944" y="34547"/>
                      <a:pt x="244613" y="30032"/>
                      <a:pt x="215783" y="14609"/>
                    </a:cubicBezTo>
                    <a:close/>
                    <a:moveTo>
                      <a:pt x="302690" y="73798"/>
                    </a:moveTo>
                    <a:cubicBezTo>
                      <a:pt x="319363" y="61224"/>
                      <a:pt x="336939" y="50039"/>
                      <a:pt x="354932" y="39480"/>
                    </a:cubicBezTo>
                    <a:cubicBezTo>
                      <a:pt x="356737" y="38368"/>
                      <a:pt x="358336" y="37257"/>
                      <a:pt x="361114" y="38021"/>
                    </a:cubicBezTo>
                    <a:cubicBezTo>
                      <a:pt x="393974" y="47191"/>
                      <a:pt x="426903" y="56014"/>
                      <a:pt x="459762" y="65184"/>
                    </a:cubicBezTo>
                    <a:cubicBezTo>
                      <a:pt x="471086" y="68310"/>
                      <a:pt x="482340" y="72131"/>
                      <a:pt x="493663" y="75257"/>
                    </a:cubicBezTo>
                    <a:cubicBezTo>
                      <a:pt x="496373" y="76021"/>
                      <a:pt x="498040" y="76855"/>
                      <a:pt x="498457" y="79911"/>
                    </a:cubicBezTo>
                    <a:cubicBezTo>
                      <a:pt x="502069" y="105059"/>
                      <a:pt x="508252" y="129652"/>
                      <a:pt x="515754" y="153897"/>
                    </a:cubicBezTo>
                    <a:cubicBezTo>
                      <a:pt x="515894" y="154244"/>
                      <a:pt x="515547" y="154800"/>
                      <a:pt x="515060" y="156815"/>
                    </a:cubicBezTo>
                    <a:cubicBezTo>
                      <a:pt x="441074" y="127707"/>
                      <a:pt x="363129" y="112146"/>
                      <a:pt x="286712" y="88039"/>
                    </a:cubicBezTo>
                    <a:cubicBezTo>
                      <a:pt x="291644" y="81926"/>
                      <a:pt x="297341" y="77966"/>
                      <a:pt x="302760" y="73867"/>
                    </a:cubicBezTo>
                    <a:close/>
                    <a:moveTo>
                      <a:pt x="284420" y="92833"/>
                    </a:moveTo>
                    <a:cubicBezTo>
                      <a:pt x="341872" y="117356"/>
                      <a:pt x="403352" y="129374"/>
                      <a:pt x="462332" y="149034"/>
                    </a:cubicBezTo>
                    <a:cubicBezTo>
                      <a:pt x="478519" y="154453"/>
                      <a:pt x="494149" y="161400"/>
                      <a:pt x="510753" y="165568"/>
                    </a:cubicBezTo>
                    <a:cubicBezTo>
                      <a:pt x="513671" y="166263"/>
                      <a:pt x="518325" y="166888"/>
                      <a:pt x="517630" y="172584"/>
                    </a:cubicBezTo>
                    <a:cubicBezTo>
                      <a:pt x="512420" y="215169"/>
                      <a:pt x="516866" y="257963"/>
                      <a:pt x="513810" y="300826"/>
                    </a:cubicBezTo>
                    <a:cubicBezTo>
                      <a:pt x="507210" y="288044"/>
                      <a:pt x="501583" y="275053"/>
                      <a:pt x="494149" y="262895"/>
                    </a:cubicBezTo>
                    <a:cubicBezTo>
                      <a:pt x="486160" y="249835"/>
                      <a:pt x="476573" y="238303"/>
                      <a:pt x="464278" y="229272"/>
                    </a:cubicBezTo>
                    <a:cubicBezTo>
                      <a:pt x="427042" y="202040"/>
                      <a:pt x="387374" y="179393"/>
                      <a:pt x="341038" y="172306"/>
                    </a:cubicBezTo>
                    <a:cubicBezTo>
                      <a:pt x="311790" y="167791"/>
                      <a:pt x="282891" y="171195"/>
                      <a:pt x="255311" y="182797"/>
                    </a:cubicBezTo>
                    <a:cubicBezTo>
                      <a:pt x="250240" y="184950"/>
                      <a:pt x="244266" y="183561"/>
                      <a:pt x="239403" y="188910"/>
                    </a:cubicBezTo>
                    <a:cubicBezTo>
                      <a:pt x="238638" y="184047"/>
                      <a:pt x="240445" y="181268"/>
                      <a:pt x="241765" y="178629"/>
                    </a:cubicBezTo>
                    <a:cubicBezTo>
                      <a:pt x="255728" y="151882"/>
                      <a:pt x="268094" y="124441"/>
                      <a:pt x="278445" y="96098"/>
                    </a:cubicBezTo>
                    <a:cubicBezTo>
                      <a:pt x="279556" y="93111"/>
                      <a:pt x="280598" y="91305"/>
                      <a:pt x="284350" y="92902"/>
                    </a:cubicBezTo>
                    <a:close/>
                    <a:moveTo>
                      <a:pt x="75940" y="95264"/>
                    </a:moveTo>
                    <a:cubicBezTo>
                      <a:pt x="81150" y="71714"/>
                      <a:pt x="86291" y="48163"/>
                      <a:pt x="91571" y="24683"/>
                    </a:cubicBezTo>
                    <a:cubicBezTo>
                      <a:pt x="92056" y="22599"/>
                      <a:pt x="91153" y="19195"/>
                      <a:pt x="95808" y="21279"/>
                    </a:cubicBezTo>
                    <a:cubicBezTo>
                      <a:pt x="125472" y="34409"/>
                      <a:pt x="156386" y="43995"/>
                      <a:pt x="186605" y="55666"/>
                    </a:cubicBezTo>
                    <a:cubicBezTo>
                      <a:pt x="213977" y="66226"/>
                      <a:pt x="240931" y="78175"/>
                      <a:pt x="270039" y="83593"/>
                    </a:cubicBezTo>
                    <a:cubicBezTo>
                      <a:pt x="273443" y="84218"/>
                      <a:pt x="275180" y="86302"/>
                      <a:pt x="275736" y="90054"/>
                    </a:cubicBezTo>
                    <a:cubicBezTo>
                      <a:pt x="275388" y="90818"/>
                      <a:pt x="275041" y="91999"/>
                      <a:pt x="274485" y="93111"/>
                    </a:cubicBezTo>
                    <a:cubicBezTo>
                      <a:pt x="262675" y="116730"/>
                      <a:pt x="251004" y="140350"/>
                      <a:pt x="238083" y="163345"/>
                    </a:cubicBezTo>
                    <a:cubicBezTo>
                      <a:pt x="236276" y="166610"/>
                      <a:pt x="235026" y="166819"/>
                      <a:pt x="231205" y="165290"/>
                    </a:cubicBezTo>
                    <a:cubicBezTo>
                      <a:pt x="222313" y="161678"/>
                      <a:pt x="212379" y="162789"/>
                      <a:pt x="203139" y="160705"/>
                    </a:cubicBezTo>
                    <a:cubicBezTo>
                      <a:pt x="164097" y="151813"/>
                      <a:pt x="124082" y="145838"/>
                      <a:pt x="88792" y="124858"/>
                    </a:cubicBezTo>
                    <a:cubicBezTo>
                      <a:pt x="77468" y="118099"/>
                      <a:pt x="73161" y="108276"/>
                      <a:pt x="76009" y="95403"/>
                    </a:cubicBezTo>
                    <a:close/>
                    <a:moveTo>
                      <a:pt x="231969" y="174669"/>
                    </a:moveTo>
                    <a:cubicBezTo>
                      <a:pt x="230650" y="179462"/>
                      <a:pt x="229121" y="184116"/>
                      <a:pt x="227940" y="188910"/>
                    </a:cubicBezTo>
                    <a:cubicBezTo>
                      <a:pt x="227454" y="191133"/>
                      <a:pt x="226343" y="192592"/>
                      <a:pt x="224397" y="193356"/>
                    </a:cubicBezTo>
                    <a:cubicBezTo>
                      <a:pt x="200986" y="202179"/>
                      <a:pt x="179103" y="214544"/>
                      <a:pt x="156109" y="224479"/>
                    </a:cubicBezTo>
                    <a:cubicBezTo>
                      <a:pt x="169724" y="212877"/>
                      <a:pt x="184522" y="202873"/>
                      <a:pt x="199180" y="192661"/>
                    </a:cubicBezTo>
                    <a:cubicBezTo>
                      <a:pt x="205571" y="188285"/>
                      <a:pt x="212031" y="183908"/>
                      <a:pt x="218145" y="179114"/>
                    </a:cubicBezTo>
                    <a:cubicBezTo>
                      <a:pt x="222243" y="175850"/>
                      <a:pt x="226412" y="173696"/>
                      <a:pt x="231969" y="174669"/>
                    </a:cubicBezTo>
                    <a:close/>
                    <a:moveTo>
                      <a:pt x="59892" y="170014"/>
                    </a:moveTo>
                    <a:cubicBezTo>
                      <a:pt x="60587" y="166749"/>
                      <a:pt x="63088" y="165012"/>
                      <a:pt x="65380" y="163067"/>
                    </a:cubicBezTo>
                    <a:cubicBezTo>
                      <a:pt x="72675" y="156953"/>
                      <a:pt x="80038" y="150910"/>
                      <a:pt x="87055" y="144449"/>
                    </a:cubicBezTo>
                    <a:cubicBezTo>
                      <a:pt x="77398" y="148061"/>
                      <a:pt x="70173" y="155217"/>
                      <a:pt x="61559" y="162789"/>
                    </a:cubicBezTo>
                    <a:cubicBezTo>
                      <a:pt x="64825" y="147297"/>
                      <a:pt x="67881" y="133195"/>
                      <a:pt x="71076" y="117911"/>
                    </a:cubicBezTo>
                    <a:cubicBezTo>
                      <a:pt x="85318" y="132639"/>
                      <a:pt x="101922" y="142157"/>
                      <a:pt x="121304" y="149521"/>
                    </a:cubicBezTo>
                    <a:cubicBezTo>
                      <a:pt x="95460" y="165429"/>
                      <a:pt x="74273" y="185576"/>
                      <a:pt x="52042" y="207111"/>
                    </a:cubicBezTo>
                    <a:cubicBezTo>
                      <a:pt x="54960" y="193564"/>
                      <a:pt x="57461" y="181893"/>
                      <a:pt x="59961" y="170083"/>
                    </a:cubicBezTo>
                    <a:close/>
                    <a:moveTo>
                      <a:pt x="20711" y="332227"/>
                    </a:moveTo>
                    <a:cubicBezTo>
                      <a:pt x="30228" y="293462"/>
                      <a:pt x="40023" y="254698"/>
                      <a:pt x="49610" y="215934"/>
                    </a:cubicBezTo>
                    <a:cubicBezTo>
                      <a:pt x="50583" y="212044"/>
                      <a:pt x="52459" y="209473"/>
                      <a:pt x="55585" y="206902"/>
                    </a:cubicBezTo>
                    <a:cubicBezTo>
                      <a:pt x="77607" y="189327"/>
                      <a:pt x="99421" y="171542"/>
                      <a:pt x="121234" y="153758"/>
                    </a:cubicBezTo>
                    <a:cubicBezTo>
                      <a:pt x="123318" y="152021"/>
                      <a:pt x="124985" y="150493"/>
                      <a:pt x="127834" y="151743"/>
                    </a:cubicBezTo>
                    <a:cubicBezTo>
                      <a:pt x="137907" y="156120"/>
                      <a:pt x="148605" y="158552"/>
                      <a:pt x="160484" y="161400"/>
                    </a:cubicBezTo>
                    <a:cubicBezTo>
                      <a:pt x="120817" y="188701"/>
                      <a:pt x="85388" y="218991"/>
                      <a:pt x="54890" y="254837"/>
                    </a:cubicBezTo>
                    <a:cubicBezTo>
                      <a:pt x="70869" y="240596"/>
                      <a:pt x="86707" y="226146"/>
                      <a:pt x="103033" y="212321"/>
                    </a:cubicBezTo>
                    <a:cubicBezTo>
                      <a:pt x="122068" y="196274"/>
                      <a:pt x="141589" y="180851"/>
                      <a:pt x="160832" y="165082"/>
                    </a:cubicBezTo>
                    <a:cubicBezTo>
                      <a:pt x="162916" y="163415"/>
                      <a:pt x="164653" y="162233"/>
                      <a:pt x="167501" y="163136"/>
                    </a:cubicBezTo>
                    <a:cubicBezTo>
                      <a:pt x="173962" y="165151"/>
                      <a:pt x="180561" y="166749"/>
                      <a:pt x="187092" y="168486"/>
                    </a:cubicBezTo>
                    <a:cubicBezTo>
                      <a:pt x="188342" y="168833"/>
                      <a:pt x="188272" y="169875"/>
                      <a:pt x="188272" y="170917"/>
                    </a:cubicBezTo>
                    <a:cubicBezTo>
                      <a:pt x="198624" y="168416"/>
                      <a:pt x="208211" y="173626"/>
                      <a:pt x="218632" y="174530"/>
                    </a:cubicBezTo>
                    <a:cubicBezTo>
                      <a:pt x="209670" y="180573"/>
                      <a:pt x="200638" y="186617"/>
                      <a:pt x="191608" y="192661"/>
                    </a:cubicBezTo>
                    <a:cubicBezTo>
                      <a:pt x="175490" y="203360"/>
                      <a:pt x="160207" y="215169"/>
                      <a:pt x="145757" y="228022"/>
                    </a:cubicBezTo>
                    <a:cubicBezTo>
                      <a:pt x="140061" y="233093"/>
                      <a:pt x="133531" y="236775"/>
                      <a:pt x="126514" y="239623"/>
                    </a:cubicBezTo>
                    <a:cubicBezTo>
                      <a:pt x="109980" y="246570"/>
                      <a:pt x="94488" y="255115"/>
                      <a:pt x="80316" y="266022"/>
                    </a:cubicBezTo>
                    <a:cubicBezTo>
                      <a:pt x="79274" y="266855"/>
                      <a:pt x="78371" y="268523"/>
                      <a:pt x="75523" y="266925"/>
                    </a:cubicBezTo>
                    <a:cubicBezTo>
                      <a:pt x="86777" y="256921"/>
                      <a:pt x="97684" y="247126"/>
                      <a:pt x="108729" y="237539"/>
                    </a:cubicBezTo>
                    <a:cubicBezTo>
                      <a:pt x="134295" y="215308"/>
                      <a:pt x="161944" y="195579"/>
                      <a:pt x="186744" y="172446"/>
                    </a:cubicBezTo>
                    <a:cubicBezTo>
                      <a:pt x="180006" y="174669"/>
                      <a:pt x="174310" y="178976"/>
                      <a:pt x="168682" y="183005"/>
                    </a:cubicBezTo>
                    <a:cubicBezTo>
                      <a:pt x="130335" y="210376"/>
                      <a:pt x="93793" y="239901"/>
                      <a:pt x="62532" y="275400"/>
                    </a:cubicBezTo>
                    <a:cubicBezTo>
                      <a:pt x="59475" y="278874"/>
                      <a:pt x="56627" y="282555"/>
                      <a:pt x="54057" y="286446"/>
                    </a:cubicBezTo>
                    <a:cubicBezTo>
                      <a:pt x="61559" y="282347"/>
                      <a:pt x="65797" y="273941"/>
                      <a:pt x="74759" y="271857"/>
                    </a:cubicBezTo>
                    <a:cubicBezTo>
                      <a:pt x="48985" y="294643"/>
                      <a:pt x="29881" y="322084"/>
                      <a:pt x="16196" y="355846"/>
                    </a:cubicBezTo>
                    <a:cubicBezTo>
                      <a:pt x="16126" y="346121"/>
                      <a:pt x="18905" y="339243"/>
                      <a:pt x="20642" y="332157"/>
                    </a:cubicBezTo>
                    <a:close/>
                    <a:moveTo>
                      <a:pt x="365630" y="565577"/>
                    </a:moveTo>
                    <a:cubicBezTo>
                      <a:pt x="342218" y="596630"/>
                      <a:pt x="311860" y="616290"/>
                      <a:pt x="273443" y="623168"/>
                    </a:cubicBezTo>
                    <a:cubicBezTo>
                      <a:pt x="252046" y="626988"/>
                      <a:pt x="230927" y="624904"/>
                      <a:pt x="209670" y="622195"/>
                    </a:cubicBezTo>
                    <a:cubicBezTo>
                      <a:pt x="182021" y="618652"/>
                      <a:pt x="155900" y="610454"/>
                      <a:pt x="130543" y="598992"/>
                    </a:cubicBezTo>
                    <a:cubicBezTo>
                      <a:pt x="75731" y="574122"/>
                      <a:pt x="38495" y="532995"/>
                      <a:pt x="17307" y="477141"/>
                    </a:cubicBezTo>
                    <a:cubicBezTo>
                      <a:pt x="7303" y="450673"/>
                      <a:pt x="8276" y="423441"/>
                      <a:pt x="14320" y="396208"/>
                    </a:cubicBezTo>
                    <a:cubicBezTo>
                      <a:pt x="21961" y="362029"/>
                      <a:pt x="34466" y="330281"/>
                      <a:pt x="56627" y="302424"/>
                    </a:cubicBezTo>
                    <a:cubicBezTo>
                      <a:pt x="81845" y="270537"/>
                      <a:pt x="114148" y="252614"/>
                      <a:pt x="153816" y="244556"/>
                    </a:cubicBezTo>
                    <a:cubicBezTo>
                      <a:pt x="225647" y="230036"/>
                      <a:pt x="284211" y="254629"/>
                      <a:pt x="335132" y="302841"/>
                    </a:cubicBezTo>
                    <a:cubicBezTo>
                      <a:pt x="373410" y="339174"/>
                      <a:pt x="395433" y="384954"/>
                      <a:pt x="407938" y="435668"/>
                    </a:cubicBezTo>
                    <a:cubicBezTo>
                      <a:pt x="409674" y="442823"/>
                      <a:pt x="408771" y="450187"/>
                      <a:pt x="409118" y="455744"/>
                    </a:cubicBezTo>
                    <a:cubicBezTo>
                      <a:pt x="410230" y="499719"/>
                      <a:pt x="389944" y="533412"/>
                      <a:pt x="365699" y="565577"/>
                    </a:cubicBezTo>
                    <a:close/>
                    <a:moveTo>
                      <a:pt x="397517" y="543694"/>
                    </a:moveTo>
                    <a:cubicBezTo>
                      <a:pt x="397100" y="543346"/>
                      <a:pt x="396752" y="543068"/>
                      <a:pt x="396336" y="542721"/>
                    </a:cubicBezTo>
                    <a:cubicBezTo>
                      <a:pt x="399462" y="536538"/>
                      <a:pt x="402658" y="530355"/>
                      <a:pt x="405784" y="524173"/>
                    </a:cubicBezTo>
                    <a:cubicBezTo>
                      <a:pt x="424471" y="487284"/>
                      <a:pt x="426694" y="449006"/>
                      <a:pt x="413773" y="410102"/>
                    </a:cubicBezTo>
                    <a:cubicBezTo>
                      <a:pt x="394599" y="352373"/>
                      <a:pt x="363129" y="303049"/>
                      <a:pt x="312347" y="267828"/>
                    </a:cubicBezTo>
                    <a:cubicBezTo>
                      <a:pt x="272887" y="240457"/>
                      <a:pt x="229886" y="224270"/>
                      <a:pt x="180839" y="228647"/>
                    </a:cubicBezTo>
                    <a:cubicBezTo>
                      <a:pt x="178130" y="228925"/>
                      <a:pt x="175351" y="229272"/>
                      <a:pt x="172642" y="229619"/>
                    </a:cubicBezTo>
                    <a:cubicBezTo>
                      <a:pt x="169933" y="229897"/>
                      <a:pt x="167224" y="230175"/>
                      <a:pt x="164166" y="230522"/>
                    </a:cubicBezTo>
                    <a:cubicBezTo>
                      <a:pt x="165278" y="227396"/>
                      <a:pt x="167849" y="227396"/>
                      <a:pt x="169794" y="226563"/>
                    </a:cubicBezTo>
                    <a:cubicBezTo>
                      <a:pt x="195358" y="214892"/>
                      <a:pt x="221897" y="205513"/>
                      <a:pt x="247600" y="194259"/>
                    </a:cubicBezTo>
                    <a:cubicBezTo>
                      <a:pt x="277473" y="181199"/>
                      <a:pt x="308108" y="177794"/>
                      <a:pt x="339439" y="182380"/>
                    </a:cubicBezTo>
                    <a:cubicBezTo>
                      <a:pt x="369729" y="186826"/>
                      <a:pt x="397794" y="198914"/>
                      <a:pt x="423776" y="215378"/>
                    </a:cubicBezTo>
                    <a:cubicBezTo>
                      <a:pt x="424193" y="215656"/>
                      <a:pt x="424540" y="216003"/>
                      <a:pt x="425027" y="216281"/>
                    </a:cubicBezTo>
                    <a:cubicBezTo>
                      <a:pt x="466709" y="237053"/>
                      <a:pt x="491579" y="271788"/>
                      <a:pt x="506515" y="314581"/>
                    </a:cubicBezTo>
                    <a:cubicBezTo>
                      <a:pt x="513254" y="334033"/>
                      <a:pt x="516172" y="354249"/>
                      <a:pt x="516450" y="374951"/>
                    </a:cubicBezTo>
                    <a:cubicBezTo>
                      <a:pt x="516866" y="404337"/>
                      <a:pt x="513462" y="432958"/>
                      <a:pt x="502625" y="460538"/>
                    </a:cubicBezTo>
                    <a:cubicBezTo>
                      <a:pt x="499638" y="468110"/>
                      <a:pt x="494636" y="473529"/>
                      <a:pt x="489565" y="479434"/>
                    </a:cubicBezTo>
                    <a:cubicBezTo>
                      <a:pt x="472475" y="499372"/>
                      <a:pt x="447952" y="508681"/>
                      <a:pt x="427597" y="523894"/>
                    </a:cubicBezTo>
                    <a:cubicBezTo>
                      <a:pt x="417941" y="531120"/>
                      <a:pt x="407520" y="537233"/>
                      <a:pt x="397517" y="543832"/>
                    </a:cubicBezTo>
                    <a:close/>
                    <a:moveTo>
                      <a:pt x="523327" y="466582"/>
                    </a:moveTo>
                    <a:cubicBezTo>
                      <a:pt x="537152" y="462830"/>
                      <a:pt x="550004" y="468110"/>
                      <a:pt x="562230" y="474293"/>
                    </a:cubicBezTo>
                    <a:cubicBezTo>
                      <a:pt x="570775" y="478600"/>
                      <a:pt x="576194" y="485200"/>
                      <a:pt x="578625" y="494648"/>
                    </a:cubicBezTo>
                    <a:cubicBezTo>
                      <a:pt x="580223" y="500692"/>
                      <a:pt x="579459" y="506249"/>
                      <a:pt x="577167" y="511529"/>
                    </a:cubicBezTo>
                    <a:cubicBezTo>
                      <a:pt x="570427" y="527160"/>
                      <a:pt x="559104" y="541123"/>
                      <a:pt x="542918" y="539734"/>
                    </a:cubicBezTo>
                    <a:cubicBezTo>
                      <a:pt x="532845" y="539248"/>
                      <a:pt x="522980" y="537164"/>
                      <a:pt x="513601" y="533620"/>
                    </a:cubicBezTo>
                    <a:cubicBezTo>
                      <a:pt x="502625" y="529383"/>
                      <a:pt x="496025" y="518754"/>
                      <a:pt x="496025" y="507083"/>
                    </a:cubicBezTo>
                    <a:cubicBezTo>
                      <a:pt x="496164" y="487075"/>
                      <a:pt x="506585" y="471167"/>
                      <a:pt x="523258" y="466582"/>
                    </a:cubicBezTo>
                    <a:close/>
                    <a:moveTo>
                      <a:pt x="647192" y="591559"/>
                    </a:moveTo>
                    <a:cubicBezTo>
                      <a:pt x="636702" y="596283"/>
                      <a:pt x="626073" y="600728"/>
                      <a:pt x="615513" y="605314"/>
                    </a:cubicBezTo>
                    <a:cubicBezTo>
                      <a:pt x="612596" y="606564"/>
                      <a:pt x="609609" y="605591"/>
                      <a:pt x="606622" y="605314"/>
                    </a:cubicBezTo>
                    <a:cubicBezTo>
                      <a:pt x="575499" y="603299"/>
                      <a:pt x="546113" y="594060"/>
                      <a:pt x="516519" y="585029"/>
                    </a:cubicBezTo>
                    <a:cubicBezTo>
                      <a:pt x="485327" y="575442"/>
                      <a:pt x="453927" y="566619"/>
                      <a:pt x="422665" y="557379"/>
                    </a:cubicBezTo>
                    <a:cubicBezTo>
                      <a:pt x="418635" y="556198"/>
                      <a:pt x="414676" y="554462"/>
                      <a:pt x="410369" y="552864"/>
                    </a:cubicBezTo>
                    <a:cubicBezTo>
                      <a:pt x="411063" y="551822"/>
                      <a:pt x="411342" y="551196"/>
                      <a:pt x="411758" y="550779"/>
                    </a:cubicBezTo>
                    <a:cubicBezTo>
                      <a:pt x="419886" y="540776"/>
                      <a:pt x="428014" y="539317"/>
                      <a:pt x="440797" y="544944"/>
                    </a:cubicBezTo>
                    <a:cubicBezTo>
                      <a:pt x="472336" y="558838"/>
                      <a:pt x="506376" y="565368"/>
                      <a:pt x="539583" y="574122"/>
                    </a:cubicBezTo>
                    <a:cubicBezTo>
                      <a:pt x="545627" y="575719"/>
                      <a:pt x="552019" y="576762"/>
                      <a:pt x="557576" y="579471"/>
                    </a:cubicBezTo>
                    <a:cubicBezTo>
                      <a:pt x="580848" y="590794"/>
                      <a:pt x="604607" y="590586"/>
                      <a:pt x="628782" y="583709"/>
                    </a:cubicBezTo>
                    <a:cubicBezTo>
                      <a:pt x="639133" y="580791"/>
                      <a:pt x="649693" y="578567"/>
                      <a:pt x="659558" y="572663"/>
                    </a:cubicBezTo>
                    <a:cubicBezTo>
                      <a:pt x="659419" y="582319"/>
                      <a:pt x="654834" y="588085"/>
                      <a:pt x="647123" y="591559"/>
                    </a:cubicBezTo>
                    <a:close/>
                    <a:moveTo>
                      <a:pt x="710618" y="326322"/>
                    </a:moveTo>
                    <a:cubicBezTo>
                      <a:pt x="707145" y="343550"/>
                      <a:pt x="705130" y="361057"/>
                      <a:pt x="702074" y="378355"/>
                    </a:cubicBezTo>
                    <a:cubicBezTo>
                      <a:pt x="695196" y="416077"/>
                      <a:pt x="687138" y="453591"/>
                      <a:pt x="675466" y="490271"/>
                    </a:cubicBezTo>
                    <a:cubicBezTo>
                      <a:pt x="672826" y="498608"/>
                      <a:pt x="670395" y="507152"/>
                      <a:pt x="669145" y="515836"/>
                    </a:cubicBezTo>
                    <a:cubicBezTo>
                      <a:pt x="667408" y="527229"/>
                      <a:pt x="661364" y="535635"/>
                      <a:pt x="653584" y="543346"/>
                    </a:cubicBezTo>
                    <a:cubicBezTo>
                      <a:pt x="647401" y="549459"/>
                      <a:pt x="641982" y="556198"/>
                      <a:pt x="637119" y="565021"/>
                    </a:cubicBezTo>
                    <a:cubicBezTo>
                      <a:pt x="649832" y="558213"/>
                      <a:pt x="654973" y="546334"/>
                      <a:pt x="663518" y="535913"/>
                    </a:cubicBezTo>
                    <a:cubicBezTo>
                      <a:pt x="662614" y="546750"/>
                      <a:pt x="661781" y="556546"/>
                      <a:pt x="660947" y="566272"/>
                    </a:cubicBezTo>
                    <a:cubicBezTo>
                      <a:pt x="660808" y="567800"/>
                      <a:pt x="660183" y="568425"/>
                      <a:pt x="658585" y="568356"/>
                    </a:cubicBezTo>
                    <a:cubicBezTo>
                      <a:pt x="642260" y="568216"/>
                      <a:pt x="627463" y="575789"/>
                      <a:pt x="611554" y="577942"/>
                    </a:cubicBezTo>
                    <a:cubicBezTo>
                      <a:pt x="597105" y="579887"/>
                      <a:pt x="583071" y="579401"/>
                      <a:pt x="569317" y="574122"/>
                    </a:cubicBezTo>
                    <a:cubicBezTo>
                      <a:pt x="541042" y="563284"/>
                      <a:pt x="511240" y="558282"/>
                      <a:pt x="481923" y="551474"/>
                    </a:cubicBezTo>
                    <a:cubicBezTo>
                      <a:pt x="464555" y="547445"/>
                      <a:pt x="447466" y="542652"/>
                      <a:pt x="428640" y="536677"/>
                    </a:cubicBezTo>
                    <a:cubicBezTo>
                      <a:pt x="449272" y="521741"/>
                      <a:pt x="467404" y="505902"/>
                      <a:pt x="487897" y="492981"/>
                    </a:cubicBezTo>
                    <a:cubicBezTo>
                      <a:pt x="489981" y="496037"/>
                      <a:pt x="488592" y="498191"/>
                      <a:pt x="488036" y="500205"/>
                    </a:cubicBezTo>
                    <a:cubicBezTo>
                      <a:pt x="482826" y="520630"/>
                      <a:pt x="496581" y="541123"/>
                      <a:pt x="515338" y="545639"/>
                    </a:cubicBezTo>
                    <a:cubicBezTo>
                      <a:pt x="523674" y="547654"/>
                      <a:pt x="531803" y="550363"/>
                      <a:pt x="540347" y="550918"/>
                    </a:cubicBezTo>
                    <a:cubicBezTo>
                      <a:pt x="563480" y="552378"/>
                      <a:pt x="577444" y="538205"/>
                      <a:pt x="587725" y="515836"/>
                    </a:cubicBezTo>
                    <a:cubicBezTo>
                      <a:pt x="593005" y="504443"/>
                      <a:pt x="590991" y="493328"/>
                      <a:pt x="586336" y="482282"/>
                    </a:cubicBezTo>
                    <a:cubicBezTo>
                      <a:pt x="585433" y="480198"/>
                      <a:pt x="583418" y="478253"/>
                      <a:pt x="585017" y="475752"/>
                    </a:cubicBezTo>
                    <a:cubicBezTo>
                      <a:pt x="581890" y="477350"/>
                      <a:pt x="581126" y="473945"/>
                      <a:pt x="579528" y="472626"/>
                    </a:cubicBezTo>
                    <a:cubicBezTo>
                      <a:pt x="566329" y="461719"/>
                      <a:pt x="552019" y="454077"/>
                      <a:pt x="534025" y="457203"/>
                    </a:cubicBezTo>
                    <a:cubicBezTo>
                      <a:pt x="526801" y="458454"/>
                      <a:pt x="520827" y="463178"/>
                      <a:pt x="513045" y="465679"/>
                    </a:cubicBezTo>
                    <a:cubicBezTo>
                      <a:pt x="516797" y="452688"/>
                      <a:pt x="522355" y="440739"/>
                      <a:pt x="523535" y="427818"/>
                    </a:cubicBezTo>
                    <a:cubicBezTo>
                      <a:pt x="524647" y="415869"/>
                      <a:pt x="530621" y="408505"/>
                      <a:pt x="539861" y="401141"/>
                    </a:cubicBezTo>
                    <a:cubicBezTo>
                      <a:pt x="574666" y="373353"/>
                      <a:pt x="610235" y="346607"/>
                      <a:pt x="643163" y="316666"/>
                    </a:cubicBezTo>
                    <a:cubicBezTo>
                      <a:pt x="646289" y="313887"/>
                      <a:pt x="649346" y="314164"/>
                      <a:pt x="652888" y="314581"/>
                    </a:cubicBezTo>
                    <a:cubicBezTo>
                      <a:pt x="669145" y="316249"/>
                      <a:pt x="685540" y="316318"/>
                      <a:pt x="701865" y="315484"/>
                    </a:cubicBezTo>
                    <a:cubicBezTo>
                      <a:pt x="705060" y="315276"/>
                      <a:pt x="708187" y="314095"/>
                      <a:pt x="711730" y="313261"/>
                    </a:cubicBezTo>
                    <a:cubicBezTo>
                      <a:pt x="713050" y="317638"/>
                      <a:pt x="711383" y="321945"/>
                      <a:pt x="710549" y="326113"/>
                    </a:cubicBezTo>
                    <a:close/>
                    <a:moveTo>
                      <a:pt x="525689" y="272760"/>
                    </a:moveTo>
                    <a:cubicBezTo>
                      <a:pt x="536249" y="281514"/>
                      <a:pt x="546739" y="287558"/>
                      <a:pt x="558548" y="292420"/>
                    </a:cubicBezTo>
                    <a:cubicBezTo>
                      <a:pt x="547294" y="300618"/>
                      <a:pt x="536596" y="308329"/>
                      <a:pt x="524369" y="317291"/>
                    </a:cubicBezTo>
                    <a:cubicBezTo>
                      <a:pt x="525967" y="302355"/>
                      <a:pt x="525620" y="288391"/>
                      <a:pt x="525689" y="272760"/>
                    </a:cubicBezTo>
                    <a:close/>
                    <a:moveTo>
                      <a:pt x="534998" y="315137"/>
                    </a:moveTo>
                    <a:cubicBezTo>
                      <a:pt x="543265" y="310135"/>
                      <a:pt x="550212" y="302841"/>
                      <a:pt x="557715" y="296589"/>
                    </a:cubicBezTo>
                    <a:cubicBezTo>
                      <a:pt x="559591" y="295060"/>
                      <a:pt x="561188" y="293115"/>
                      <a:pt x="564245" y="294296"/>
                    </a:cubicBezTo>
                    <a:cubicBezTo>
                      <a:pt x="573137" y="297561"/>
                      <a:pt x="582168" y="300479"/>
                      <a:pt x="591825" y="303813"/>
                    </a:cubicBezTo>
                    <a:cubicBezTo>
                      <a:pt x="569524" y="321042"/>
                      <a:pt x="546947" y="336673"/>
                      <a:pt x="527356" y="357722"/>
                    </a:cubicBezTo>
                    <a:cubicBezTo>
                      <a:pt x="526384" y="350497"/>
                      <a:pt x="525620" y="344801"/>
                      <a:pt x="524786" y="339174"/>
                    </a:cubicBezTo>
                    <a:cubicBezTo>
                      <a:pt x="523258" y="329101"/>
                      <a:pt x="525134" y="321111"/>
                      <a:pt x="534928" y="315137"/>
                    </a:cubicBezTo>
                    <a:close/>
                    <a:moveTo>
                      <a:pt x="527774" y="365156"/>
                    </a:moveTo>
                    <a:cubicBezTo>
                      <a:pt x="527774" y="362793"/>
                      <a:pt x="529371" y="361682"/>
                      <a:pt x="530830" y="360293"/>
                    </a:cubicBezTo>
                    <a:cubicBezTo>
                      <a:pt x="550559" y="341258"/>
                      <a:pt x="572512" y="324793"/>
                      <a:pt x="593978" y="307912"/>
                    </a:cubicBezTo>
                    <a:cubicBezTo>
                      <a:pt x="595993" y="306314"/>
                      <a:pt x="597869" y="305342"/>
                      <a:pt x="600786" y="306106"/>
                    </a:cubicBezTo>
                    <a:cubicBezTo>
                      <a:pt x="613846" y="309440"/>
                      <a:pt x="627254" y="311386"/>
                      <a:pt x="642191" y="313331"/>
                    </a:cubicBezTo>
                    <a:cubicBezTo>
                      <a:pt x="604398" y="345774"/>
                      <a:pt x="564314" y="373492"/>
                      <a:pt x="527842" y="407602"/>
                    </a:cubicBezTo>
                    <a:cubicBezTo>
                      <a:pt x="527842" y="392596"/>
                      <a:pt x="527842" y="378910"/>
                      <a:pt x="527842" y="365156"/>
                    </a:cubicBezTo>
                    <a:close/>
                    <a:moveTo>
                      <a:pt x="727222" y="248724"/>
                    </a:moveTo>
                    <a:cubicBezTo>
                      <a:pt x="724512" y="260950"/>
                      <a:pt x="721942" y="273247"/>
                      <a:pt x="719372" y="285473"/>
                    </a:cubicBezTo>
                    <a:cubicBezTo>
                      <a:pt x="716523" y="299228"/>
                      <a:pt x="711104" y="304300"/>
                      <a:pt x="696724" y="304786"/>
                    </a:cubicBezTo>
                    <a:cubicBezTo>
                      <a:pt x="681441" y="305272"/>
                      <a:pt x="666088" y="305550"/>
                      <a:pt x="650805" y="303952"/>
                    </a:cubicBezTo>
                    <a:cubicBezTo>
                      <a:pt x="617459" y="300409"/>
                      <a:pt x="584808" y="293949"/>
                      <a:pt x="553269" y="282555"/>
                    </a:cubicBezTo>
                    <a:cubicBezTo>
                      <a:pt x="544515" y="279429"/>
                      <a:pt x="536040" y="275678"/>
                      <a:pt x="528190" y="270745"/>
                    </a:cubicBezTo>
                    <a:cubicBezTo>
                      <a:pt x="524995" y="272344"/>
                      <a:pt x="525620" y="269842"/>
                      <a:pt x="525550" y="268245"/>
                    </a:cubicBezTo>
                    <a:cubicBezTo>
                      <a:pt x="525341" y="260950"/>
                      <a:pt x="525202" y="253726"/>
                      <a:pt x="524995" y="246431"/>
                    </a:cubicBezTo>
                    <a:cubicBezTo>
                      <a:pt x="522216" y="222186"/>
                      <a:pt x="524438" y="197663"/>
                      <a:pt x="521312" y="173487"/>
                    </a:cubicBezTo>
                    <a:cubicBezTo>
                      <a:pt x="520618" y="168347"/>
                      <a:pt x="523327" y="168833"/>
                      <a:pt x="526592" y="169597"/>
                    </a:cubicBezTo>
                    <a:cubicBezTo>
                      <a:pt x="541598" y="173001"/>
                      <a:pt x="555562" y="179393"/>
                      <a:pt x="569663" y="185228"/>
                    </a:cubicBezTo>
                    <a:cubicBezTo>
                      <a:pt x="604191" y="199678"/>
                      <a:pt x="639551" y="211696"/>
                      <a:pt x="676162" y="219755"/>
                    </a:cubicBezTo>
                    <a:cubicBezTo>
                      <a:pt x="692278" y="223367"/>
                      <a:pt x="708604" y="224687"/>
                      <a:pt x="723887" y="216073"/>
                    </a:cubicBezTo>
                    <a:cubicBezTo>
                      <a:pt x="727986" y="213780"/>
                      <a:pt x="731738" y="210862"/>
                      <a:pt x="736739" y="207528"/>
                    </a:cubicBezTo>
                    <a:cubicBezTo>
                      <a:pt x="733405" y="221978"/>
                      <a:pt x="730139" y="235316"/>
                      <a:pt x="727152" y="248654"/>
                    </a:cubicBezTo>
                    <a:close/>
                  </a:path>
                </a:pathLst>
              </a:custGeom>
              <a:solidFill>
                <a:srgbClr val="441313"/>
              </a:solidFill>
              <a:ln w="0" cap="flat">
                <a:noFill/>
                <a:prstDash val="solid"/>
                <a:miter/>
              </a:ln>
            </p:spPr>
            <p:txBody>
              <a:bodyPr rtlCol="0" anchor="ctr"/>
              <a:lstStyle/>
              <a:p>
                <a:endParaRPr lang="zh-CN" altLang="en-US"/>
              </a:p>
            </p:txBody>
          </p:sp>
          <p:sp>
            <p:nvSpPr>
              <p:cNvPr id="299" name="任意多边形: 形状 298"/>
              <p:cNvSpPr/>
              <p:nvPr/>
            </p:nvSpPr>
            <p:spPr>
              <a:xfrm>
                <a:off x="10021018" y="-3175701"/>
                <a:ext cx="417" cy="139"/>
              </a:xfrm>
              <a:custGeom>
                <a:avLst/>
                <a:gdLst>
                  <a:gd name="connsiteX0" fmla="*/ 417 w 417"/>
                  <a:gd name="connsiteY0" fmla="*/ 0 h 139"/>
                  <a:gd name="connsiteX1" fmla="*/ 0 w 417"/>
                  <a:gd name="connsiteY1" fmla="*/ 0 h 139"/>
                  <a:gd name="connsiteX2" fmla="*/ 0 w 417"/>
                  <a:gd name="connsiteY2" fmla="*/ 0 h 139"/>
                  <a:gd name="connsiteX3" fmla="*/ 139 w 417"/>
                  <a:gd name="connsiteY3" fmla="*/ 139 h 139"/>
                  <a:gd name="connsiteX4" fmla="*/ 139 w 417"/>
                  <a:gd name="connsiteY4" fmla="*/ 139 h 139"/>
                  <a:gd name="connsiteX5" fmla="*/ 417 w 417"/>
                  <a:gd name="connsiteY5" fmla="*/ 0 h 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 h="139">
                    <a:moveTo>
                      <a:pt x="417" y="0"/>
                    </a:moveTo>
                    <a:cubicBezTo>
                      <a:pt x="417" y="0"/>
                      <a:pt x="139" y="0"/>
                      <a:pt x="0" y="0"/>
                    </a:cubicBezTo>
                    <a:lnTo>
                      <a:pt x="0" y="0"/>
                    </a:lnTo>
                    <a:cubicBezTo>
                      <a:pt x="0" y="0"/>
                      <a:pt x="70" y="0"/>
                      <a:pt x="139" y="139"/>
                    </a:cubicBezTo>
                    <a:cubicBezTo>
                      <a:pt x="139" y="139"/>
                      <a:pt x="139" y="139"/>
                      <a:pt x="139" y="139"/>
                    </a:cubicBezTo>
                    <a:cubicBezTo>
                      <a:pt x="209" y="139"/>
                      <a:pt x="348" y="70"/>
                      <a:pt x="417" y="0"/>
                    </a:cubicBezTo>
                    <a:close/>
                  </a:path>
                </a:pathLst>
              </a:custGeom>
              <a:solidFill>
                <a:srgbClr val="441313"/>
              </a:solidFill>
              <a:ln w="0" cap="flat">
                <a:noFill/>
                <a:prstDash val="solid"/>
                <a:miter/>
              </a:ln>
            </p:spPr>
            <p:txBody>
              <a:bodyPr rtlCol="0" anchor="ctr"/>
              <a:lstStyle/>
              <a:p>
                <a:endParaRPr lang="zh-CN" altLang="en-US"/>
              </a:p>
            </p:txBody>
          </p:sp>
          <p:sp>
            <p:nvSpPr>
              <p:cNvPr id="300" name="任意多边形: 形状 299"/>
              <p:cNvSpPr/>
              <p:nvPr/>
            </p:nvSpPr>
            <p:spPr>
              <a:xfrm>
                <a:off x="10021296" y="-3189708"/>
                <a:ext cx="111599" cy="36446"/>
              </a:xfrm>
              <a:custGeom>
                <a:avLst/>
                <a:gdLst>
                  <a:gd name="connsiteX0" fmla="*/ 47865 w 111599"/>
                  <a:gd name="connsiteY0" fmla="*/ 20955 h 36446"/>
                  <a:gd name="connsiteX1" fmla="*/ 50574 w 111599"/>
                  <a:gd name="connsiteY1" fmla="*/ 25679 h 36446"/>
                  <a:gd name="connsiteX2" fmla="*/ 53700 w 111599"/>
                  <a:gd name="connsiteY2" fmla="*/ 22136 h 36446"/>
                  <a:gd name="connsiteX3" fmla="*/ 55090 w 111599"/>
                  <a:gd name="connsiteY3" fmla="*/ 13244 h 36446"/>
                  <a:gd name="connsiteX4" fmla="*/ 58632 w 111599"/>
                  <a:gd name="connsiteY4" fmla="*/ 10465 h 36446"/>
                  <a:gd name="connsiteX5" fmla="*/ 100593 w 111599"/>
                  <a:gd name="connsiteY5" fmla="*/ 21024 h 36446"/>
                  <a:gd name="connsiteX6" fmla="*/ 99064 w 111599"/>
                  <a:gd name="connsiteY6" fmla="*/ 36446 h 36446"/>
                  <a:gd name="connsiteX7" fmla="*/ 106011 w 111599"/>
                  <a:gd name="connsiteY7" fmla="*/ 28458 h 36446"/>
                  <a:gd name="connsiteX8" fmla="*/ 109694 w 111599"/>
                  <a:gd name="connsiteY8" fmla="*/ 18662 h 36446"/>
                  <a:gd name="connsiteX9" fmla="*/ 105178 w 111599"/>
                  <a:gd name="connsiteY9" fmla="*/ 7338 h 36446"/>
                  <a:gd name="connsiteX10" fmla="*/ 51199 w 111599"/>
                  <a:gd name="connsiteY10" fmla="*/ 4351 h 36446"/>
                  <a:gd name="connsiteX11" fmla="*/ 48351 w 111599"/>
                  <a:gd name="connsiteY11" fmla="*/ 4074 h 36446"/>
                  <a:gd name="connsiteX12" fmla="*/ 0 w 111599"/>
                  <a:gd name="connsiteY12" fmla="*/ 14008 h 36446"/>
                  <a:gd name="connsiteX13" fmla="*/ 49741 w 111599"/>
                  <a:gd name="connsiteY13" fmla="*/ 9978 h 36446"/>
                  <a:gd name="connsiteX14" fmla="*/ 47726 w 111599"/>
                  <a:gd name="connsiteY14" fmla="*/ 20955 h 36446"/>
                  <a:gd name="connsiteX15" fmla="*/ 103719 w 111599"/>
                  <a:gd name="connsiteY15" fmla="*/ 14633 h 36446"/>
                  <a:gd name="connsiteX16" fmla="*/ 60092 w 111599"/>
                  <a:gd name="connsiteY16" fmla="*/ 5602 h 36446"/>
                  <a:gd name="connsiteX17" fmla="*/ 103719 w 111599"/>
                  <a:gd name="connsiteY17" fmla="*/ 14633 h 36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599" h="36446">
                    <a:moveTo>
                      <a:pt x="47865" y="20955"/>
                    </a:moveTo>
                    <a:cubicBezTo>
                      <a:pt x="47587" y="23039"/>
                      <a:pt x="48143" y="25331"/>
                      <a:pt x="50574" y="25679"/>
                    </a:cubicBezTo>
                    <a:cubicBezTo>
                      <a:pt x="52588" y="25956"/>
                      <a:pt x="53353" y="23733"/>
                      <a:pt x="53700" y="22136"/>
                    </a:cubicBezTo>
                    <a:cubicBezTo>
                      <a:pt x="54395" y="19218"/>
                      <a:pt x="54534" y="16161"/>
                      <a:pt x="55090" y="13244"/>
                    </a:cubicBezTo>
                    <a:cubicBezTo>
                      <a:pt x="55437" y="11437"/>
                      <a:pt x="55367" y="8798"/>
                      <a:pt x="58632" y="10465"/>
                    </a:cubicBezTo>
                    <a:cubicBezTo>
                      <a:pt x="71832" y="17064"/>
                      <a:pt x="86074" y="19426"/>
                      <a:pt x="100593" y="21024"/>
                    </a:cubicBezTo>
                    <a:cubicBezTo>
                      <a:pt x="100037" y="26373"/>
                      <a:pt x="95243" y="30958"/>
                      <a:pt x="99064" y="36446"/>
                    </a:cubicBezTo>
                    <a:cubicBezTo>
                      <a:pt x="102886" y="35127"/>
                      <a:pt x="104761" y="32139"/>
                      <a:pt x="106011" y="28458"/>
                    </a:cubicBezTo>
                    <a:cubicBezTo>
                      <a:pt x="107054" y="25123"/>
                      <a:pt x="107818" y="21511"/>
                      <a:pt x="109694" y="18662"/>
                    </a:cubicBezTo>
                    <a:cubicBezTo>
                      <a:pt x="113862" y="12341"/>
                      <a:pt x="110666" y="8520"/>
                      <a:pt x="105178" y="7338"/>
                    </a:cubicBezTo>
                    <a:cubicBezTo>
                      <a:pt x="87393" y="3587"/>
                      <a:pt x="69818" y="-5305"/>
                      <a:pt x="51199" y="4351"/>
                    </a:cubicBezTo>
                    <a:cubicBezTo>
                      <a:pt x="50505" y="4699"/>
                      <a:pt x="49324" y="4212"/>
                      <a:pt x="48351" y="4074"/>
                    </a:cubicBezTo>
                    <a:cubicBezTo>
                      <a:pt x="30914" y="947"/>
                      <a:pt x="14728" y="4074"/>
                      <a:pt x="0" y="14008"/>
                    </a:cubicBezTo>
                    <a:cubicBezTo>
                      <a:pt x="16464" y="12062"/>
                      <a:pt x="32859" y="9701"/>
                      <a:pt x="49741" y="9978"/>
                    </a:cubicBezTo>
                    <a:cubicBezTo>
                      <a:pt x="49046" y="13661"/>
                      <a:pt x="48281" y="17273"/>
                      <a:pt x="47726" y="20955"/>
                    </a:cubicBezTo>
                    <a:close/>
                    <a:moveTo>
                      <a:pt x="103719" y="14633"/>
                    </a:moveTo>
                    <a:cubicBezTo>
                      <a:pt x="86977" y="16648"/>
                      <a:pt x="73291" y="12410"/>
                      <a:pt x="60092" y="5602"/>
                    </a:cubicBezTo>
                    <a:cubicBezTo>
                      <a:pt x="75028" y="3657"/>
                      <a:pt x="89478" y="4212"/>
                      <a:pt x="103719" y="14633"/>
                    </a:cubicBezTo>
                    <a:close/>
                  </a:path>
                </a:pathLst>
              </a:custGeom>
              <a:solidFill>
                <a:srgbClr val="441313"/>
              </a:solidFill>
              <a:ln w="0" cap="flat">
                <a:noFill/>
                <a:prstDash val="solid"/>
                <a:miter/>
              </a:ln>
            </p:spPr>
            <p:txBody>
              <a:bodyPr rtlCol="0" anchor="ctr"/>
              <a:lstStyle/>
              <a:p>
                <a:endParaRPr lang="zh-CN" altLang="en-US"/>
              </a:p>
            </p:txBody>
          </p:sp>
          <p:sp>
            <p:nvSpPr>
              <p:cNvPr id="301" name="任意多边形: 形状 300"/>
              <p:cNvSpPr/>
              <p:nvPr/>
            </p:nvSpPr>
            <p:spPr>
              <a:xfrm>
                <a:off x="9999403" y="-2877625"/>
                <a:ext cx="263331" cy="252684"/>
              </a:xfrm>
              <a:custGeom>
                <a:avLst/>
                <a:gdLst>
                  <a:gd name="connsiteX0" fmla="*/ 218076 w 263331"/>
                  <a:gd name="connsiteY0" fmla="*/ 40244 h 252684"/>
                  <a:gd name="connsiteX1" fmla="*/ 109634 w 263331"/>
                  <a:gd name="connsiteY1" fmla="*/ 2313 h 252684"/>
                  <a:gd name="connsiteX2" fmla="*/ 4734 w 263331"/>
                  <a:gd name="connsiteY2" fmla="*/ 100265 h 252684"/>
                  <a:gd name="connsiteX3" fmla="*/ 2303 w 263331"/>
                  <a:gd name="connsiteY3" fmla="*/ 150214 h 252684"/>
                  <a:gd name="connsiteX4" fmla="*/ 142354 w 263331"/>
                  <a:gd name="connsiteY4" fmla="*/ 252683 h 252684"/>
                  <a:gd name="connsiteX5" fmla="*/ 222870 w 263331"/>
                  <a:gd name="connsiteY5" fmla="*/ 224687 h 252684"/>
                  <a:gd name="connsiteX6" fmla="*/ 262468 w 263331"/>
                  <a:gd name="connsiteY6" fmla="*/ 136807 h 252684"/>
                  <a:gd name="connsiteX7" fmla="*/ 218076 w 263331"/>
                  <a:gd name="connsiteY7" fmla="*/ 40313 h 252684"/>
                  <a:gd name="connsiteX8" fmla="*/ 249616 w 263331"/>
                  <a:gd name="connsiteY8" fmla="*/ 165498 h 252684"/>
                  <a:gd name="connsiteX9" fmla="*/ 202168 w 263331"/>
                  <a:gd name="connsiteY9" fmla="*/ 223575 h 252684"/>
                  <a:gd name="connsiteX10" fmla="*/ 143605 w 263331"/>
                  <a:gd name="connsiteY10" fmla="*/ 240595 h 252684"/>
                  <a:gd name="connsiteX11" fmla="*/ 12515 w 263331"/>
                  <a:gd name="connsiteY11" fmla="*/ 147366 h 252684"/>
                  <a:gd name="connsiteX12" fmla="*/ 15224 w 263331"/>
                  <a:gd name="connsiteY12" fmla="*/ 99015 h 252684"/>
                  <a:gd name="connsiteX13" fmla="*/ 53640 w 263331"/>
                  <a:gd name="connsiteY13" fmla="*/ 39410 h 252684"/>
                  <a:gd name="connsiteX14" fmla="*/ 112135 w 263331"/>
                  <a:gd name="connsiteY14" fmla="*/ 13567 h 252684"/>
                  <a:gd name="connsiteX15" fmla="*/ 209323 w 263331"/>
                  <a:gd name="connsiteY15" fmla="*/ 48511 h 252684"/>
                  <a:gd name="connsiteX16" fmla="*/ 248226 w 263331"/>
                  <a:gd name="connsiteY16" fmla="*/ 125066 h 252684"/>
                  <a:gd name="connsiteX17" fmla="*/ 249547 w 263331"/>
                  <a:gd name="connsiteY17" fmla="*/ 165428 h 2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3331" h="252684">
                    <a:moveTo>
                      <a:pt x="218076" y="40244"/>
                    </a:moveTo>
                    <a:cubicBezTo>
                      <a:pt x="189733" y="6759"/>
                      <a:pt x="151455" y="-5607"/>
                      <a:pt x="109634" y="2313"/>
                    </a:cubicBezTo>
                    <a:cubicBezTo>
                      <a:pt x="55516" y="12594"/>
                      <a:pt x="22518" y="49552"/>
                      <a:pt x="4734" y="100265"/>
                    </a:cubicBezTo>
                    <a:cubicBezTo>
                      <a:pt x="-893" y="116313"/>
                      <a:pt x="-1240" y="133333"/>
                      <a:pt x="2303" y="150214"/>
                    </a:cubicBezTo>
                    <a:cubicBezTo>
                      <a:pt x="15016" y="210793"/>
                      <a:pt x="68785" y="252961"/>
                      <a:pt x="142354" y="252683"/>
                    </a:cubicBezTo>
                    <a:cubicBezTo>
                      <a:pt x="165904" y="252683"/>
                      <a:pt x="196124" y="243999"/>
                      <a:pt x="222870" y="224687"/>
                    </a:cubicBezTo>
                    <a:cubicBezTo>
                      <a:pt x="252812" y="203082"/>
                      <a:pt x="267123" y="174182"/>
                      <a:pt x="262468" y="136807"/>
                    </a:cubicBezTo>
                    <a:cubicBezTo>
                      <a:pt x="257883" y="99988"/>
                      <a:pt x="241627" y="68101"/>
                      <a:pt x="218076" y="40313"/>
                    </a:cubicBezTo>
                    <a:close/>
                    <a:moveTo>
                      <a:pt x="249616" y="165498"/>
                    </a:moveTo>
                    <a:cubicBezTo>
                      <a:pt x="243989" y="193147"/>
                      <a:pt x="225579" y="210515"/>
                      <a:pt x="202168" y="223575"/>
                    </a:cubicBezTo>
                    <a:cubicBezTo>
                      <a:pt x="182022" y="234829"/>
                      <a:pt x="160278" y="240178"/>
                      <a:pt x="143605" y="240595"/>
                    </a:cubicBezTo>
                    <a:cubicBezTo>
                      <a:pt x="77260" y="243582"/>
                      <a:pt x="25158" y="204540"/>
                      <a:pt x="12515" y="147366"/>
                    </a:cubicBezTo>
                    <a:cubicBezTo>
                      <a:pt x="8902" y="130972"/>
                      <a:pt x="9805" y="114576"/>
                      <a:pt x="15224" y="99015"/>
                    </a:cubicBezTo>
                    <a:cubicBezTo>
                      <a:pt x="23144" y="76160"/>
                      <a:pt x="35996" y="56083"/>
                      <a:pt x="53640" y="39410"/>
                    </a:cubicBezTo>
                    <a:cubicBezTo>
                      <a:pt x="70036" y="23918"/>
                      <a:pt x="88932" y="14956"/>
                      <a:pt x="112135" y="13567"/>
                    </a:cubicBezTo>
                    <a:cubicBezTo>
                      <a:pt x="149927" y="11274"/>
                      <a:pt x="183966" y="17666"/>
                      <a:pt x="209323" y="48511"/>
                    </a:cubicBezTo>
                    <a:cubicBezTo>
                      <a:pt x="227942" y="71088"/>
                      <a:pt x="241349" y="96514"/>
                      <a:pt x="248226" y="125066"/>
                    </a:cubicBezTo>
                    <a:cubicBezTo>
                      <a:pt x="251422" y="138405"/>
                      <a:pt x="252256" y="151951"/>
                      <a:pt x="249547" y="165428"/>
                    </a:cubicBezTo>
                    <a:close/>
                  </a:path>
                </a:pathLst>
              </a:custGeom>
              <a:solidFill>
                <a:srgbClr val="441313"/>
              </a:solidFill>
              <a:ln w="0" cap="flat">
                <a:noFill/>
                <a:prstDash val="solid"/>
                <a:miter/>
              </a:ln>
            </p:spPr>
            <p:txBody>
              <a:bodyPr rtlCol="0" anchor="ctr"/>
              <a:lstStyle/>
              <a:p>
                <a:endParaRPr lang="zh-CN" altLang="en-US"/>
              </a:p>
            </p:txBody>
          </p:sp>
          <p:sp>
            <p:nvSpPr>
              <p:cNvPr id="302" name="任意多边形: 形状 301"/>
              <p:cNvSpPr/>
              <p:nvPr/>
            </p:nvSpPr>
            <p:spPr>
              <a:xfrm>
                <a:off x="10516548" y="-2712127"/>
                <a:ext cx="485" cy="486"/>
              </a:xfrm>
              <a:custGeom>
                <a:avLst/>
                <a:gdLst>
                  <a:gd name="connsiteX0" fmla="*/ 486 w 485"/>
                  <a:gd name="connsiteY0" fmla="*/ 0 h 486"/>
                  <a:gd name="connsiteX1" fmla="*/ 208 w 485"/>
                  <a:gd name="connsiteY1" fmla="*/ 139 h 486"/>
                  <a:gd name="connsiteX2" fmla="*/ 208 w 485"/>
                  <a:gd name="connsiteY2" fmla="*/ 139 h 486"/>
                  <a:gd name="connsiteX3" fmla="*/ 0 w 485"/>
                  <a:gd name="connsiteY3" fmla="*/ 486 h 486"/>
                  <a:gd name="connsiteX4" fmla="*/ 347 w 485"/>
                  <a:gd name="connsiteY4" fmla="*/ 278 h 486"/>
                  <a:gd name="connsiteX5" fmla="*/ 416 w 485"/>
                  <a:gd name="connsiteY5" fmla="*/ 0 h 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 h="486">
                    <a:moveTo>
                      <a:pt x="486" y="0"/>
                    </a:moveTo>
                    <a:cubicBezTo>
                      <a:pt x="486" y="0"/>
                      <a:pt x="347" y="70"/>
                      <a:pt x="208" y="139"/>
                    </a:cubicBezTo>
                    <a:lnTo>
                      <a:pt x="208" y="139"/>
                    </a:lnTo>
                    <a:cubicBezTo>
                      <a:pt x="208" y="139"/>
                      <a:pt x="70" y="347"/>
                      <a:pt x="0" y="486"/>
                    </a:cubicBezTo>
                    <a:cubicBezTo>
                      <a:pt x="139" y="417"/>
                      <a:pt x="208" y="417"/>
                      <a:pt x="347" y="278"/>
                    </a:cubicBezTo>
                    <a:cubicBezTo>
                      <a:pt x="347" y="209"/>
                      <a:pt x="347" y="70"/>
                      <a:pt x="416" y="0"/>
                    </a:cubicBezTo>
                    <a:close/>
                  </a:path>
                </a:pathLst>
              </a:custGeom>
              <a:solidFill>
                <a:srgbClr val="441313"/>
              </a:solidFill>
              <a:ln w="0" cap="flat">
                <a:noFill/>
                <a:prstDash val="solid"/>
                <a:miter/>
              </a:ln>
            </p:spPr>
            <p:txBody>
              <a:bodyPr rtlCol="0" anchor="ctr"/>
              <a:lstStyle/>
              <a:p>
                <a:endParaRPr lang="zh-CN" altLang="en-US"/>
              </a:p>
            </p:txBody>
          </p:sp>
          <p:sp>
            <p:nvSpPr>
              <p:cNvPr id="303" name="任意多边形: 形状 302"/>
              <p:cNvSpPr/>
              <p:nvPr/>
            </p:nvSpPr>
            <p:spPr>
              <a:xfrm>
                <a:off x="10517034" y="-2807509"/>
                <a:ext cx="113920" cy="95312"/>
              </a:xfrm>
              <a:custGeom>
                <a:avLst/>
                <a:gdLst>
                  <a:gd name="connsiteX0" fmla="*/ 111013 w 113920"/>
                  <a:gd name="connsiteY0" fmla="*/ 4446 h 95312"/>
                  <a:gd name="connsiteX1" fmla="*/ 113653 w 113920"/>
                  <a:gd name="connsiteY1" fmla="*/ 0 h 95312"/>
                  <a:gd name="connsiteX2" fmla="*/ 65927 w 113920"/>
                  <a:gd name="connsiteY2" fmla="*/ 39320 h 95312"/>
                  <a:gd name="connsiteX3" fmla="*/ 9656 w 113920"/>
                  <a:gd name="connsiteY3" fmla="*/ 81002 h 95312"/>
                  <a:gd name="connsiteX4" fmla="*/ 0 w 113920"/>
                  <a:gd name="connsiteY4" fmla="*/ 95313 h 95312"/>
                  <a:gd name="connsiteX5" fmla="*/ 24593 w 113920"/>
                  <a:gd name="connsiteY5" fmla="*/ 78015 h 95312"/>
                  <a:gd name="connsiteX6" fmla="*/ 111083 w 113920"/>
                  <a:gd name="connsiteY6" fmla="*/ 4446 h 9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920" h="95312">
                    <a:moveTo>
                      <a:pt x="111013" y="4446"/>
                    </a:moveTo>
                    <a:cubicBezTo>
                      <a:pt x="112125" y="3265"/>
                      <a:pt x="114765" y="2570"/>
                      <a:pt x="113653" y="0"/>
                    </a:cubicBezTo>
                    <a:cubicBezTo>
                      <a:pt x="97814" y="13338"/>
                      <a:pt x="82391" y="26954"/>
                      <a:pt x="65927" y="39320"/>
                    </a:cubicBezTo>
                    <a:cubicBezTo>
                      <a:pt x="47240" y="53283"/>
                      <a:pt x="27094" y="65371"/>
                      <a:pt x="9656" y="81002"/>
                    </a:cubicBezTo>
                    <a:cubicBezTo>
                      <a:pt x="5210" y="84962"/>
                      <a:pt x="1181" y="89199"/>
                      <a:pt x="0" y="95313"/>
                    </a:cubicBezTo>
                    <a:cubicBezTo>
                      <a:pt x="9517" y="91422"/>
                      <a:pt x="16325" y="83711"/>
                      <a:pt x="24593" y="78015"/>
                    </a:cubicBezTo>
                    <a:cubicBezTo>
                      <a:pt x="55924" y="56410"/>
                      <a:pt x="85449" y="32651"/>
                      <a:pt x="111083" y="4446"/>
                    </a:cubicBezTo>
                    <a:close/>
                  </a:path>
                </a:pathLst>
              </a:custGeom>
              <a:solidFill>
                <a:srgbClr val="441313"/>
              </a:solidFill>
              <a:ln w="0" cap="flat">
                <a:noFill/>
                <a:prstDash val="solid"/>
                <a:miter/>
              </a:ln>
            </p:spPr>
            <p:txBody>
              <a:bodyPr rtlCol="0" anchor="ctr"/>
              <a:lstStyle/>
              <a:p>
                <a:endParaRPr lang="zh-CN" altLang="en-US"/>
              </a:p>
            </p:txBody>
          </p:sp>
          <p:sp>
            <p:nvSpPr>
              <p:cNvPr id="304" name="任意多边形: 形状 303"/>
              <p:cNvSpPr/>
              <p:nvPr/>
            </p:nvSpPr>
            <p:spPr>
              <a:xfrm>
                <a:off x="10460069" y="-2868435"/>
                <a:ext cx="163324" cy="132201"/>
              </a:xfrm>
              <a:custGeom>
                <a:avLst/>
                <a:gdLst>
                  <a:gd name="connsiteX0" fmla="*/ 0 w 163324"/>
                  <a:gd name="connsiteY0" fmla="*/ 132202 h 132201"/>
                  <a:gd name="connsiteX1" fmla="*/ 163324 w 163324"/>
                  <a:gd name="connsiteY1" fmla="*/ 0 h 132201"/>
                  <a:gd name="connsiteX2" fmla="*/ 0 w 163324"/>
                  <a:gd name="connsiteY2" fmla="*/ 132202 h 132201"/>
                </a:gdLst>
                <a:ahLst/>
                <a:cxnLst>
                  <a:cxn ang="0">
                    <a:pos x="connsiteX0" y="connsiteY0"/>
                  </a:cxn>
                  <a:cxn ang="0">
                    <a:pos x="connsiteX1" y="connsiteY1"/>
                  </a:cxn>
                  <a:cxn ang="0">
                    <a:pos x="connsiteX2" y="connsiteY2"/>
                  </a:cxn>
                </a:cxnLst>
                <a:rect l="l" t="t" r="r" b="b"/>
                <a:pathLst>
                  <a:path w="163324" h="132201">
                    <a:moveTo>
                      <a:pt x="0" y="132202"/>
                    </a:moveTo>
                    <a:cubicBezTo>
                      <a:pt x="56826" y="91145"/>
                      <a:pt x="110526" y="45989"/>
                      <a:pt x="163324" y="0"/>
                    </a:cubicBezTo>
                    <a:cubicBezTo>
                      <a:pt x="107400" y="42307"/>
                      <a:pt x="52310" y="85518"/>
                      <a:pt x="0" y="132202"/>
                    </a:cubicBezTo>
                    <a:close/>
                  </a:path>
                </a:pathLst>
              </a:custGeom>
              <a:solidFill>
                <a:srgbClr val="441313"/>
              </a:solidFill>
              <a:ln w="0" cap="flat">
                <a:noFill/>
                <a:prstDash val="solid"/>
                <a:miter/>
              </a:ln>
            </p:spPr>
            <p:txBody>
              <a:bodyPr rtlCol="0" anchor="ctr"/>
              <a:lstStyle/>
              <a:p>
                <a:endParaRPr lang="zh-CN" altLang="en-US"/>
              </a:p>
            </p:txBody>
          </p:sp>
          <p:sp>
            <p:nvSpPr>
              <p:cNvPr id="305" name="任意多边形: 形状 304"/>
              <p:cNvSpPr/>
              <p:nvPr/>
            </p:nvSpPr>
            <p:spPr>
              <a:xfrm>
                <a:off x="10499111" y="-2755337"/>
                <a:ext cx="115181" cy="121850"/>
              </a:xfrm>
              <a:custGeom>
                <a:avLst/>
                <a:gdLst>
                  <a:gd name="connsiteX0" fmla="*/ 115181 w 115181"/>
                  <a:gd name="connsiteY0" fmla="*/ 0 h 121850"/>
                  <a:gd name="connsiteX1" fmla="*/ 0 w 115181"/>
                  <a:gd name="connsiteY1" fmla="*/ 121850 h 121850"/>
                  <a:gd name="connsiteX2" fmla="*/ 115181 w 115181"/>
                  <a:gd name="connsiteY2" fmla="*/ 0 h 121850"/>
                </a:gdLst>
                <a:ahLst/>
                <a:cxnLst>
                  <a:cxn ang="0">
                    <a:pos x="connsiteX0" y="connsiteY0"/>
                  </a:cxn>
                  <a:cxn ang="0">
                    <a:pos x="connsiteX1" y="connsiteY1"/>
                  </a:cxn>
                  <a:cxn ang="0">
                    <a:pos x="connsiteX2" y="connsiteY2"/>
                  </a:cxn>
                </a:cxnLst>
                <a:rect l="l" t="t" r="r" b="b"/>
                <a:pathLst>
                  <a:path w="115181" h="121850">
                    <a:moveTo>
                      <a:pt x="115181" y="0"/>
                    </a:moveTo>
                    <a:cubicBezTo>
                      <a:pt x="76903" y="40709"/>
                      <a:pt x="37027" y="79960"/>
                      <a:pt x="0" y="121850"/>
                    </a:cubicBezTo>
                    <a:cubicBezTo>
                      <a:pt x="43071" y="85587"/>
                      <a:pt x="81488" y="45016"/>
                      <a:pt x="115181" y="0"/>
                    </a:cubicBezTo>
                    <a:close/>
                  </a:path>
                </a:pathLst>
              </a:custGeom>
              <a:solidFill>
                <a:srgbClr val="441313"/>
              </a:solidFill>
              <a:ln w="0" cap="flat">
                <a:noFill/>
                <a:prstDash val="solid"/>
                <a:miter/>
              </a:ln>
            </p:spPr>
            <p:txBody>
              <a:bodyPr rtlCol="0" anchor="ctr"/>
              <a:lstStyle/>
              <a:p>
                <a:endParaRPr lang="zh-CN" altLang="en-US"/>
              </a:p>
            </p:txBody>
          </p:sp>
          <p:sp>
            <p:nvSpPr>
              <p:cNvPr id="306" name="任意多边形: 形状 305"/>
              <p:cNvSpPr/>
              <p:nvPr/>
            </p:nvSpPr>
            <p:spPr>
              <a:xfrm>
                <a:off x="10506336" y="-2842175"/>
                <a:ext cx="128658" cy="106845"/>
              </a:xfrm>
              <a:custGeom>
                <a:avLst/>
                <a:gdLst>
                  <a:gd name="connsiteX0" fmla="*/ 70 w 128658"/>
                  <a:gd name="connsiteY0" fmla="*/ 104969 h 106845"/>
                  <a:gd name="connsiteX1" fmla="*/ 1599 w 128658"/>
                  <a:gd name="connsiteY1" fmla="*/ 106845 h 106845"/>
                  <a:gd name="connsiteX2" fmla="*/ 128659 w 128658"/>
                  <a:gd name="connsiteY2" fmla="*/ 1806 h 106845"/>
                  <a:gd name="connsiteX3" fmla="*/ 127131 w 128658"/>
                  <a:gd name="connsiteY3" fmla="*/ 0 h 106845"/>
                  <a:gd name="connsiteX4" fmla="*/ 0 w 128658"/>
                  <a:gd name="connsiteY4" fmla="*/ 104900 h 106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58" h="106845">
                    <a:moveTo>
                      <a:pt x="70" y="104969"/>
                    </a:moveTo>
                    <a:cubicBezTo>
                      <a:pt x="626" y="105595"/>
                      <a:pt x="1112" y="106220"/>
                      <a:pt x="1599" y="106845"/>
                    </a:cubicBezTo>
                    <a:cubicBezTo>
                      <a:pt x="45573" y="73777"/>
                      <a:pt x="86769" y="37375"/>
                      <a:pt x="128659" y="1806"/>
                    </a:cubicBezTo>
                    <a:cubicBezTo>
                      <a:pt x="128173" y="1181"/>
                      <a:pt x="127686" y="625"/>
                      <a:pt x="127131" y="0"/>
                    </a:cubicBezTo>
                    <a:cubicBezTo>
                      <a:pt x="84754" y="34943"/>
                      <a:pt x="42377" y="69956"/>
                      <a:pt x="0" y="104900"/>
                    </a:cubicBezTo>
                    <a:close/>
                  </a:path>
                </a:pathLst>
              </a:custGeom>
              <a:solidFill>
                <a:srgbClr val="441313"/>
              </a:solidFill>
              <a:ln w="0" cap="flat">
                <a:noFill/>
                <a:prstDash val="solid"/>
                <a:miter/>
              </a:ln>
            </p:spPr>
            <p:txBody>
              <a:bodyPr rtlCol="0" anchor="ctr"/>
              <a:lstStyle/>
              <a:p>
                <a:endParaRPr lang="zh-CN" altLang="en-US"/>
              </a:p>
            </p:txBody>
          </p:sp>
          <p:sp>
            <p:nvSpPr>
              <p:cNvPr id="307" name="任意多边形: 形状 306"/>
              <p:cNvSpPr/>
              <p:nvPr/>
            </p:nvSpPr>
            <p:spPr>
              <a:xfrm>
                <a:off x="10530789" y="-2706569"/>
                <a:ext cx="75861" cy="76000"/>
              </a:xfrm>
              <a:custGeom>
                <a:avLst/>
                <a:gdLst>
                  <a:gd name="connsiteX0" fmla="*/ 75862 w 75861"/>
                  <a:gd name="connsiteY0" fmla="*/ 0 h 76000"/>
                  <a:gd name="connsiteX1" fmla="*/ 0 w 75861"/>
                  <a:gd name="connsiteY1" fmla="*/ 76000 h 76000"/>
                  <a:gd name="connsiteX2" fmla="*/ 75862 w 75861"/>
                  <a:gd name="connsiteY2" fmla="*/ 0 h 76000"/>
                </a:gdLst>
                <a:ahLst/>
                <a:cxnLst>
                  <a:cxn ang="0">
                    <a:pos x="connsiteX0" y="connsiteY0"/>
                  </a:cxn>
                  <a:cxn ang="0">
                    <a:pos x="connsiteX1" y="connsiteY1"/>
                  </a:cxn>
                  <a:cxn ang="0">
                    <a:pos x="connsiteX2" y="connsiteY2"/>
                  </a:cxn>
                </a:cxnLst>
                <a:rect l="l" t="t" r="r" b="b"/>
                <a:pathLst>
                  <a:path w="75861" h="76000">
                    <a:moveTo>
                      <a:pt x="75862" y="0"/>
                    </a:moveTo>
                    <a:cubicBezTo>
                      <a:pt x="50574" y="25357"/>
                      <a:pt x="25287" y="50714"/>
                      <a:pt x="0" y="76000"/>
                    </a:cubicBezTo>
                    <a:cubicBezTo>
                      <a:pt x="27372" y="52728"/>
                      <a:pt x="53353" y="28066"/>
                      <a:pt x="75862" y="0"/>
                    </a:cubicBezTo>
                    <a:close/>
                  </a:path>
                </a:pathLst>
              </a:custGeom>
              <a:solidFill>
                <a:srgbClr val="441313"/>
              </a:solidFill>
              <a:ln w="0" cap="flat">
                <a:noFill/>
                <a:prstDash val="solid"/>
                <a:miter/>
              </a:ln>
            </p:spPr>
            <p:txBody>
              <a:bodyPr rtlCol="0" anchor="ctr"/>
              <a:lstStyle/>
              <a:p>
                <a:endParaRPr lang="zh-CN" altLang="en-US"/>
              </a:p>
            </p:txBody>
          </p:sp>
          <p:sp>
            <p:nvSpPr>
              <p:cNvPr id="308" name="任意多边形: 形状 307"/>
              <p:cNvSpPr/>
              <p:nvPr/>
            </p:nvSpPr>
            <p:spPr>
              <a:xfrm>
                <a:off x="10480898" y="-2971597"/>
                <a:ext cx="24122" cy="22865"/>
              </a:xfrm>
              <a:custGeom>
                <a:avLst/>
                <a:gdLst>
                  <a:gd name="connsiteX0" fmla="*/ 14462 w 24122"/>
                  <a:gd name="connsiteY0" fmla="*/ 0 h 22865"/>
                  <a:gd name="connsiteX1" fmla="*/ 13 w 24122"/>
                  <a:gd name="connsiteY1" fmla="*/ 11462 h 22865"/>
                  <a:gd name="connsiteX2" fmla="*/ 10294 w 24122"/>
                  <a:gd name="connsiteY2" fmla="*/ 22856 h 22865"/>
                  <a:gd name="connsiteX3" fmla="*/ 24119 w 24122"/>
                  <a:gd name="connsiteY3" fmla="*/ 10073 h 22865"/>
                  <a:gd name="connsiteX4" fmla="*/ 14462 w 24122"/>
                  <a:gd name="connsiteY4" fmla="*/ 0 h 22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22" h="22865">
                    <a:moveTo>
                      <a:pt x="14462" y="0"/>
                    </a:moveTo>
                    <a:cubicBezTo>
                      <a:pt x="7585" y="0"/>
                      <a:pt x="290" y="5766"/>
                      <a:pt x="13" y="11462"/>
                    </a:cubicBezTo>
                    <a:cubicBezTo>
                      <a:pt x="-265" y="17854"/>
                      <a:pt x="4042" y="22578"/>
                      <a:pt x="10294" y="22856"/>
                    </a:cubicBezTo>
                    <a:cubicBezTo>
                      <a:pt x="17658" y="23134"/>
                      <a:pt x="23910" y="17298"/>
                      <a:pt x="24119" y="10073"/>
                    </a:cubicBezTo>
                    <a:cubicBezTo>
                      <a:pt x="24258" y="4168"/>
                      <a:pt x="20297" y="0"/>
                      <a:pt x="14462" y="0"/>
                    </a:cubicBezTo>
                    <a:close/>
                  </a:path>
                </a:pathLst>
              </a:custGeom>
              <a:solidFill>
                <a:srgbClr val="441313"/>
              </a:solidFill>
              <a:ln w="0" cap="flat">
                <a:noFill/>
                <a:prstDash val="solid"/>
                <a:miter/>
              </a:ln>
            </p:spPr>
            <p:txBody>
              <a:bodyPr rtlCol="0" anchor="ctr"/>
              <a:lstStyle/>
              <a:p>
                <a:endParaRPr lang="zh-CN" altLang="en-US"/>
              </a:p>
            </p:txBody>
          </p:sp>
          <p:sp>
            <p:nvSpPr>
              <p:cNvPr id="309" name="任意多边形: 形状 308"/>
              <p:cNvSpPr/>
              <p:nvPr/>
            </p:nvSpPr>
            <p:spPr>
              <a:xfrm>
                <a:off x="10525693" y="-2953544"/>
                <a:ext cx="10098" cy="9318"/>
              </a:xfrm>
              <a:custGeom>
                <a:avLst/>
                <a:gdLst>
                  <a:gd name="connsiteX0" fmla="*/ 5374 w 10098"/>
                  <a:gd name="connsiteY0" fmla="*/ 9 h 9318"/>
                  <a:gd name="connsiteX1" fmla="*/ 25 w 10098"/>
                  <a:gd name="connsiteY1" fmla="*/ 4108 h 9318"/>
                  <a:gd name="connsiteX2" fmla="*/ 5096 w 10098"/>
                  <a:gd name="connsiteY2" fmla="*/ 9318 h 9318"/>
                  <a:gd name="connsiteX3" fmla="*/ 10098 w 10098"/>
                  <a:gd name="connsiteY3" fmla="*/ 4803 h 9318"/>
                  <a:gd name="connsiteX4" fmla="*/ 5374 w 10098"/>
                  <a:gd name="connsiteY4" fmla="*/ 9 h 9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8" h="9318">
                    <a:moveTo>
                      <a:pt x="5374" y="9"/>
                    </a:moveTo>
                    <a:cubicBezTo>
                      <a:pt x="2456" y="-130"/>
                      <a:pt x="303" y="1329"/>
                      <a:pt x="25" y="4108"/>
                    </a:cubicBezTo>
                    <a:cubicBezTo>
                      <a:pt x="-253" y="7303"/>
                      <a:pt x="1831" y="9318"/>
                      <a:pt x="5096" y="9318"/>
                    </a:cubicBezTo>
                    <a:cubicBezTo>
                      <a:pt x="7875" y="9318"/>
                      <a:pt x="9820" y="7859"/>
                      <a:pt x="10098" y="4803"/>
                    </a:cubicBezTo>
                    <a:cubicBezTo>
                      <a:pt x="9820" y="1885"/>
                      <a:pt x="8292" y="218"/>
                      <a:pt x="5374" y="9"/>
                    </a:cubicBezTo>
                    <a:close/>
                  </a:path>
                </a:pathLst>
              </a:custGeom>
              <a:solidFill>
                <a:srgbClr val="441313"/>
              </a:solidFill>
              <a:ln w="0" cap="flat">
                <a:noFill/>
                <a:prstDash val="solid"/>
                <a:miter/>
              </a:ln>
            </p:spPr>
            <p:txBody>
              <a:bodyPr rtlCol="0" anchor="ctr"/>
              <a:lstStyle/>
              <a:p>
                <a:endParaRPr lang="zh-CN" altLang="en-US"/>
              </a:p>
            </p:txBody>
          </p:sp>
          <p:sp>
            <p:nvSpPr>
              <p:cNvPr id="310" name="任意多边形: 形状 309"/>
              <p:cNvSpPr/>
              <p:nvPr/>
            </p:nvSpPr>
            <p:spPr>
              <a:xfrm>
                <a:off x="10046767" y="-3112983"/>
                <a:ext cx="82091" cy="47603"/>
              </a:xfrm>
              <a:custGeom>
                <a:avLst/>
                <a:gdLst>
                  <a:gd name="connsiteX0" fmla="*/ 9195 w 82091"/>
                  <a:gd name="connsiteY0" fmla="*/ 30511 h 47603"/>
                  <a:gd name="connsiteX1" fmla="*/ 67480 w 82091"/>
                  <a:gd name="connsiteY1" fmla="*/ 47601 h 47603"/>
                  <a:gd name="connsiteX2" fmla="*/ 76233 w 82091"/>
                  <a:gd name="connsiteY2" fmla="*/ 43086 h 47603"/>
                  <a:gd name="connsiteX3" fmla="*/ 81930 w 82091"/>
                  <a:gd name="connsiteY3" fmla="*/ 22939 h 47603"/>
                  <a:gd name="connsiteX4" fmla="*/ 72969 w 82091"/>
                  <a:gd name="connsiteY4" fmla="*/ 21828 h 47603"/>
                  <a:gd name="connsiteX5" fmla="*/ 18296 w 82091"/>
                  <a:gd name="connsiteY5" fmla="*/ 2029 h 47603"/>
                  <a:gd name="connsiteX6" fmla="*/ 4054 w 82091"/>
                  <a:gd name="connsiteY6" fmla="*/ 5711 h 47603"/>
                  <a:gd name="connsiteX7" fmla="*/ 9195 w 82091"/>
                  <a:gd name="connsiteY7" fmla="*/ 30511 h 47603"/>
                  <a:gd name="connsiteX8" fmla="*/ 7249 w 82091"/>
                  <a:gd name="connsiteY8" fmla="*/ 13144 h 47603"/>
                  <a:gd name="connsiteX9" fmla="*/ 10653 w 82091"/>
                  <a:gd name="connsiteY9" fmla="*/ 5989 h 47603"/>
                  <a:gd name="connsiteX10" fmla="*/ 75816 w 82091"/>
                  <a:gd name="connsiteY10" fmla="*/ 25718 h 47603"/>
                  <a:gd name="connsiteX11" fmla="*/ 72273 w 82091"/>
                  <a:gd name="connsiteY11" fmla="*/ 35444 h 47603"/>
                  <a:gd name="connsiteX12" fmla="*/ 58657 w 82091"/>
                  <a:gd name="connsiteY12" fmla="*/ 43086 h 47603"/>
                  <a:gd name="connsiteX13" fmla="*/ 9056 w 82091"/>
                  <a:gd name="connsiteY13" fmla="*/ 21967 h 47603"/>
                  <a:gd name="connsiteX14" fmla="*/ 7180 w 82091"/>
                  <a:gd name="connsiteY14" fmla="*/ 13144 h 47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091" h="47603">
                    <a:moveTo>
                      <a:pt x="9195" y="30511"/>
                    </a:moveTo>
                    <a:cubicBezTo>
                      <a:pt x="26701" y="42461"/>
                      <a:pt x="46500" y="47184"/>
                      <a:pt x="67480" y="47601"/>
                    </a:cubicBezTo>
                    <a:cubicBezTo>
                      <a:pt x="71232" y="47671"/>
                      <a:pt x="73802" y="46281"/>
                      <a:pt x="76233" y="43086"/>
                    </a:cubicBezTo>
                    <a:cubicBezTo>
                      <a:pt x="80749" y="37042"/>
                      <a:pt x="82694" y="30511"/>
                      <a:pt x="81930" y="22939"/>
                    </a:cubicBezTo>
                    <a:cubicBezTo>
                      <a:pt x="79359" y="22592"/>
                      <a:pt x="76164" y="22314"/>
                      <a:pt x="72969" y="21828"/>
                    </a:cubicBezTo>
                    <a:cubicBezTo>
                      <a:pt x="53308" y="19118"/>
                      <a:pt x="35246" y="11963"/>
                      <a:pt x="18296" y="2029"/>
                    </a:cubicBezTo>
                    <a:cubicBezTo>
                      <a:pt x="12043" y="-1653"/>
                      <a:pt x="7597" y="-264"/>
                      <a:pt x="4054" y="5711"/>
                    </a:cubicBezTo>
                    <a:cubicBezTo>
                      <a:pt x="-2476" y="16826"/>
                      <a:pt x="-1365" y="23287"/>
                      <a:pt x="9195" y="30511"/>
                    </a:cubicBezTo>
                    <a:close/>
                    <a:moveTo>
                      <a:pt x="7249" y="13144"/>
                    </a:moveTo>
                    <a:cubicBezTo>
                      <a:pt x="8986" y="11338"/>
                      <a:pt x="9542" y="8420"/>
                      <a:pt x="10653" y="5989"/>
                    </a:cubicBezTo>
                    <a:cubicBezTo>
                      <a:pt x="29480" y="20647"/>
                      <a:pt x="48237" y="26552"/>
                      <a:pt x="75816" y="25718"/>
                    </a:cubicBezTo>
                    <a:cubicBezTo>
                      <a:pt x="74566" y="29053"/>
                      <a:pt x="73246" y="32179"/>
                      <a:pt x="72273" y="35444"/>
                    </a:cubicBezTo>
                    <a:cubicBezTo>
                      <a:pt x="69217" y="45586"/>
                      <a:pt x="69286" y="45586"/>
                      <a:pt x="58657" y="43086"/>
                    </a:cubicBezTo>
                    <a:cubicBezTo>
                      <a:pt x="40943" y="38918"/>
                      <a:pt x="24270" y="32179"/>
                      <a:pt x="9056" y="21967"/>
                    </a:cubicBezTo>
                    <a:cubicBezTo>
                      <a:pt x="5027" y="19257"/>
                      <a:pt x="3290" y="17382"/>
                      <a:pt x="7180" y="13144"/>
                    </a:cubicBezTo>
                    <a:close/>
                  </a:path>
                </a:pathLst>
              </a:custGeom>
              <a:solidFill>
                <a:srgbClr val="441313"/>
              </a:solidFill>
              <a:ln w="0" cap="flat">
                <a:noFill/>
                <a:prstDash val="solid"/>
                <a:miter/>
              </a:ln>
            </p:spPr>
            <p:txBody>
              <a:bodyPr rtlCol="0" anchor="ctr"/>
              <a:lstStyle/>
              <a:p>
                <a:endParaRPr lang="zh-CN" altLang="en-US"/>
              </a:p>
            </p:txBody>
          </p:sp>
          <p:sp>
            <p:nvSpPr>
              <p:cNvPr id="311" name="任意多边形: 形状 310"/>
              <p:cNvSpPr/>
              <p:nvPr/>
            </p:nvSpPr>
            <p:spPr>
              <a:xfrm>
                <a:off x="10141200" y="-3084281"/>
                <a:ext cx="42100" cy="38982"/>
              </a:xfrm>
              <a:custGeom>
                <a:avLst/>
                <a:gdLst>
                  <a:gd name="connsiteX0" fmla="*/ 24594 w 42100"/>
                  <a:gd name="connsiteY0" fmla="*/ 38907 h 38982"/>
                  <a:gd name="connsiteX1" fmla="*/ 42100 w 42100"/>
                  <a:gd name="connsiteY1" fmla="*/ 21261 h 38982"/>
                  <a:gd name="connsiteX2" fmla="*/ 19245 w 42100"/>
                  <a:gd name="connsiteY2" fmla="*/ 3 h 38982"/>
                  <a:gd name="connsiteX3" fmla="*/ 2 w 42100"/>
                  <a:gd name="connsiteY3" fmla="*/ 21956 h 38982"/>
                  <a:gd name="connsiteX4" fmla="*/ 24594 w 42100"/>
                  <a:gd name="connsiteY4" fmla="*/ 38976 h 38982"/>
                  <a:gd name="connsiteX5" fmla="*/ 20634 w 42100"/>
                  <a:gd name="connsiteY5" fmla="*/ 5630 h 38982"/>
                  <a:gd name="connsiteX6" fmla="*/ 37377 w 42100"/>
                  <a:gd name="connsiteY6" fmla="*/ 22026 h 38982"/>
                  <a:gd name="connsiteX7" fmla="*/ 22093 w 42100"/>
                  <a:gd name="connsiteY7" fmla="*/ 35086 h 38982"/>
                  <a:gd name="connsiteX8" fmla="*/ 7018 w 42100"/>
                  <a:gd name="connsiteY8" fmla="*/ 21470 h 38982"/>
                  <a:gd name="connsiteX9" fmla="*/ 20565 w 42100"/>
                  <a:gd name="connsiteY9" fmla="*/ 5700 h 3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100" h="38982">
                    <a:moveTo>
                      <a:pt x="24594" y="38907"/>
                    </a:moveTo>
                    <a:cubicBezTo>
                      <a:pt x="34876" y="38768"/>
                      <a:pt x="42170" y="31334"/>
                      <a:pt x="42100" y="21261"/>
                    </a:cubicBezTo>
                    <a:cubicBezTo>
                      <a:pt x="42031" y="9590"/>
                      <a:pt x="31472" y="-205"/>
                      <a:pt x="19245" y="3"/>
                    </a:cubicBezTo>
                    <a:cubicBezTo>
                      <a:pt x="8546" y="212"/>
                      <a:pt x="-137" y="10146"/>
                      <a:pt x="2" y="21956"/>
                    </a:cubicBezTo>
                    <a:cubicBezTo>
                      <a:pt x="141" y="33766"/>
                      <a:pt x="7991" y="39184"/>
                      <a:pt x="24594" y="38976"/>
                    </a:cubicBezTo>
                    <a:close/>
                    <a:moveTo>
                      <a:pt x="20634" y="5630"/>
                    </a:moveTo>
                    <a:cubicBezTo>
                      <a:pt x="29179" y="5839"/>
                      <a:pt x="37377" y="13828"/>
                      <a:pt x="37377" y="22026"/>
                    </a:cubicBezTo>
                    <a:cubicBezTo>
                      <a:pt x="37377" y="29667"/>
                      <a:pt x="30915" y="35294"/>
                      <a:pt x="22093" y="35086"/>
                    </a:cubicBezTo>
                    <a:cubicBezTo>
                      <a:pt x="11742" y="34808"/>
                      <a:pt x="6949" y="30501"/>
                      <a:pt x="7018" y="21470"/>
                    </a:cubicBezTo>
                    <a:cubicBezTo>
                      <a:pt x="7088" y="12230"/>
                      <a:pt x="12853" y="5492"/>
                      <a:pt x="20565" y="5700"/>
                    </a:cubicBezTo>
                    <a:close/>
                  </a:path>
                </a:pathLst>
              </a:custGeom>
              <a:solidFill>
                <a:srgbClr val="441313"/>
              </a:solidFill>
              <a:ln w="0" cap="flat">
                <a:noFill/>
                <a:prstDash val="solid"/>
                <a:miter/>
              </a:ln>
            </p:spPr>
            <p:txBody>
              <a:bodyPr rtlCol="0" anchor="ctr"/>
              <a:lstStyle/>
              <a:p>
                <a:endParaRPr lang="zh-CN" altLang="en-US"/>
              </a:p>
            </p:txBody>
          </p:sp>
          <p:sp>
            <p:nvSpPr>
              <p:cNvPr id="312" name="任意多边形: 形状 311"/>
              <p:cNvSpPr/>
              <p:nvPr/>
            </p:nvSpPr>
            <p:spPr>
              <a:xfrm>
                <a:off x="10440062" y="-2711849"/>
                <a:ext cx="46405" cy="52869"/>
              </a:xfrm>
              <a:custGeom>
                <a:avLst/>
                <a:gdLst>
                  <a:gd name="connsiteX0" fmla="*/ 22091 w 46405"/>
                  <a:gd name="connsiteY0" fmla="*/ 52867 h 52869"/>
                  <a:gd name="connsiteX1" fmla="*/ 46406 w 46405"/>
                  <a:gd name="connsiteY1" fmla="*/ 23689 h 52869"/>
                  <a:gd name="connsiteX2" fmla="*/ 25495 w 46405"/>
                  <a:gd name="connsiteY2" fmla="*/ 0 h 52869"/>
                  <a:gd name="connsiteX3" fmla="*/ 0 w 46405"/>
                  <a:gd name="connsiteY3" fmla="*/ 25635 h 52869"/>
                  <a:gd name="connsiteX4" fmla="*/ 22091 w 46405"/>
                  <a:gd name="connsiteY4" fmla="*/ 52867 h 52869"/>
                  <a:gd name="connsiteX5" fmla="*/ 11532 w 46405"/>
                  <a:gd name="connsiteY5" fmla="*/ 11324 h 52869"/>
                  <a:gd name="connsiteX6" fmla="*/ 28066 w 46405"/>
                  <a:gd name="connsiteY6" fmla="*/ 10699 h 52869"/>
                  <a:gd name="connsiteX7" fmla="*/ 36194 w 46405"/>
                  <a:gd name="connsiteY7" fmla="*/ 23481 h 52869"/>
                  <a:gd name="connsiteX8" fmla="*/ 23064 w 46405"/>
                  <a:gd name="connsiteY8" fmla="*/ 45711 h 52869"/>
                  <a:gd name="connsiteX9" fmla="*/ 5766 w 46405"/>
                  <a:gd name="connsiteY9" fmla="*/ 29525 h 52869"/>
                  <a:gd name="connsiteX10" fmla="*/ 11532 w 46405"/>
                  <a:gd name="connsiteY10" fmla="*/ 11324 h 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405" h="52869">
                    <a:moveTo>
                      <a:pt x="22091" y="52867"/>
                    </a:moveTo>
                    <a:cubicBezTo>
                      <a:pt x="35291" y="53075"/>
                      <a:pt x="46406" y="39737"/>
                      <a:pt x="46406" y="23689"/>
                    </a:cubicBezTo>
                    <a:cubicBezTo>
                      <a:pt x="46406" y="10073"/>
                      <a:pt x="37514" y="69"/>
                      <a:pt x="25495" y="0"/>
                    </a:cubicBezTo>
                    <a:cubicBezTo>
                      <a:pt x="12504" y="-69"/>
                      <a:pt x="-69" y="12643"/>
                      <a:pt x="0" y="25635"/>
                    </a:cubicBezTo>
                    <a:cubicBezTo>
                      <a:pt x="70" y="39320"/>
                      <a:pt x="10976" y="52728"/>
                      <a:pt x="22091" y="52867"/>
                    </a:cubicBezTo>
                    <a:close/>
                    <a:moveTo>
                      <a:pt x="11532" y="11324"/>
                    </a:moveTo>
                    <a:cubicBezTo>
                      <a:pt x="16951" y="6530"/>
                      <a:pt x="22161" y="7920"/>
                      <a:pt x="28066" y="10699"/>
                    </a:cubicBezTo>
                    <a:cubicBezTo>
                      <a:pt x="34666" y="13825"/>
                      <a:pt x="35916" y="19105"/>
                      <a:pt x="36194" y="23481"/>
                    </a:cubicBezTo>
                    <a:cubicBezTo>
                      <a:pt x="36194" y="35777"/>
                      <a:pt x="30428" y="44739"/>
                      <a:pt x="23064" y="45711"/>
                    </a:cubicBezTo>
                    <a:cubicBezTo>
                      <a:pt x="16534" y="46614"/>
                      <a:pt x="8197" y="38903"/>
                      <a:pt x="5766" y="29525"/>
                    </a:cubicBezTo>
                    <a:cubicBezTo>
                      <a:pt x="3890" y="22300"/>
                      <a:pt x="5905" y="16256"/>
                      <a:pt x="11532" y="11324"/>
                    </a:cubicBezTo>
                    <a:close/>
                  </a:path>
                </a:pathLst>
              </a:custGeom>
              <a:solidFill>
                <a:srgbClr val="441313"/>
              </a:solidFill>
              <a:ln w="0" cap="flat">
                <a:noFill/>
                <a:prstDash val="solid"/>
                <a:miter/>
              </a:ln>
            </p:spPr>
            <p:txBody>
              <a:bodyPr rtlCol="0" anchor="ctr"/>
              <a:lstStyle/>
              <a:p>
                <a:endParaRPr lang="zh-CN" altLang="en-US"/>
              </a:p>
            </p:txBody>
          </p:sp>
          <p:sp>
            <p:nvSpPr>
              <p:cNvPr id="313" name="任意多边形: 形状 312"/>
              <p:cNvSpPr/>
              <p:nvPr/>
            </p:nvSpPr>
            <p:spPr>
              <a:xfrm>
                <a:off x="10061129" y="-2845916"/>
                <a:ext cx="167674" cy="171834"/>
              </a:xfrm>
              <a:custGeom>
                <a:avLst/>
                <a:gdLst>
                  <a:gd name="connsiteX0" fmla="*/ 50478 w 167674"/>
                  <a:gd name="connsiteY0" fmla="*/ 7215 h 171834"/>
                  <a:gd name="connsiteX1" fmla="*/ 4698 w 167674"/>
                  <a:gd name="connsiteY1" fmla="*/ 57859 h 171834"/>
                  <a:gd name="connsiteX2" fmla="*/ 75210 w 167674"/>
                  <a:gd name="connsiteY2" fmla="*/ 170331 h 171834"/>
                  <a:gd name="connsiteX3" fmla="*/ 135024 w 167674"/>
                  <a:gd name="connsiteY3" fmla="*/ 159216 h 171834"/>
                  <a:gd name="connsiteX4" fmla="*/ 167674 w 167674"/>
                  <a:gd name="connsiteY4" fmla="*/ 87522 h 171834"/>
                  <a:gd name="connsiteX5" fmla="*/ 143915 w 167674"/>
                  <a:gd name="connsiteY5" fmla="*/ 28403 h 171834"/>
                  <a:gd name="connsiteX6" fmla="*/ 50478 w 167674"/>
                  <a:gd name="connsiteY6" fmla="*/ 7215 h 171834"/>
                  <a:gd name="connsiteX7" fmla="*/ 127451 w 167674"/>
                  <a:gd name="connsiteY7" fmla="*/ 26458 h 171834"/>
                  <a:gd name="connsiteX8" fmla="*/ 52771 w 167674"/>
                  <a:gd name="connsiteY8" fmla="*/ 63416 h 171834"/>
                  <a:gd name="connsiteX9" fmla="*/ 60274 w 167674"/>
                  <a:gd name="connsiteY9" fmla="*/ 48758 h 171834"/>
                  <a:gd name="connsiteX10" fmla="*/ 114669 w 167674"/>
                  <a:gd name="connsiteY10" fmla="*/ 21179 h 171834"/>
                  <a:gd name="connsiteX11" fmla="*/ 127451 w 167674"/>
                  <a:gd name="connsiteY11" fmla="*/ 26458 h 171834"/>
                  <a:gd name="connsiteX12" fmla="*/ 61872 w 167674"/>
                  <a:gd name="connsiteY12" fmla="*/ 40561 h 171834"/>
                  <a:gd name="connsiteX13" fmla="*/ 101817 w 167674"/>
                  <a:gd name="connsiteY13" fmla="*/ 19859 h 171834"/>
                  <a:gd name="connsiteX14" fmla="*/ 61872 w 167674"/>
                  <a:gd name="connsiteY14" fmla="*/ 40561 h 171834"/>
                  <a:gd name="connsiteX15" fmla="*/ 119184 w 167674"/>
                  <a:gd name="connsiteY15" fmla="*/ 155881 h 171834"/>
                  <a:gd name="connsiteX16" fmla="*/ 16299 w 167674"/>
                  <a:gd name="connsiteY16" fmla="*/ 118645 h 171834"/>
                  <a:gd name="connsiteX17" fmla="*/ 15813 w 167674"/>
                  <a:gd name="connsiteY17" fmla="*/ 52440 h 171834"/>
                  <a:gd name="connsiteX18" fmla="*/ 49436 w 167674"/>
                  <a:gd name="connsiteY18" fmla="*/ 14579 h 171834"/>
                  <a:gd name="connsiteX19" fmla="*/ 81601 w 167674"/>
                  <a:gd name="connsiteY19" fmla="*/ 7910 h 171834"/>
                  <a:gd name="connsiteX20" fmla="*/ 101122 w 167674"/>
                  <a:gd name="connsiteY20" fmla="*/ 11105 h 171834"/>
                  <a:gd name="connsiteX21" fmla="*/ 42906 w 167674"/>
                  <a:gd name="connsiteY21" fmla="*/ 69391 h 171834"/>
                  <a:gd name="connsiteX22" fmla="*/ 79031 w 167674"/>
                  <a:gd name="connsiteY22" fmla="*/ 128926 h 171834"/>
                  <a:gd name="connsiteX23" fmla="*/ 153780 w 167674"/>
                  <a:gd name="connsiteY23" fmla="*/ 112254 h 171834"/>
                  <a:gd name="connsiteX24" fmla="*/ 119115 w 167674"/>
                  <a:gd name="connsiteY24" fmla="*/ 155950 h 171834"/>
                  <a:gd name="connsiteX25" fmla="*/ 114391 w 167674"/>
                  <a:gd name="connsiteY25" fmla="*/ 121354 h 171834"/>
                  <a:gd name="connsiteX26" fmla="*/ 143915 w 167674"/>
                  <a:gd name="connsiteY26" fmla="*/ 100652 h 171834"/>
                  <a:gd name="connsiteX27" fmla="*/ 114391 w 167674"/>
                  <a:gd name="connsiteY27" fmla="*/ 121354 h 171834"/>
                  <a:gd name="connsiteX28" fmla="*/ 154684 w 167674"/>
                  <a:gd name="connsiteY28" fmla="*/ 77310 h 171834"/>
                  <a:gd name="connsiteX29" fmla="*/ 153919 w 167674"/>
                  <a:gd name="connsiteY29" fmla="*/ 85855 h 171834"/>
                  <a:gd name="connsiteX30" fmla="*/ 106888 w 167674"/>
                  <a:gd name="connsiteY30" fmla="*/ 120521 h 171834"/>
                  <a:gd name="connsiteX31" fmla="*/ 89521 w 167674"/>
                  <a:gd name="connsiteY31" fmla="*/ 120174 h 171834"/>
                  <a:gd name="connsiteX32" fmla="*/ 84380 w 167674"/>
                  <a:gd name="connsiteY32" fmla="*/ 118367 h 171834"/>
                  <a:gd name="connsiteX33" fmla="*/ 149612 w 167674"/>
                  <a:gd name="connsiteY33" fmla="*/ 78422 h 171834"/>
                  <a:gd name="connsiteX34" fmla="*/ 154684 w 167674"/>
                  <a:gd name="connsiteY34" fmla="*/ 77241 h 171834"/>
                  <a:gd name="connsiteX35" fmla="*/ 142944 w 167674"/>
                  <a:gd name="connsiteY35" fmla="*/ 61818 h 171834"/>
                  <a:gd name="connsiteX36" fmla="*/ 74168 w 167674"/>
                  <a:gd name="connsiteY36" fmla="*/ 104543 h 171834"/>
                  <a:gd name="connsiteX37" fmla="*/ 71944 w 167674"/>
                  <a:gd name="connsiteY37" fmla="*/ 107113 h 171834"/>
                  <a:gd name="connsiteX38" fmla="*/ 79864 w 167674"/>
                  <a:gd name="connsiteY38" fmla="*/ 104543 h 171834"/>
                  <a:gd name="connsiteX39" fmla="*/ 145236 w 167674"/>
                  <a:gd name="connsiteY39" fmla="*/ 65709 h 171834"/>
                  <a:gd name="connsiteX40" fmla="*/ 151001 w 167674"/>
                  <a:gd name="connsiteY40" fmla="*/ 64667 h 171834"/>
                  <a:gd name="connsiteX41" fmla="*/ 147319 w 167674"/>
                  <a:gd name="connsiteY41" fmla="*/ 70155 h 171834"/>
                  <a:gd name="connsiteX42" fmla="*/ 86117 w 167674"/>
                  <a:gd name="connsiteY42" fmla="*/ 113921 h 171834"/>
                  <a:gd name="connsiteX43" fmla="*/ 76530 w 167674"/>
                  <a:gd name="connsiteY43" fmla="*/ 114963 h 171834"/>
                  <a:gd name="connsiteX44" fmla="*/ 56940 w 167674"/>
                  <a:gd name="connsiteY44" fmla="*/ 88912 h 171834"/>
                  <a:gd name="connsiteX45" fmla="*/ 60690 w 167674"/>
                  <a:gd name="connsiteY45" fmla="*/ 83076 h 171834"/>
                  <a:gd name="connsiteX46" fmla="*/ 121199 w 167674"/>
                  <a:gd name="connsiteY46" fmla="*/ 47855 h 171834"/>
                  <a:gd name="connsiteX47" fmla="*/ 129535 w 167674"/>
                  <a:gd name="connsiteY47" fmla="*/ 41742 h 171834"/>
                  <a:gd name="connsiteX48" fmla="*/ 55480 w 167674"/>
                  <a:gd name="connsiteY48" fmla="*/ 82451 h 171834"/>
                  <a:gd name="connsiteX49" fmla="*/ 54300 w 167674"/>
                  <a:gd name="connsiteY49" fmla="*/ 80297 h 171834"/>
                  <a:gd name="connsiteX50" fmla="*/ 63469 w 167674"/>
                  <a:gd name="connsiteY50" fmla="*/ 62096 h 171834"/>
                  <a:gd name="connsiteX51" fmla="*/ 125992 w 167674"/>
                  <a:gd name="connsiteY51" fmla="*/ 30487 h 171834"/>
                  <a:gd name="connsiteX52" fmla="*/ 131967 w 167674"/>
                  <a:gd name="connsiteY52" fmla="*/ 31460 h 171834"/>
                  <a:gd name="connsiteX53" fmla="*/ 146208 w 167674"/>
                  <a:gd name="connsiteY53" fmla="*/ 52718 h 171834"/>
                  <a:gd name="connsiteX54" fmla="*/ 142944 w 167674"/>
                  <a:gd name="connsiteY54" fmla="*/ 61818 h 171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67674" h="171834">
                    <a:moveTo>
                      <a:pt x="50478" y="7215"/>
                    </a:moveTo>
                    <a:cubicBezTo>
                      <a:pt x="28318" y="17288"/>
                      <a:pt x="12687" y="34864"/>
                      <a:pt x="4698" y="57859"/>
                    </a:cubicBezTo>
                    <a:cubicBezTo>
                      <a:pt x="-11697" y="105098"/>
                      <a:pt x="15535" y="161300"/>
                      <a:pt x="75210" y="170331"/>
                    </a:cubicBezTo>
                    <a:cubicBezTo>
                      <a:pt x="96398" y="173526"/>
                      <a:pt x="117170" y="172415"/>
                      <a:pt x="135024" y="159216"/>
                    </a:cubicBezTo>
                    <a:cubicBezTo>
                      <a:pt x="156838" y="143168"/>
                      <a:pt x="167327" y="120868"/>
                      <a:pt x="167674" y="87522"/>
                    </a:cubicBezTo>
                    <a:cubicBezTo>
                      <a:pt x="167535" y="69113"/>
                      <a:pt x="157463" y="48341"/>
                      <a:pt x="143915" y="28403"/>
                    </a:cubicBezTo>
                    <a:cubicBezTo>
                      <a:pt x="122449" y="-3275"/>
                      <a:pt x="78266" y="-5429"/>
                      <a:pt x="50478" y="7215"/>
                    </a:cubicBezTo>
                    <a:close/>
                    <a:moveTo>
                      <a:pt x="127451" y="26458"/>
                    </a:moveTo>
                    <a:cubicBezTo>
                      <a:pt x="98483" y="31807"/>
                      <a:pt x="75835" y="47438"/>
                      <a:pt x="52771" y="63416"/>
                    </a:cubicBezTo>
                    <a:cubicBezTo>
                      <a:pt x="52146" y="56261"/>
                      <a:pt x="53952" y="51815"/>
                      <a:pt x="60274" y="48758"/>
                    </a:cubicBezTo>
                    <a:cubicBezTo>
                      <a:pt x="78545" y="39866"/>
                      <a:pt x="96607" y="30487"/>
                      <a:pt x="114669" y="21179"/>
                    </a:cubicBezTo>
                    <a:cubicBezTo>
                      <a:pt x="120921" y="17983"/>
                      <a:pt x="122727" y="23679"/>
                      <a:pt x="127451" y="26458"/>
                    </a:cubicBezTo>
                    <a:close/>
                    <a:moveTo>
                      <a:pt x="61872" y="40561"/>
                    </a:moveTo>
                    <a:cubicBezTo>
                      <a:pt x="72362" y="28334"/>
                      <a:pt x="85492" y="20900"/>
                      <a:pt x="101817" y="19859"/>
                    </a:cubicBezTo>
                    <a:cubicBezTo>
                      <a:pt x="88062" y="25903"/>
                      <a:pt x="75002" y="33197"/>
                      <a:pt x="61872" y="40561"/>
                    </a:cubicBezTo>
                    <a:close/>
                    <a:moveTo>
                      <a:pt x="119184" y="155881"/>
                    </a:moveTo>
                    <a:cubicBezTo>
                      <a:pt x="85908" y="169705"/>
                      <a:pt x="34153" y="157548"/>
                      <a:pt x="16299" y="118645"/>
                    </a:cubicBezTo>
                    <a:cubicBezTo>
                      <a:pt x="6226" y="96762"/>
                      <a:pt x="5253" y="74532"/>
                      <a:pt x="15813" y="52440"/>
                    </a:cubicBezTo>
                    <a:cubicBezTo>
                      <a:pt x="23385" y="36670"/>
                      <a:pt x="35265" y="24583"/>
                      <a:pt x="49436" y="14579"/>
                    </a:cubicBezTo>
                    <a:cubicBezTo>
                      <a:pt x="59301" y="7632"/>
                      <a:pt x="69861" y="5548"/>
                      <a:pt x="81601" y="7910"/>
                    </a:cubicBezTo>
                    <a:cubicBezTo>
                      <a:pt x="87436" y="9021"/>
                      <a:pt x="93342" y="9855"/>
                      <a:pt x="101122" y="11105"/>
                    </a:cubicBezTo>
                    <a:cubicBezTo>
                      <a:pt x="69861" y="20553"/>
                      <a:pt x="41725" y="32294"/>
                      <a:pt x="42906" y="69391"/>
                    </a:cubicBezTo>
                    <a:cubicBezTo>
                      <a:pt x="43740" y="94817"/>
                      <a:pt x="52493" y="118714"/>
                      <a:pt x="79031" y="128926"/>
                    </a:cubicBezTo>
                    <a:cubicBezTo>
                      <a:pt x="106819" y="139625"/>
                      <a:pt x="132731" y="135873"/>
                      <a:pt x="153780" y="112254"/>
                    </a:cubicBezTo>
                    <a:cubicBezTo>
                      <a:pt x="148015" y="131497"/>
                      <a:pt x="138358" y="147962"/>
                      <a:pt x="119115" y="155950"/>
                    </a:cubicBezTo>
                    <a:close/>
                    <a:moveTo>
                      <a:pt x="114391" y="121354"/>
                    </a:moveTo>
                    <a:cubicBezTo>
                      <a:pt x="125437" y="113574"/>
                      <a:pt x="134676" y="107113"/>
                      <a:pt x="143915" y="100652"/>
                    </a:cubicBezTo>
                    <a:cubicBezTo>
                      <a:pt x="138011" y="111976"/>
                      <a:pt x="129050" y="118854"/>
                      <a:pt x="114391" y="121354"/>
                    </a:cubicBezTo>
                    <a:close/>
                    <a:moveTo>
                      <a:pt x="154684" y="77310"/>
                    </a:moveTo>
                    <a:cubicBezTo>
                      <a:pt x="155865" y="79742"/>
                      <a:pt x="158227" y="83840"/>
                      <a:pt x="153919" y="85855"/>
                    </a:cubicBezTo>
                    <a:cubicBezTo>
                      <a:pt x="135927" y="94330"/>
                      <a:pt x="121824" y="107947"/>
                      <a:pt x="106888" y="120521"/>
                    </a:cubicBezTo>
                    <a:cubicBezTo>
                      <a:pt x="101678" y="124967"/>
                      <a:pt x="95356" y="120521"/>
                      <a:pt x="89521" y="120174"/>
                    </a:cubicBezTo>
                    <a:cubicBezTo>
                      <a:pt x="88062" y="120104"/>
                      <a:pt x="86672" y="119201"/>
                      <a:pt x="84380" y="118367"/>
                    </a:cubicBezTo>
                    <a:cubicBezTo>
                      <a:pt x="107583" y="105724"/>
                      <a:pt x="128702" y="92316"/>
                      <a:pt x="149612" y="78422"/>
                    </a:cubicBezTo>
                    <a:cubicBezTo>
                      <a:pt x="151001" y="77519"/>
                      <a:pt x="152808" y="73489"/>
                      <a:pt x="154684" y="77241"/>
                    </a:cubicBezTo>
                    <a:close/>
                    <a:moveTo>
                      <a:pt x="142944" y="61818"/>
                    </a:moveTo>
                    <a:cubicBezTo>
                      <a:pt x="116823" y="70849"/>
                      <a:pt x="95773" y="88147"/>
                      <a:pt x="74168" y="104543"/>
                    </a:cubicBezTo>
                    <a:cubicBezTo>
                      <a:pt x="73404" y="105098"/>
                      <a:pt x="72848" y="106001"/>
                      <a:pt x="71944" y="107113"/>
                    </a:cubicBezTo>
                    <a:cubicBezTo>
                      <a:pt x="75418" y="108016"/>
                      <a:pt x="77572" y="105793"/>
                      <a:pt x="79864" y="104543"/>
                    </a:cubicBezTo>
                    <a:cubicBezTo>
                      <a:pt x="102303" y="92663"/>
                      <a:pt x="124464" y="80506"/>
                      <a:pt x="145236" y="65709"/>
                    </a:cubicBezTo>
                    <a:cubicBezTo>
                      <a:pt x="146694" y="64667"/>
                      <a:pt x="148709" y="61054"/>
                      <a:pt x="151001" y="64667"/>
                    </a:cubicBezTo>
                    <a:cubicBezTo>
                      <a:pt x="153502" y="68696"/>
                      <a:pt x="149543" y="68905"/>
                      <a:pt x="147319" y="70155"/>
                    </a:cubicBezTo>
                    <a:cubicBezTo>
                      <a:pt x="125298" y="82520"/>
                      <a:pt x="105012" y="97179"/>
                      <a:pt x="86117" y="113921"/>
                    </a:cubicBezTo>
                    <a:cubicBezTo>
                      <a:pt x="82713" y="116978"/>
                      <a:pt x="80212" y="117603"/>
                      <a:pt x="76530" y="114963"/>
                    </a:cubicBezTo>
                    <a:cubicBezTo>
                      <a:pt x="67082" y="108433"/>
                      <a:pt x="61108" y="99402"/>
                      <a:pt x="56940" y="88912"/>
                    </a:cubicBezTo>
                    <a:cubicBezTo>
                      <a:pt x="55271" y="84674"/>
                      <a:pt x="58537" y="84257"/>
                      <a:pt x="60690" y="83076"/>
                    </a:cubicBezTo>
                    <a:cubicBezTo>
                      <a:pt x="81045" y="71683"/>
                      <a:pt x="101817" y="60915"/>
                      <a:pt x="121199" y="47855"/>
                    </a:cubicBezTo>
                    <a:cubicBezTo>
                      <a:pt x="124047" y="45979"/>
                      <a:pt x="126756" y="43756"/>
                      <a:pt x="129535" y="41742"/>
                    </a:cubicBezTo>
                    <a:cubicBezTo>
                      <a:pt x="99941" y="46604"/>
                      <a:pt x="78266" y="65222"/>
                      <a:pt x="55480" y="82451"/>
                    </a:cubicBezTo>
                    <a:cubicBezTo>
                      <a:pt x="54925" y="81479"/>
                      <a:pt x="54438" y="80923"/>
                      <a:pt x="54300" y="80297"/>
                    </a:cubicBezTo>
                    <a:cubicBezTo>
                      <a:pt x="51660" y="67793"/>
                      <a:pt x="51660" y="67585"/>
                      <a:pt x="63469" y="62096"/>
                    </a:cubicBezTo>
                    <a:cubicBezTo>
                      <a:pt x="84658" y="52232"/>
                      <a:pt x="105569" y="41811"/>
                      <a:pt x="125992" y="30487"/>
                    </a:cubicBezTo>
                    <a:cubicBezTo>
                      <a:pt x="128910" y="28890"/>
                      <a:pt x="130160" y="29376"/>
                      <a:pt x="131967" y="31460"/>
                    </a:cubicBezTo>
                    <a:cubicBezTo>
                      <a:pt x="137525" y="38060"/>
                      <a:pt x="141693" y="45424"/>
                      <a:pt x="146208" y="52718"/>
                    </a:cubicBezTo>
                    <a:cubicBezTo>
                      <a:pt x="149195" y="57511"/>
                      <a:pt x="148570" y="59804"/>
                      <a:pt x="142944" y="61818"/>
                    </a:cubicBezTo>
                    <a:close/>
                  </a:path>
                </a:pathLst>
              </a:custGeom>
              <a:solidFill>
                <a:srgbClr val="441313"/>
              </a:solidFill>
              <a:ln w="0" cap="flat">
                <a:noFill/>
                <a:prstDash val="solid"/>
                <a:miter/>
              </a:ln>
            </p:spPr>
            <p:txBody>
              <a:bodyPr rtlCol="0" anchor="ctr"/>
              <a:lstStyle/>
              <a:p>
                <a:endParaRPr lang="zh-CN" altLang="en-US"/>
              </a:p>
            </p:txBody>
          </p:sp>
          <p:sp>
            <p:nvSpPr>
              <p:cNvPr id="314" name="任意多边形: 形状 313"/>
              <p:cNvSpPr/>
              <p:nvPr/>
            </p:nvSpPr>
            <p:spPr>
              <a:xfrm>
                <a:off x="10152173" y="-3070042"/>
                <a:ext cx="15504" cy="14177"/>
              </a:xfrm>
              <a:custGeom>
                <a:avLst/>
                <a:gdLst>
                  <a:gd name="connsiteX0" fmla="*/ 7993 w 15504"/>
                  <a:gd name="connsiteY0" fmla="*/ 14108 h 14177"/>
                  <a:gd name="connsiteX1" fmla="*/ 15496 w 15504"/>
                  <a:gd name="connsiteY1" fmla="*/ 6744 h 14177"/>
                  <a:gd name="connsiteX2" fmla="*/ 8063 w 15504"/>
                  <a:gd name="connsiteY2" fmla="*/ 5 h 14177"/>
                  <a:gd name="connsiteX3" fmla="*/ 4 w 15504"/>
                  <a:gd name="connsiteY3" fmla="*/ 7091 h 14177"/>
                  <a:gd name="connsiteX4" fmla="*/ 7993 w 15504"/>
                  <a:gd name="connsiteY4" fmla="*/ 14177 h 14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04" h="14177">
                    <a:moveTo>
                      <a:pt x="7993" y="14108"/>
                    </a:moveTo>
                    <a:cubicBezTo>
                      <a:pt x="12370" y="13552"/>
                      <a:pt x="15704" y="11607"/>
                      <a:pt x="15496" y="6744"/>
                    </a:cubicBezTo>
                    <a:cubicBezTo>
                      <a:pt x="15288" y="2437"/>
                      <a:pt x="12300" y="-134"/>
                      <a:pt x="8063" y="5"/>
                    </a:cubicBezTo>
                    <a:cubicBezTo>
                      <a:pt x="3686" y="5"/>
                      <a:pt x="143" y="2367"/>
                      <a:pt x="4" y="7091"/>
                    </a:cubicBezTo>
                    <a:cubicBezTo>
                      <a:pt x="-135" y="12024"/>
                      <a:pt x="3477" y="13830"/>
                      <a:pt x="7993" y="14177"/>
                    </a:cubicBezTo>
                    <a:close/>
                  </a:path>
                </a:pathLst>
              </a:custGeom>
              <a:solidFill>
                <a:srgbClr val="441313"/>
              </a:solidFill>
              <a:ln w="0" cap="flat">
                <a:noFill/>
                <a:prstDash val="solid"/>
                <a:miter/>
              </a:ln>
            </p:spPr>
            <p:txBody>
              <a:bodyPr rtlCol="0" anchor="ctr"/>
              <a:lstStyle/>
              <a:p>
                <a:endParaRPr lang="zh-CN" altLang="en-US"/>
              </a:p>
            </p:txBody>
          </p:sp>
          <p:sp>
            <p:nvSpPr>
              <p:cNvPr id="315" name="任意多边形: 形状 314"/>
              <p:cNvSpPr/>
              <p:nvPr/>
            </p:nvSpPr>
            <p:spPr>
              <a:xfrm>
                <a:off x="10125640" y="-2796464"/>
                <a:ext cx="75305" cy="46753"/>
              </a:xfrm>
              <a:custGeom>
                <a:avLst/>
                <a:gdLst>
                  <a:gd name="connsiteX0" fmla="*/ 75305 w 75305"/>
                  <a:gd name="connsiteY0" fmla="*/ 3265 h 46753"/>
                  <a:gd name="connsiteX1" fmla="*/ 73290 w 75305"/>
                  <a:gd name="connsiteY1" fmla="*/ 0 h 46753"/>
                  <a:gd name="connsiteX2" fmla="*/ 0 w 75305"/>
                  <a:gd name="connsiteY2" fmla="*/ 46754 h 46753"/>
                  <a:gd name="connsiteX3" fmla="*/ 75305 w 75305"/>
                  <a:gd name="connsiteY3" fmla="*/ 3335 h 46753"/>
                </a:gdLst>
                <a:ahLst/>
                <a:cxnLst>
                  <a:cxn ang="0">
                    <a:pos x="connsiteX0" y="connsiteY0"/>
                  </a:cxn>
                  <a:cxn ang="0">
                    <a:pos x="connsiteX1" y="connsiteY1"/>
                  </a:cxn>
                  <a:cxn ang="0">
                    <a:pos x="connsiteX2" y="connsiteY2"/>
                  </a:cxn>
                  <a:cxn ang="0">
                    <a:pos x="connsiteX3" y="connsiteY3"/>
                  </a:cxn>
                </a:cxnLst>
                <a:rect l="l" t="t" r="r" b="b"/>
                <a:pathLst>
                  <a:path w="75305" h="46753">
                    <a:moveTo>
                      <a:pt x="75305" y="3265"/>
                    </a:moveTo>
                    <a:cubicBezTo>
                      <a:pt x="74611" y="2154"/>
                      <a:pt x="73986" y="1112"/>
                      <a:pt x="73290" y="0"/>
                    </a:cubicBezTo>
                    <a:cubicBezTo>
                      <a:pt x="45711" y="10351"/>
                      <a:pt x="22230" y="27510"/>
                      <a:pt x="0" y="46754"/>
                    </a:cubicBezTo>
                    <a:cubicBezTo>
                      <a:pt x="26051" y="33832"/>
                      <a:pt x="51894" y="20633"/>
                      <a:pt x="75305" y="3335"/>
                    </a:cubicBezTo>
                    <a:close/>
                  </a:path>
                </a:pathLst>
              </a:custGeom>
              <a:solidFill>
                <a:srgbClr val="441313"/>
              </a:solidFill>
              <a:ln w="0" cap="flat">
                <a:noFill/>
                <a:prstDash val="solid"/>
                <a:miter/>
              </a:ln>
            </p:spPr>
            <p:txBody>
              <a:bodyPr rtlCol="0" anchor="ctr"/>
              <a:lstStyle/>
              <a:p>
                <a:endParaRPr lang="zh-CN" altLang="en-US"/>
              </a:p>
            </p:txBody>
          </p:sp>
        </p:grpSp>
        <p:grpSp>
          <p:nvGrpSpPr>
            <p:cNvPr id="122" name="组合 121"/>
            <p:cNvGrpSpPr/>
            <p:nvPr/>
          </p:nvGrpSpPr>
          <p:grpSpPr>
            <a:xfrm>
              <a:off x="127874" y="4762500"/>
              <a:ext cx="3515666" cy="2095501"/>
              <a:chOff x="474011" y="4985989"/>
              <a:chExt cx="3140714" cy="1872012"/>
            </a:xfrm>
          </p:grpSpPr>
          <p:sp>
            <p:nvSpPr>
              <p:cNvPr id="123" name="任意多边形: 形状 122"/>
              <p:cNvSpPr/>
              <p:nvPr/>
            </p:nvSpPr>
            <p:spPr>
              <a:xfrm rot="769930">
                <a:off x="959331" y="5469465"/>
                <a:ext cx="189404" cy="10686"/>
              </a:xfrm>
              <a:custGeom>
                <a:avLst/>
                <a:gdLst>
                  <a:gd name="connsiteX0" fmla="*/ 2842 w 189404"/>
                  <a:gd name="connsiteY0" fmla="*/ 6576 h 10686"/>
                  <a:gd name="connsiteX1" fmla="*/ 2970 w 189404"/>
                  <a:gd name="connsiteY1" fmla="*/ 6582 h 10686"/>
                  <a:gd name="connsiteX2" fmla="*/ 0 w 189404"/>
                  <a:gd name="connsiteY2" fmla="*/ 9147 h 10686"/>
                  <a:gd name="connsiteX3" fmla="*/ 2842 w 189404"/>
                  <a:gd name="connsiteY3" fmla="*/ 6576 h 10686"/>
                  <a:gd name="connsiteX4" fmla="*/ 2842 w 189404"/>
                  <a:gd name="connsiteY4" fmla="*/ 6576 h 10686"/>
                  <a:gd name="connsiteX5" fmla="*/ 94297 w 189404"/>
                  <a:gd name="connsiteY5" fmla="*/ 82 h 10686"/>
                  <a:gd name="connsiteX6" fmla="*/ 189404 w 189404"/>
                  <a:gd name="connsiteY6" fmla="*/ 9013 h 10686"/>
                  <a:gd name="connsiteX7" fmla="*/ 96123 w 189404"/>
                  <a:gd name="connsiteY7" fmla="*/ 10686 h 10686"/>
                  <a:gd name="connsiteX8" fmla="*/ 2970 w 189404"/>
                  <a:gd name="connsiteY8" fmla="*/ 6582 h 10686"/>
                  <a:gd name="connsiteX9" fmla="*/ 2976 w 189404"/>
                  <a:gd name="connsiteY9" fmla="*/ 6576 h 1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404" h="10686">
                    <a:moveTo>
                      <a:pt x="2842" y="6576"/>
                    </a:moveTo>
                    <a:lnTo>
                      <a:pt x="2970" y="6582"/>
                    </a:lnTo>
                    <a:lnTo>
                      <a:pt x="0" y="9147"/>
                    </a:lnTo>
                    <a:cubicBezTo>
                      <a:pt x="947" y="8335"/>
                      <a:pt x="1759" y="7389"/>
                      <a:pt x="2842" y="6576"/>
                    </a:cubicBezTo>
                    <a:close/>
                    <a:moveTo>
                      <a:pt x="2842" y="6576"/>
                    </a:moveTo>
                    <a:cubicBezTo>
                      <a:pt x="33282" y="4547"/>
                      <a:pt x="63586" y="759"/>
                      <a:pt x="94297" y="82"/>
                    </a:cubicBezTo>
                    <a:cubicBezTo>
                      <a:pt x="126360" y="-594"/>
                      <a:pt x="157881" y="2923"/>
                      <a:pt x="189404" y="9013"/>
                    </a:cubicBezTo>
                    <a:cubicBezTo>
                      <a:pt x="158288" y="9351"/>
                      <a:pt x="127205" y="10500"/>
                      <a:pt x="96123" y="10686"/>
                    </a:cubicBezTo>
                    <a:lnTo>
                      <a:pt x="2970" y="6582"/>
                    </a:lnTo>
                    <a:lnTo>
                      <a:pt x="2976" y="6576"/>
                    </a:ln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124" name="任意多边形: 形状 123"/>
              <p:cNvSpPr/>
              <p:nvPr/>
            </p:nvSpPr>
            <p:spPr>
              <a:xfrm rot="769930">
                <a:off x="822339" y="5601428"/>
                <a:ext cx="323838" cy="1072300"/>
              </a:xfrm>
              <a:custGeom>
                <a:avLst/>
                <a:gdLst>
                  <a:gd name="connsiteX0" fmla="*/ 323838 w 323838"/>
                  <a:gd name="connsiteY0" fmla="*/ 0 h 1072300"/>
                  <a:gd name="connsiteX1" fmla="*/ 154997 w 323838"/>
                  <a:gd name="connsiteY1" fmla="*/ 1072300 h 1072300"/>
                  <a:gd name="connsiteX2" fmla="*/ 93847 w 323838"/>
                  <a:gd name="connsiteY2" fmla="*/ 980573 h 1072300"/>
                  <a:gd name="connsiteX3" fmla="*/ 7667 w 323838"/>
                  <a:gd name="connsiteY3" fmla="*/ 537231 h 1072300"/>
                  <a:gd name="connsiteX4" fmla="*/ 299080 w 323838"/>
                  <a:gd name="connsiteY4" fmla="*/ 17724 h 1072300"/>
                  <a:gd name="connsiteX5" fmla="*/ 323838 w 323838"/>
                  <a:gd name="connsiteY5" fmla="*/ 0 h 107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838" h="1072300">
                    <a:moveTo>
                      <a:pt x="323838" y="0"/>
                    </a:moveTo>
                    <a:cubicBezTo>
                      <a:pt x="4962" y="310488"/>
                      <a:pt x="-57677" y="677526"/>
                      <a:pt x="154997" y="1072300"/>
                    </a:cubicBezTo>
                    <a:cubicBezTo>
                      <a:pt x="134568" y="1041725"/>
                      <a:pt x="112516" y="1012231"/>
                      <a:pt x="93847" y="980573"/>
                    </a:cubicBezTo>
                    <a:cubicBezTo>
                      <a:pt x="12943" y="843119"/>
                      <a:pt x="-15196" y="694031"/>
                      <a:pt x="7667" y="537231"/>
                    </a:cubicBezTo>
                    <a:cubicBezTo>
                      <a:pt x="38242" y="327669"/>
                      <a:pt x="139303" y="155717"/>
                      <a:pt x="299080" y="17724"/>
                    </a:cubicBezTo>
                    <a:cubicBezTo>
                      <a:pt x="306656" y="11092"/>
                      <a:pt x="315585" y="5951"/>
                      <a:pt x="323838"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125" name="任意多边形: 形状 124"/>
              <p:cNvSpPr/>
              <p:nvPr/>
            </p:nvSpPr>
            <p:spPr>
              <a:xfrm rot="769930">
                <a:off x="940732" y="5499662"/>
                <a:ext cx="114319" cy="10115"/>
              </a:xfrm>
              <a:custGeom>
                <a:avLst/>
                <a:gdLst>
                  <a:gd name="connsiteX0" fmla="*/ 0 w 114319"/>
                  <a:gd name="connsiteY0" fmla="*/ 4569 h 10115"/>
                  <a:gd name="connsiteX1" fmla="*/ 114319 w 114319"/>
                  <a:gd name="connsiteY1" fmla="*/ 10115 h 10115"/>
                  <a:gd name="connsiteX2" fmla="*/ 0 w 114319"/>
                  <a:gd name="connsiteY2" fmla="*/ 4569 h 10115"/>
                </a:gdLst>
                <a:ahLst/>
                <a:cxnLst>
                  <a:cxn ang="0">
                    <a:pos x="connsiteX0" y="connsiteY0"/>
                  </a:cxn>
                  <a:cxn ang="0">
                    <a:pos x="connsiteX1" y="connsiteY1"/>
                  </a:cxn>
                  <a:cxn ang="0">
                    <a:pos x="connsiteX2" y="connsiteY2"/>
                  </a:cxn>
                </a:cxnLst>
                <a:rect l="l" t="t" r="r" b="b"/>
                <a:pathLst>
                  <a:path w="114319" h="10115">
                    <a:moveTo>
                      <a:pt x="0" y="4569"/>
                    </a:moveTo>
                    <a:cubicBezTo>
                      <a:pt x="35853" y="-980"/>
                      <a:pt x="75220" y="-3821"/>
                      <a:pt x="114319" y="10115"/>
                    </a:cubicBezTo>
                    <a:cubicBezTo>
                      <a:pt x="74950" y="8220"/>
                      <a:pt x="35716" y="6327"/>
                      <a:pt x="0" y="4569"/>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126" name="任意多边形: 形状 125"/>
              <p:cNvSpPr/>
              <p:nvPr/>
            </p:nvSpPr>
            <p:spPr>
              <a:xfrm rot="769930">
                <a:off x="607248" y="6341880"/>
                <a:ext cx="29765" cy="63720"/>
              </a:xfrm>
              <a:custGeom>
                <a:avLst/>
                <a:gdLst>
                  <a:gd name="connsiteX0" fmla="*/ 29765 w 29765"/>
                  <a:gd name="connsiteY0" fmla="*/ 0 h 63720"/>
                  <a:gd name="connsiteX1" fmla="*/ 0 w 29765"/>
                  <a:gd name="connsiteY1" fmla="*/ 63720 h 63720"/>
                  <a:gd name="connsiteX2" fmla="*/ 29765 w 29765"/>
                  <a:gd name="connsiteY2" fmla="*/ 0 h 63720"/>
                </a:gdLst>
                <a:ahLst/>
                <a:cxnLst>
                  <a:cxn ang="0">
                    <a:pos x="connsiteX0" y="connsiteY0"/>
                  </a:cxn>
                  <a:cxn ang="0">
                    <a:pos x="connsiteX1" y="connsiteY1"/>
                  </a:cxn>
                  <a:cxn ang="0">
                    <a:pos x="connsiteX2" y="connsiteY2"/>
                  </a:cxn>
                </a:cxnLst>
                <a:rect l="l" t="t" r="r" b="b"/>
                <a:pathLst>
                  <a:path w="29765" h="63720">
                    <a:moveTo>
                      <a:pt x="29765" y="0"/>
                    </a:moveTo>
                    <a:cubicBezTo>
                      <a:pt x="23812" y="23134"/>
                      <a:pt x="6629" y="40991"/>
                      <a:pt x="0" y="63720"/>
                    </a:cubicBezTo>
                    <a:cubicBezTo>
                      <a:pt x="542" y="38016"/>
                      <a:pt x="12176" y="17587"/>
                      <a:pt x="29765"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127" name="任意多边形: 形状 126"/>
              <p:cNvSpPr/>
              <p:nvPr/>
            </p:nvSpPr>
            <p:spPr>
              <a:xfrm rot="769930">
                <a:off x="3310098" y="6368472"/>
                <a:ext cx="143813" cy="20428"/>
              </a:xfrm>
              <a:custGeom>
                <a:avLst/>
                <a:gdLst>
                  <a:gd name="connsiteX0" fmla="*/ 0 w 143813"/>
                  <a:gd name="connsiteY0" fmla="*/ 1632 h 20428"/>
                  <a:gd name="connsiteX1" fmla="*/ 135 w 143813"/>
                  <a:gd name="connsiteY1" fmla="*/ 1632 h 20428"/>
                  <a:gd name="connsiteX2" fmla="*/ 143813 w 143813"/>
                  <a:gd name="connsiteY2" fmla="*/ 20033 h 20428"/>
                  <a:gd name="connsiteX3" fmla="*/ 94973 w 143813"/>
                  <a:gd name="connsiteY3" fmla="*/ 16244 h 20428"/>
                  <a:gd name="connsiteX4" fmla="*/ 48299 w 143813"/>
                  <a:gd name="connsiteY4" fmla="*/ 10290 h 20428"/>
                  <a:gd name="connsiteX5" fmla="*/ 0 w 143813"/>
                  <a:gd name="connsiteY5" fmla="*/ 1632 h 2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813" h="20428">
                    <a:moveTo>
                      <a:pt x="0" y="1632"/>
                    </a:moveTo>
                    <a:lnTo>
                      <a:pt x="135" y="1632"/>
                    </a:lnTo>
                    <a:cubicBezTo>
                      <a:pt x="34363" y="-4049"/>
                      <a:pt x="115131" y="5827"/>
                      <a:pt x="143813" y="20033"/>
                    </a:cubicBezTo>
                    <a:cubicBezTo>
                      <a:pt x="124465" y="21656"/>
                      <a:pt x="109719" y="17868"/>
                      <a:pt x="94973" y="16244"/>
                    </a:cubicBezTo>
                    <a:cubicBezTo>
                      <a:pt x="79279" y="14485"/>
                      <a:pt x="63721" y="12590"/>
                      <a:pt x="48299" y="10290"/>
                    </a:cubicBezTo>
                    <a:cubicBezTo>
                      <a:pt x="33011" y="7992"/>
                      <a:pt x="17724" y="4880"/>
                      <a:pt x="0" y="1632"/>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288" name="任意多边形: 形状 287"/>
              <p:cNvSpPr/>
              <p:nvPr/>
            </p:nvSpPr>
            <p:spPr>
              <a:xfrm rot="769930">
                <a:off x="3299624" y="6320198"/>
                <a:ext cx="82527" cy="8339"/>
              </a:xfrm>
              <a:custGeom>
                <a:avLst/>
                <a:gdLst>
                  <a:gd name="connsiteX0" fmla="*/ 0 w 82527"/>
                  <a:gd name="connsiteY0" fmla="*/ 455 h 8339"/>
                  <a:gd name="connsiteX1" fmla="*/ 82527 w 82527"/>
                  <a:gd name="connsiteY1" fmla="*/ 7085 h 8339"/>
                  <a:gd name="connsiteX2" fmla="*/ 0 w 82527"/>
                  <a:gd name="connsiteY2" fmla="*/ 455 h 8339"/>
                </a:gdLst>
                <a:ahLst/>
                <a:cxnLst>
                  <a:cxn ang="0">
                    <a:pos x="connsiteX0" y="connsiteY0"/>
                  </a:cxn>
                  <a:cxn ang="0">
                    <a:pos x="connsiteX1" y="connsiteY1"/>
                  </a:cxn>
                  <a:cxn ang="0">
                    <a:pos x="connsiteX2" y="connsiteY2"/>
                  </a:cxn>
                </a:cxnLst>
                <a:rect l="l" t="t" r="r" b="b"/>
                <a:pathLst>
                  <a:path w="82527" h="8339">
                    <a:moveTo>
                      <a:pt x="0" y="455"/>
                    </a:moveTo>
                    <a:cubicBezTo>
                      <a:pt x="27465" y="2756"/>
                      <a:pt x="55875" y="-5227"/>
                      <a:pt x="82527" y="7085"/>
                    </a:cubicBezTo>
                    <a:cubicBezTo>
                      <a:pt x="54523" y="10873"/>
                      <a:pt x="27329" y="5326"/>
                      <a:pt x="0" y="455"/>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289" name="任意多边形: 形状 288"/>
              <p:cNvSpPr/>
              <p:nvPr/>
            </p:nvSpPr>
            <p:spPr>
              <a:xfrm rot="769930">
                <a:off x="3447779" y="6501114"/>
                <a:ext cx="125815" cy="352198"/>
              </a:xfrm>
              <a:custGeom>
                <a:avLst/>
                <a:gdLst>
                  <a:gd name="connsiteX0" fmla="*/ 0 w 125815"/>
                  <a:gd name="connsiteY0" fmla="*/ 0 h 352198"/>
                  <a:gd name="connsiteX1" fmla="*/ 36665 w 125815"/>
                  <a:gd name="connsiteY1" fmla="*/ 38963 h 352198"/>
                  <a:gd name="connsiteX2" fmla="*/ 36665 w 125815"/>
                  <a:gd name="connsiteY2" fmla="*/ 38828 h 352198"/>
                  <a:gd name="connsiteX3" fmla="*/ 103089 w 125815"/>
                  <a:gd name="connsiteY3" fmla="*/ 206045 h 352198"/>
                  <a:gd name="connsiteX4" fmla="*/ 123595 w 125815"/>
                  <a:gd name="connsiteY4" fmla="*/ 308854 h 352198"/>
                  <a:gd name="connsiteX5" fmla="*/ 125815 w 125815"/>
                  <a:gd name="connsiteY5" fmla="*/ 347188 h 352198"/>
                  <a:gd name="connsiteX6" fmla="*/ 103819 w 125815"/>
                  <a:gd name="connsiteY6" fmla="*/ 352198 h 352198"/>
                  <a:gd name="connsiteX7" fmla="*/ 91491 w 125815"/>
                  <a:gd name="connsiteY7" fmla="*/ 250820 h 352198"/>
                  <a:gd name="connsiteX8" fmla="*/ 57903 w 125815"/>
                  <a:gd name="connsiteY8" fmla="*/ 130554 h 352198"/>
                  <a:gd name="connsiteX9" fmla="*/ 0 w 125815"/>
                  <a:gd name="connsiteY9" fmla="*/ 0 h 352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815" h="352198">
                    <a:moveTo>
                      <a:pt x="0" y="0"/>
                    </a:moveTo>
                    <a:cubicBezTo>
                      <a:pt x="16234" y="8795"/>
                      <a:pt x="27194" y="23270"/>
                      <a:pt x="36665" y="38963"/>
                    </a:cubicBezTo>
                    <a:lnTo>
                      <a:pt x="36665" y="38828"/>
                    </a:lnTo>
                    <a:cubicBezTo>
                      <a:pt x="67915" y="90914"/>
                      <a:pt x="87261" y="147871"/>
                      <a:pt x="103089" y="206045"/>
                    </a:cubicBezTo>
                    <a:cubicBezTo>
                      <a:pt x="112357" y="240341"/>
                      <a:pt x="119189" y="274612"/>
                      <a:pt x="123595" y="308854"/>
                    </a:cubicBezTo>
                    <a:lnTo>
                      <a:pt x="125815" y="347188"/>
                    </a:lnTo>
                    <a:lnTo>
                      <a:pt x="103819" y="352198"/>
                    </a:lnTo>
                    <a:lnTo>
                      <a:pt x="91491" y="250820"/>
                    </a:lnTo>
                    <a:cubicBezTo>
                      <a:pt x="83600" y="210451"/>
                      <a:pt x="72582" y="170363"/>
                      <a:pt x="57903" y="130554"/>
                    </a:cubicBezTo>
                    <a:cubicBezTo>
                      <a:pt x="41399" y="85908"/>
                      <a:pt x="26246" y="40723"/>
                      <a:pt x="0"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290" name="任意多边形: 形状 289"/>
              <p:cNvSpPr/>
              <p:nvPr/>
            </p:nvSpPr>
            <p:spPr>
              <a:xfrm rot="769930">
                <a:off x="3409773" y="6520808"/>
                <a:ext cx="115056" cy="332187"/>
              </a:xfrm>
              <a:custGeom>
                <a:avLst/>
                <a:gdLst>
                  <a:gd name="connsiteX0" fmla="*/ 0 w 115056"/>
                  <a:gd name="connsiteY0" fmla="*/ 0 h 332187"/>
                  <a:gd name="connsiteX1" fmla="*/ 101231 w 115056"/>
                  <a:gd name="connsiteY1" fmla="*/ 218998 h 332187"/>
                  <a:gd name="connsiteX2" fmla="*/ 115056 w 115056"/>
                  <a:gd name="connsiteY2" fmla="*/ 328470 h 332187"/>
                  <a:gd name="connsiteX3" fmla="*/ 98740 w 115056"/>
                  <a:gd name="connsiteY3" fmla="*/ 332187 h 332187"/>
                  <a:gd name="connsiteX4" fmla="*/ 86722 w 115056"/>
                  <a:gd name="connsiteY4" fmla="*/ 234320 h 332187"/>
                  <a:gd name="connsiteX5" fmla="*/ 86856 w 115056"/>
                  <a:gd name="connsiteY5" fmla="*/ 234320 h 332187"/>
                  <a:gd name="connsiteX6" fmla="*/ 0 w 115056"/>
                  <a:gd name="connsiteY6" fmla="*/ 0 h 3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056" h="332187">
                    <a:moveTo>
                      <a:pt x="0" y="0"/>
                    </a:moveTo>
                    <a:cubicBezTo>
                      <a:pt x="45390" y="55062"/>
                      <a:pt x="81411" y="133225"/>
                      <a:pt x="101231" y="218998"/>
                    </a:cubicBezTo>
                    <a:lnTo>
                      <a:pt x="115056" y="328470"/>
                    </a:lnTo>
                    <a:lnTo>
                      <a:pt x="98740" y="332187"/>
                    </a:lnTo>
                    <a:lnTo>
                      <a:pt x="86722" y="234320"/>
                    </a:lnTo>
                    <a:lnTo>
                      <a:pt x="86856" y="234320"/>
                    </a:lnTo>
                    <a:cubicBezTo>
                      <a:pt x="69403" y="151930"/>
                      <a:pt x="37475" y="74949"/>
                      <a:pt x="0"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291" name="任意多边形: 形状 290"/>
              <p:cNvSpPr/>
              <p:nvPr/>
            </p:nvSpPr>
            <p:spPr>
              <a:xfrm rot="769930">
                <a:off x="3377115" y="6540816"/>
                <a:ext cx="102489" cy="311927"/>
              </a:xfrm>
              <a:custGeom>
                <a:avLst/>
                <a:gdLst>
                  <a:gd name="connsiteX0" fmla="*/ 0 w 102489"/>
                  <a:gd name="connsiteY0" fmla="*/ 0 h 311927"/>
                  <a:gd name="connsiteX1" fmla="*/ 102469 w 102489"/>
                  <a:gd name="connsiteY1" fmla="*/ 301755 h 311927"/>
                  <a:gd name="connsiteX2" fmla="*/ 102489 w 102489"/>
                  <a:gd name="connsiteY2" fmla="*/ 309642 h 311927"/>
                  <a:gd name="connsiteX3" fmla="*/ 92454 w 102489"/>
                  <a:gd name="connsiteY3" fmla="*/ 311927 h 311927"/>
                  <a:gd name="connsiteX4" fmla="*/ 91891 w 102489"/>
                  <a:gd name="connsiteY4" fmla="*/ 297076 h 311927"/>
                  <a:gd name="connsiteX5" fmla="*/ 0 w 102489"/>
                  <a:gd name="connsiteY5" fmla="*/ 0 h 31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489" h="311927">
                    <a:moveTo>
                      <a:pt x="0" y="0"/>
                    </a:moveTo>
                    <a:cubicBezTo>
                      <a:pt x="52764" y="49921"/>
                      <a:pt x="95861" y="187890"/>
                      <a:pt x="102469" y="301755"/>
                    </a:cubicBezTo>
                    <a:lnTo>
                      <a:pt x="102489" y="309642"/>
                    </a:lnTo>
                    <a:lnTo>
                      <a:pt x="92454" y="311927"/>
                    </a:lnTo>
                    <a:lnTo>
                      <a:pt x="91891" y="297076"/>
                    </a:lnTo>
                    <a:cubicBezTo>
                      <a:pt x="79906" y="193219"/>
                      <a:pt x="45356" y="96191"/>
                      <a:pt x="0"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292" name="任意多边形: 形状 291"/>
              <p:cNvSpPr/>
              <p:nvPr/>
            </p:nvSpPr>
            <p:spPr>
              <a:xfrm rot="769930">
                <a:off x="3357317" y="6548394"/>
                <a:ext cx="77790" cy="261919"/>
              </a:xfrm>
              <a:custGeom>
                <a:avLst/>
                <a:gdLst>
                  <a:gd name="connsiteX0" fmla="*/ 0 w 77790"/>
                  <a:gd name="connsiteY0" fmla="*/ 0 h 261919"/>
                  <a:gd name="connsiteX1" fmla="*/ 77790 w 77790"/>
                  <a:gd name="connsiteY1" fmla="*/ 261919 h 261919"/>
                  <a:gd name="connsiteX2" fmla="*/ 0 w 77790"/>
                  <a:gd name="connsiteY2" fmla="*/ 0 h 261919"/>
                </a:gdLst>
                <a:ahLst/>
                <a:cxnLst>
                  <a:cxn ang="0">
                    <a:pos x="connsiteX0" y="connsiteY0"/>
                  </a:cxn>
                  <a:cxn ang="0">
                    <a:pos x="connsiteX1" y="connsiteY1"/>
                  </a:cxn>
                  <a:cxn ang="0">
                    <a:pos x="connsiteX2" y="connsiteY2"/>
                  </a:cxn>
                </a:cxnLst>
                <a:rect l="l" t="t" r="r" b="b"/>
                <a:pathLst>
                  <a:path w="77790" h="261919">
                    <a:moveTo>
                      <a:pt x="0" y="0"/>
                    </a:moveTo>
                    <a:cubicBezTo>
                      <a:pt x="53574" y="79009"/>
                      <a:pt x="71703" y="168570"/>
                      <a:pt x="77790" y="261919"/>
                    </a:cubicBezTo>
                    <a:cubicBezTo>
                      <a:pt x="52086" y="174524"/>
                      <a:pt x="39233" y="83202"/>
                      <a:pt x="0"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293" name="任意多边形: 形状 292"/>
              <p:cNvSpPr/>
              <p:nvPr/>
            </p:nvSpPr>
            <p:spPr>
              <a:xfrm rot="769930">
                <a:off x="3341422" y="6560841"/>
                <a:ext cx="46811" cy="145301"/>
              </a:xfrm>
              <a:custGeom>
                <a:avLst/>
                <a:gdLst>
                  <a:gd name="connsiteX0" fmla="*/ 0 w 46811"/>
                  <a:gd name="connsiteY0" fmla="*/ 0 h 145301"/>
                  <a:gd name="connsiteX1" fmla="*/ 46811 w 46811"/>
                  <a:gd name="connsiteY1" fmla="*/ 145301 h 145301"/>
                  <a:gd name="connsiteX2" fmla="*/ 0 w 46811"/>
                  <a:gd name="connsiteY2" fmla="*/ 0 h 145301"/>
                </a:gdLst>
                <a:ahLst/>
                <a:cxnLst>
                  <a:cxn ang="0">
                    <a:pos x="connsiteX0" y="connsiteY0"/>
                  </a:cxn>
                  <a:cxn ang="0">
                    <a:pos x="connsiteX1" y="connsiteY1"/>
                  </a:cxn>
                  <a:cxn ang="0">
                    <a:pos x="connsiteX2" y="connsiteY2"/>
                  </a:cxn>
                </a:cxnLst>
                <a:rect l="l" t="t" r="r" b="b"/>
                <a:pathLst>
                  <a:path w="46811" h="145301">
                    <a:moveTo>
                      <a:pt x="0" y="0"/>
                    </a:moveTo>
                    <a:cubicBezTo>
                      <a:pt x="34499" y="41804"/>
                      <a:pt x="42482" y="92944"/>
                      <a:pt x="46811" y="145301"/>
                    </a:cubicBezTo>
                    <a:cubicBezTo>
                      <a:pt x="24082" y="99436"/>
                      <a:pt x="21104" y="46809"/>
                      <a:pt x="0"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294" name="任意多边形: 形状 293"/>
              <p:cNvSpPr/>
              <p:nvPr/>
            </p:nvSpPr>
            <p:spPr>
              <a:xfrm rot="769930">
                <a:off x="3315531" y="6575092"/>
                <a:ext cx="37745" cy="87261"/>
              </a:xfrm>
              <a:custGeom>
                <a:avLst/>
                <a:gdLst>
                  <a:gd name="connsiteX0" fmla="*/ 0 w 37745"/>
                  <a:gd name="connsiteY0" fmla="*/ 0 h 87261"/>
                  <a:gd name="connsiteX1" fmla="*/ 37745 w 37745"/>
                  <a:gd name="connsiteY1" fmla="*/ 87261 h 87261"/>
                  <a:gd name="connsiteX2" fmla="*/ 0 w 37745"/>
                  <a:gd name="connsiteY2" fmla="*/ 0 h 87261"/>
                </a:gdLst>
                <a:ahLst/>
                <a:cxnLst>
                  <a:cxn ang="0">
                    <a:pos x="connsiteX0" y="connsiteY0"/>
                  </a:cxn>
                  <a:cxn ang="0">
                    <a:pos x="connsiteX1" y="connsiteY1"/>
                  </a:cxn>
                  <a:cxn ang="0">
                    <a:pos x="connsiteX2" y="connsiteY2"/>
                  </a:cxn>
                </a:cxnLst>
                <a:rect l="l" t="t" r="r" b="b"/>
                <a:pathLst>
                  <a:path w="37745" h="87261">
                    <a:moveTo>
                      <a:pt x="0" y="0"/>
                    </a:moveTo>
                    <a:cubicBezTo>
                      <a:pt x="31387" y="19346"/>
                      <a:pt x="33416" y="51545"/>
                      <a:pt x="37745" y="87261"/>
                    </a:cubicBezTo>
                    <a:cubicBezTo>
                      <a:pt x="21375" y="56686"/>
                      <a:pt x="19617" y="24487"/>
                      <a:pt x="0"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295" name="任意多边形: 形状 294"/>
              <p:cNvSpPr/>
              <p:nvPr/>
            </p:nvSpPr>
            <p:spPr>
              <a:xfrm rot="769930">
                <a:off x="3294249" y="6585874"/>
                <a:ext cx="23379" cy="48704"/>
              </a:xfrm>
              <a:custGeom>
                <a:avLst/>
                <a:gdLst>
                  <a:gd name="connsiteX0" fmla="*/ 0 w 23379"/>
                  <a:gd name="connsiteY0" fmla="*/ 0 h 48704"/>
                  <a:gd name="connsiteX1" fmla="*/ 23270 w 23379"/>
                  <a:gd name="connsiteY1" fmla="*/ 48704 h 48704"/>
                  <a:gd name="connsiteX2" fmla="*/ 0 w 23379"/>
                  <a:gd name="connsiteY2" fmla="*/ 0 h 48704"/>
                </a:gdLst>
                <a:ahLst/>
                <a:cxnLst>
                  <a:cxn ang="0">
                    <a:pos x="connsiteX0" y="connsiteY0"/>
                  </a:cxn>
                  <a:cxn ang="0">
                    <a:pos x="connsiteX1" y="connsiteY1"/>
                  </a:cxn>
                  <a:cxn ang="0">
                    <a:pos x="connsiteX2" y="connsiteY2"/>
                  </a:cxn>
                </a:cxnLst>
                <a:rect l="l" t="t" r="r" b="b"/>
                <a:pathLst>
                  <a:path w="23379" h="48704">
                    <a:moveTo>
                      <a:pt x="0" y="0"/>
                    </a:moveTo>
                    <a:cubicBezTo>
                      <a:pt x="17453" y="13666"/>
                      <a:pt x="24353" y="26517"/>
                      <a:pt x="23270" y="48704"/>
                    </a:cubicBezTo>
                    <a:cubicBezTo>
                      <a:pt x="14883" y="31253"/>
                      <a:pt x="8658" y="18129"/>
                      <a:pt x="0" y="0"/>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dirty="0"/>
              </a:p>
            </p:txBody>
          </p:sp>
          <p:sp>
            <p:nvSpPr>
              <p:cNvPr id="296" name="任意多边形: 形状 295"/>
              <p:cNvSpPr/>
              <p:nvPr/>
            </p:nvSpPr>
            <p:spPr>
              <a:xfrm rot="769930">
                <a:off x="2302495" y="4997843"/>
                <a:ext cx="313330" cy="85613"/>
              </a:xfrm>
              <a:custGeom>
                <a:avLst/>
                <a:gdLst>
                  <a:gd name="connsiteX0" fmla="*/ 298448 w 313330"/>
                  <a:gd name="connsiteY0" fmla="*/ 976 h 85613"/>
                  <a:gd name="connsiteX1" fmla="*/ 313330 w 313330"/>
                  <a:gd name="connsiteY1" fmla="*/ 1786 h 85613"/>
                  <a:gd name="connsiteX2" fmla="*/ 17317 w 313330"/>
                  <a:gd name="connsiteY2" fmla="*/ 83907 h 85613"/>
                  <a:gd name="connsiteX3" fmla="*/ 0 w 313330"/>
                  <a:gd name="connsiteY3" fmla="*/ 82690 h 85613"/>
                  <a:gd name="connsiteX4" fmla="*/ 68728 w 313330"/>
                  <a:gd name="connsiteY4" fmla="*/ 62666 h 85613"/>
                  <a:gd name="connsiteX5" fmla="*/ 298448 w 313330"/>
                  <a:gd name="connsiteY5" fmla="*/ 976 h 8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30" h="85613">
                    <a:moveTo>
                      <a:pt x="298448" y="976"/>
                    </a:moveTo>
                    <a:cubicBezTo>
                      <a:pt x="302643" y="298"/>
                      <a:pt x="306565" y="-1190"/>
                      <a:pt x="313330" y="1786"/>
                    </a:cubicBezTo>
                    <a:cubicBezTo>
                      <a:pt x="214162" y="32768"/>
                      <a:pt x="117972" y="66320"/>
                      <a:pt x="17317" y="83907"/>
                    </a:cubicBezTo>
                    <a:cubicBezTo>
                      <a:pt x="11364" y="84990"/>
                      <a:pt x="5412" y="87695"/>
                      <a:pt x="0" y="82690"/>
                    </a:cubicBezTo>
                    <a:cubicBezTo>
                      <a:pt x="22863" y="76059"/>
                      <a:pt x="45728" y="68890"/>
                      <a:pt x="68728" y="62666"/>
                    </a:cubicBezTo>
                    <a:cubicBezTo>
                      <a:pt x="145301" y="41967"/>
                      <a:pt x="219709" y="13422"/>
                      <a:pt x="298448" y="976"/>
                    </a:cubicBezTo>
                    <a:close/>
                  </a:path>
                </a:pathLst>
              </a:custGeom>
              <a:solidFill>
                <a:srgbClr val="441313">
                  <a:alpha val="30000"/>
                </a:srgbClr>
              </a:solidFill>
              <a:ln w="0" cap="flat">
                <a:noFill/>
                <a:prstDash val="solid"/>
                <a:miter/>
              </a:ln>
            </p:spPr>
            <p:txBody>
              <a:bodyPr wrap="square" rtlCol="0" anchor="ctr">
                <a:noAutofit/>
              </a:bodyPr>
              <a:lstStyle/>
              <a:p>
                <a:endParaRPr lang="zh-CN" altLang="en-US"/>
              </a:p>
            </p:txBody>
          </p:sp>
          <p:sp>
            <p:nvSpPr>
              <p:cNvPr id="297" name="任意多边形: 形状 296"/>
              <p:cNvSpPr/>
              <p:nvPr/>
            </p:nvSpPr>
            <p:spPr>
              <a:xfrm>
                <a:off x="474011" y="4985989"/>
                <a:ext cx="3140714" cy="1872012"/>
              </a:xfrm>
              <a:custGeom>
                <a:avLst/>
                <a:gdLst>
                  <a:gd name="connsiteX0" fmla="*/ 2281252 w 3140714"/>
                  <a:gd name="connsiteY0" fmla="*/ 833752 h 1872012"/>
                  <a:gd name="connsiteX1" fmla="*/ 2221277 w 3140714"/>
                  <a:gd name="connsiteY1" fmla="*/ 864353 h 1872012"/>
                  <a:gd name="connsiteX2" fmla="*/ 2221307 w 3140714"/>
                  <a:gd name="connsiteY2" fmla="*/ 864220 h 1872012"/>
                  <a:gd name="connsiteX3" fmla="*/ 2215559 w 3140714"/>
                  <a:gd name="connsiteY3" fmla="*/ 868742 h 1872012"/>
                  <a:gd name="connsiteX4" fmla="*/ 2281252 w 3140714"/>
                  <a:gd name="connsiteY4" fmla="*/ 833752 h 1872012"/>
                  <a:gd name="connsiteX5" fmla="*/ 2287818 w 3140714"/>
                  <a:gd name="connsiteY5" fmla="*/ 796395 h 1872012"/>
                  <a:gd name="connsiteX6" fmla="*/ 2154496 w 3140714"/>
                  <a:gd name="connsiteY6" fmla="*/ 844425 h 1872012"/>
                  <a:gd name="connsiteX7" fmla="*/ 2231778 w 3140714"/>
                  <a:gd name="connsiteY7" fmla="*/ 848708 h 1872012"/>
                  <a:gd name="connsiteX8" fmla="*/ 2265572 w 3140714"/>
                  <a:gd name="connsiteY8" fmla="*/ 832539 h 1872012"/>
                  <a:gd name="connsiteX9" fmla="*/ 2287657 w 3140714"/>
                  <a:gd name="connsiteY9" fmla="*/ 796499 h 1872012"/>
                  <a:gd name="connsiteX10" fmla="*/ 2528741 w 3140714"/>
                  <a:gd name="connsiteY10" fmla="*/ 760252 h 1872012"/>
                  <a:gd name="connsiteX11" fmla="*/ 2546247 w 3140714"/>
                  <a:gd name="connsiteY11" fmla="*/ 871635 h 1872012"/>
                  <a:gd name="connsiteX12" fmla="*/ 2547621 w 3140714"/>
                  <a:gd name="connsiteY12" fmla="*/ 780927 h 1872012"/>
                  <a:gd name="connsiteX13" fmla="*/ 2528741 w 3140714"/>
                  <a:gd name="connsiteY13" fmla="*/ 760252 h 1872012"/>
                  <a:gd name="connsiteX14" fmla="*/ 2512377 w 3140714"/>
                  <a:gd name="connsiteY14" fmla="*/ 699912 h 1872012"/>
                  <a:gd name="connsiteX15" fmla="*/ 2523547 w 3140714"/>
                  <a:gd name="connsiteY15" fmla="*/ 741031 h 1872012"/>
                  <a:gd name="connsiteX16" fmla="*/ 2545409 w 3140714"/>
                  <a:gd name="connsiteY16" fmla="*/ 755307 h 1872012"/>
                  <a:gd name="connsiteX17" fmla="*/ 2551719 w 3140714"/>
                  <a:gd name="connsiteY17" fmla="*/ 738568 h 1872012"/>
                  <a:gd name="connsiteX18" fmla="*/ 2551688 w 3140714"/>
                  <a:gd name="connsiteY18" fmla="*/ 738699 h 1872012"/>
                  <a:gd name="connsiteX19" fmla="*/ 2529477 w 3140714"/>
                  <a:gd name="connsiteY19" fmla="*/ 704640 h 1872012"/>
                  <a:gd name="connsiteX20" fmla="*/ 2512377 w 3140714"/>
                  <a:gd name="connsiteY20" fmla="*/ 699912 h 1872012"/>
                  <a:gd name="connsiteX21" fmla="*/ 2310476 w 3140714"/>
                  <a:gd name="connsiteY21" fmla="*/ 693885 h 1872012"/>
                  <a:gd name="connsiteX22" fmla="*/ 2211887 w 3140714"/>
                  <a:gd name="connsiteY22" fmla="*/ 728316 h 1872012"/>
                  <a:gd name="connsiteX23" fmla="*/ 2149219 w 3140714"/>
                  <a:gd name="connsiteY23" fmla="*/ 796322 h 1872012"/>
                  <a:gd name="connsiteX24" fmla="*/ 2149279 w 3140714"/>
                  <a:gd name="connsiteY24" fmla="*/ 796059 h 1872012"/>
                  <a:gd name="connsiteX25" fmla="*/ 2119979 w 3140714"/>
                  <a:gd name="connsiteY25" fmla="*/ 833925 h 1872012"/>
                  <a:gd name="connsiteX26" fmla="*/ 2149492 w 3140714"/>
                  <a:gd name="connsiteY26" fmla="*/ 838982 h 1872012"/>
                  <a:gd name="connsiteX27" fmla="*/ 2248880 w 3140714"/>
                  <a:gd name="connsiteY27" fmla="*/ 800431 h 1872012"/>
                  <a:gd name="connsiteX28" fmla="*/ 2296670 w 3140714"/>
                  <a:gd name="connsiteY28" fmla="*/ 745965 h 1872012"/>
                  <a:gd name="connsiteX29" fmla="*/ 2295521 w 3140714"/>
                  <a:gd name="connsiteY29" fmla="*/ 741262 h 1872012"/>
                  <a:gd name="connsiteX30" fmla="*/ 2163087 w 3140714"/>
                  <a:gd name="connsiteY30" fmla="*/ 798789 h 1872012"/>
                  <a:gd name="connsiteX31" fmla="*/ 2279109 w 3140714"/>
                  <a:gd name="connsiteY31" fmla="*/ 739606 h 1872012"/>
                  <a:gd name="connsiteX32" fmla="*/ 2310476 w 3140714"/>
                  <a:gd name="connsiteY32" fmla="*/ 693885 h 1872012"/>
                  <a:gd name="connsiteX33" fmla="*/ 2505991 w 3140714"/>
                  <a:gd name="connsiteY33" fmla="*/ 661549 h 1872012"/>
                  <a:gd name="connsiteX34" fmla="*/ 2540661 w 3140714"/>
                  <a:gd name="connsiteY34" fmla="*/ 701222 h 1872012"/>
                  <a:gd name="connsiteX35" fmla="*/ 2553771 w 3140714"/>
                  <a:gd name="connsiteY35" fmla="*/ 700324 h 1872012"/>
                  <a:gd name="connsiteX36" fmla="*/ 2553638 w 3140714"/>
                  <a:gd name="connsiteY36" fmla="*/ 700293 h 1872012"/>
                  <a:gd name="connsiteX37" fmla="*/ 2549873 w 3140714"/>
                  <a:gd name="connsiteY37" fmla="*/ 674181 h 1872012"/>
                  <a:gd name="connsiteX38" fmla="*/ 2505991 w 3140714"/>
                  <a:gd name="connsiteY38" fmla="*/ 661549 h 1872012"/>
                  <a:gd name="connsiteX39" fmla="*/ 1675293 w 3140714"/>
                  <a:gd name="connsiteY39" fmla="*/ 644384 h 1872012"/>
                  <a:gd name="connsiteX40" fmla="*/ 1632037 w 3140714"/>
                  <a:gd name="connsiteY40" fmla="*/ 652154 h 1872012"/>
                  <a:gd name="connsiteX41" fmla="*/ 1675293 w 3140714"/>
                  <a:gd name="connsiteY41" fmla="*/ 644384 h 1872012"/>
                  <a:gd name="connsiteX42" fmla="*/ 2327179 w 3140714"/>
                  <a:gd name="connsiteY42" fmla="*/ 637608 h 1872012"/>
                  <a:gd name="connsiteX43" fmla="*/ 2239416 w 3140714"/>
                  <a:gd name="connsiteY43" fmla="*/ 667153 h 1872012"/>
                  <a:gd name="connsiteX44" fmla="*/ 2172890 w 3140714"/>
                  <a:gd name="connsiteY44" fmla="*/ 729563 h 1872012"/>
                  <a:gd name="connsiteX45" fmla="*/ 2172103 w 3140714"/>
                  <a:gd name="connsiteY45" fmla="*/ 734239 h 1872012"/>
                  <a:gd name="connsiteX46" fmla="*/ 2308880 w 3140714"/>
                  <a:gd name="connsiteY46" fmla="*/ 685056 h 1872012"/>
                  <a:gd name="connsiteX47" fmla="*/ 2316138 w 3140714"/>
                  <a:gd name="connsiteY47" fmla="*/ 677552 h 1872012"/>
                  <a:gd name="connsiteX48" fmla="*/ 2327179 w 3140714"/>
                  <a:gd name="connsiteY48" fmla="*/ 637608 h 1872012"/>
                  <a:gd name="connsiteX49" fmla="*/ 2491162 w 3140714"/>
                  <a:gd name="connsiteY49" fmla="*/ 610301 h 1872012"/>
                  <a:gd name="connsiteX50" fmla="*/ 2556119 w 3140714"/>
                  <a:gd name="connsiteY50" fmla="*/ 666864 h 1872012"/>
                  <a:gd name="connsiteX51" fmla="*/ 2556762 w 3140714"/>
                  <a:gd name="connsiteY51" fmla="*/ 642727 h 1872012"/>
                  <a:gd name="connsiteX52" fmla="*/ 2556924 w 3140714"/>
                  <a:gd name="connsiteY52" fmla="*/ 642626 h 1872012"/>
                  <a:gd name="connsiteX53" fmla="*/ 2552806 w 3140714"/>
                  <a:gd name="connsiteY53" fmla="*/ 627813 h 1872012"/>
                  <a:gd name="connsiteX54" fmla="*/ 2491162 w 3140714"/>
                  <a:gd name="connsiteY54" fmla="*/ 610301 h 1872012"/>
                  <a:gd name="connsiteX55" fmla="*/ 1711224 w 3140714"/>
                  <a:gd name="connsiteY55" fmla="*/ 587772 h 1872012"/>
                  <a:gd name="connsiteX56" fmla="*/ 1559139 w 3140714"/>
                  <a:gd name="connsiteY56" fmla="*/ 623755 h 1872012"/>
                  <a:gd name="connsiteX57" fmla="*/ 1598385 w 3140714"/>
                  <a:gd name="connsiteY57" fmla="*/ 639076 h 1872012"/>
                  <a:gd name="connsiteX58" fmla="*/ 1598516 w 3140714"/>
                  <a:gd name="connsiteY58" fmla="*/ 639106 h 1872012"/>
                  <a:gd name="connsiteX59" fmla="*/ 1685646 w 3140714"/>
                  <a:gd name="connsiteY59" fmla="*/ 629399 h 1872012"/>
                  <a:gd name="connsiteX60" fmla="*/ 1689204 w 3140714"/>
                  <a:gd name="connsiteY60" fmla="*/ 625353 h 1872012"/>
                  <a:gd name="connsiteX61" fmla="*/ 1711224 w 3140714"/>
                  <a:gd name="connsiteY61" fmla="*/ 587772 h 1872012"/>
                  <a:gd name="connsiteX62" fmla="*/ 2350192 w 3140714"/>
                  <a:gd name="connsiteY62" fmla="*/ 581660 h 1872012"/>
                  <a:gd name="connsiteX63" fmla="*/ 2251853 w 3140714"/>
                  <a:gd name="connsiteY63" fmla="*/ 618646 h 1872012"/>
                  <a:gd name="connsiteX64" fmla="*/ 2201704 w 3140714"/>
                  <a:gd name="connsiteY64" fmla="*/ 670079 h 1872012"/>
                  <a:gd name="connsiteX65" fmla="*/ 2292742 w 3140714"/>
                  <a:gd name="connsiteY65" fmla="*/ 637118 h 1872012"/>
                  <a:gd name="connsiteX66" fmla="*/ 2350192 w 3140714"/>
                  <a:gd name="connsiteY66" fmla="*/ 581660 h 1872012"/>
                  <a:gd name="connsiteX67" fmla="*/ 2477039 w 3140714"/>
                  <a:gd name="connsiteY67" fmla="*/ 553526 h 1872012"/>
                  <a:gd name="connsiteX68" fmla="*/ 2523725 w 3140714"/>
                  <a:gd name="connsiteY68" fmla="*/ 610503 h 1872012"/>
                  <a:gd name="connsiteX69" fmla="*/ 2536341 w 3140714"/>
                  <a:gd name="connsiteY69" fmla="*/ 614209 h 1872012"/>
                  <a:gd name="connsiteX70" fmla="*/ 2556615 w 3140714"/>
                  <a:gd name="connsiteY70" fmla="*/ 598293 h 1872012"/>
                  <a:gd name="connsiteX71" fmla="*/ 2556747 w 3140714"/>
                  <a:gd name="connsiteY71" fmla="*/ 598322 h 1872012"/>
                  <a:gd name="connsiteX72" fmla="*/ 2548148 w 3140714"/>
                  <a:gd name="connsiteY72" fmla="*/ 573332 h 1872012"/>
                  <a:gd name="connsiteX73" fmla="*/ 2477039 w 3140714"/>
                  <a:gd name="connsiteY73" fmla="*/ 553526 h 1872012"/>
                  <a:gd name="connsiteX74" fmla="*/ 1731556 w 3140714"/>
                  <a:gd name="connsiteY74" fmla="*/ 552718 h 1872012"/>
                  <a:gd name="connsiteX75" fmla="*/ 1656748 w 3140714"/>
                  <a:gd name="connsiteY75" fmla="*/ 569257 h 1872012"/>
                  <a:gd name="connsiteX76" fmla="*/ 1580910 w 3140714"/>
                  <a:gd name="connsiteY76" fmla="*/ 577514 h 1872012"/>
                  <a:gd name="connsiteX77" fmla="*/ 1534384 w 3140714"/>
                  <a:gd name="connsiteY77" fmla="*/ 615479 h 1872012"/>
                  <a:gd name="connsiteX78" fmla="*/ 1563939 w 3140714"/>
                  <a:gd name="connsiteY78" fmla="*/ 617911 h 1872012"/>
                  <a:gd name="connsiteX79" fmla="*/ 1697896 w 3140714"/>
                  <a:gd name="connsiteY79" fmla="*/ 582930 h 1872012"/>
                  <a:gd name="connsiteX80" fmla="*/ 1697866 w 3140714"/>
                  <a:gd name="connsiteY80" fmla="*/ 583063 h 1872012"/>
                  <a:gd name="connsiteX81" fmla="*/ 1731556 w 3140714"/>
                  <a:gd name="connsiteY81" fmla="*/ 552718 h 1872012"/>
                  <a:gd name="connsiteX82" fmla="*/ 2384081 w 3140714"/>
                  <a:gd name="connsiteY82" fmla="*/ 516949 h 1872012"/>
                  <a:gd name="connsiteX83" fmla="*/ 2301420 w 3140714"/>
                  <a:gd name="connsiteY83" fmla="*/ 547240 h 1872012"/>
                  <a:gd name="connsiteX84" fmla="*/ 2235538 w 3140714"/>
                  <a:gd name="connsiteY84" fmla="*/ 615345 h 1872012"/>
                  <a:gd name="connsiteX85" fmla="*/ 2350686 w 3140714"/>
                  <a:gd name="connsiteY85" fmla="*/ 574003 h 1872012"/>
                  <a:gd name="connsiteX86" fmla="*/ 2360134 w 3140714"/>
                  <a:gd name="connsiteY86" fmla="*/ 566025 h 1872012"/>
                  <a:gd name="connsiteX87" fmla="*/ 2384081 w 3140714"/>
                  <a:gd name="connsiteY87" fmla="*/ 516949 h 1872012"/>
                  <a:gd name="connsiteX88" fmla="*/ 2467195 w 3140714"/>
                  <a:gd name="connsiteY88" fmla="*/ 511461 h 1872012"/>
                  <a:gd name="connsiteX89" fmla="*/ 2480838 w 3140714"/>
                  <a:gd name="connsiteY89" fmla="*/ 545372 h 1872012"/>
                  <a:gd name="connsiteX90" fmla="*/ 2557104 w 3140714"/>
                  <a:gd name="connsiteY90" fmla="*/ 566906 h 1872012"/>
                  <a:gd name="connsiteX91" fmla="*/ 2557134 w 3140714"/>
                  <a:gd name="connsiteY91" fmla="*/ 566773 h 1872012"/>
                  <a:gd name="connsiteX92" fmla="*/ 2547804 w 3140714"/>
                  <a:gd name="connsiteY92" fmla="*/ 541339 h 1872012"/>
                  <a:gd name="connsiteX93" fmla="*/ 2467195 w 3140714"/>
                  <a:gd name="connsiteY93" fmla="*/ 511461 h 1872012"/>
                  <a:gd name="connsiteX94" fmla="*/ 1758785 w 3140714"/>
                  <a:gd name="connsiteY94" fmla="*/ 506888 h 1872012"/>
                  <a:gd name="connsiteX95" fmla="*/ 1608283 w 3140714"/>
                  <a:gd name="connsiteY95" fmla="*/ 546286 h 1872012"/>
                  <a:gd name="connsiteX96" fmla="*/ 1581265 w 3140714"/>
                  <a:gd name="connsiteY96" fmla="*/ 577178 h 1872012"/>
                  <a:gd name="connsiteX97" fmla="*/ 1580941 w 3140714"/>
                  <a:gd name="connsiteY97" fmla="*/ 577381 h 1872012"/>
                  <a:gd name="connsiteX98" fmla="*/ 1714216 w 3140714"/>
                  <a:gd name="connsiteY98" fmla="*/ 549046 h 1872012"/>
                  <a:gd name="connsiteX99" fmla="*/ 1758785 w 3140714"/>
                  <a:gd name="connsiteY99" fmla="*/ 506888 h 1872012"/>
                  <a:gd name="connsiteX100" fmla="*/ 2430455 w 3140714"/>
                  <a:gd name="connsiteY100" fmla="*/ 471735 h 1872012"/>
                  <a:gd name="connsiteX101" fmla="*/ 2305100 w 3140714"/>
                  <a:gd name="connsiteY101" fmla="*/ 908146 h 1872012"/>
                  <a:gd name="connsiteX102" fmla="*/ 2530848 w 3140714"/>
                  <a:gd name="connsiteY102" fmla="*/ 1005634 h 1872012"/>
                  <a:gd name="connsiteX103" fmla="*/ 2430455 w 3140714"/>
                  <a:gd name="connsiteY103" fmla="*/ 471735 h 1872012"/>
                  <a:gd name="connsiteX104" fmla="*/ 2410793 w 3140714"/>
                  <a:gd name="connsiteY104" fmla="*/ 471557 h 1872012"/>
                  <a:gd name="connsiteX105" fmla="*/ 2325596 w 3140714"/>
                  <a:gd name="connsiteY105" fmla="*/ 501407 h 1872012"/>
                  <a:gd name="connsiteX106" fmla="*/ 2278362 w 3140714"/>
                  <a:gd name="connsiteY106" fmla="*/ 547953 h 1872012"/>
                  <a:gd name="connsiteX107" fmla="*/ 2364772 w 3140714"/>
                  <a:gd name="connsiteY107" fmla="*/ 516436 h 1872012"/>
                  <a:gd name="connsiteX108" fmla="*/ 2410793 w 3140714"/>
                  <a:gd name="connsiteY108" fmla="*/ 471557 h 1872012"/>
                  <a:gd name="connsiteX109" fmla="*/ 2458681 w 3140714"/>
                  <a:gd name="connsiteY109" fmla="*/ 470255 h 1872012"/>
                  <a:gd name="connsiteX110" fmla="*/ 2495062 w 3140714"/>
                  <a:gd name="connsiteY110" fmla="*/ 519473 h 1872012"/>
                  <a:gd name="connsiteX111" fmla="*/ 2542487 w 3140714"/>
                  <a:gd name="connsiteY111" fmla="*/ 536659 h 1872012"/>
                  <a:gd name="connsiteX112" fmla="*/ 2553988 w 3140714"/>
                  <a:gd name="connsiteY112" fmla="*/ 537338 h 1872012"/>
                  <a:gd name="connsiteX113" fmla="*/ 2554089 w 3140714"/>
                  <a:gd name="connsiteY113" fmla="*/ 537498 h 1872012"/>
                  <a:gd name="connsiteX114" fmla="*/ 2542164 w 3140714"/>
                  <a:gd name="connsiteY114" fmla="*/ 497873 h 1872012"/>
                  <a:gd name="connsiteX115" fmla="*/ 2458681 w 3140714"/>
                  <a:gd name="connsiteY115" fmla="*/ 470255 h 1872012"/>
                  <a:gd name="connsiteX116" fmla="*/ 1253378 w 3140714"/>
                  <a:gd name="connsiteY116" fmla="*/ 466969 h 1872012"/>
                  <a:gd name="connsiteX117" fmla="*/ 1189085 w 3140714"/>
                  <a:gd name="connsiteY117" fmla="*/ 473276 h 1872012"/>
                  <a:gd name="connsiteX118" fmla="*/ 1253378 w 3140714"/>
                  <a:gd name="connsiteY118" fmla="*/ 466969 h 1872012"/>
                  <a:gd name="connsiteX119" fmla="*/ 1302498 w 3140714"/>
                  <a:gd name="connsiteY119" fmla="*/ 460258 h 1872012"/>
                  <a:gd name="connsiteX120" fmla="*/ 1302465 w 3140714"/>
                  <a:gd name="connsiteY120" fmla="*/ 460297 h 1872012"/>
                  <a:gd name="connsiteX121" fmla="*/ 1281519 w 3140714"/>
                  <a:gd name="connsiteY121" fmla="*/ 461431 h 1872012"/>
                  <a:gd name="connsiteX122" fmla="*/ 1238245 w 3140714"/>
                  <a:gd name="connsiteY122" fmla="*/ 498072 h 1872012"/>
                  <a:gd name="connsiteX123" fmla="*/ 1265630 w 3140714"/>
                  <a:gd name="connsiteY123" fmla="*/ 503337 h 1872012"/>
                  <a:gd name="connsiteX124" fmla="*/ 1302465 w 3140714"/>
                  <a:gd name="connsiteY124" fmla="*/ 460297 h 1872012"/>
                  <a:gd name="connsiteX125" fmla="*/ 1302631 w 3140714"/>
                  <a:gd name="connsiteY125" fmla="*/ 460289 h 1872012"/>
                  <a:gd name="connsiteX126" fmla="*/ 1345522 w 3140714"/>
                  <a:gd name="connsiteY126" fmla="*/ 452298 h 1872012"/>
                  <a:gd name="connsiteX127" fmla="*/ 1311378 w 3140714"/>
                  <a:gd name="connsiteY127" fmla="*/ 462697 h 1872012"/>
                  <a:gd name="connsiteX128" fmla="*/ 1275548 w 3140714"/>
                  <a:gd name="connsiteY128" fmla="*/ 503655 h 1872012"/>
                  <a:gd name="connsiteX129" fmla="*/ 1275140 w 3140714"/>
                  <a:gd name="connsiteY129" fmla="*/ 513968 h 1872012"/>
                  <a:gd name="connsiteX130" fmla="*/ 1290924 w 3140714"/>
                  <a:gd name="connsiteY130" fmla="*/ 515345 h 1872012"/>
                  <a:gd name="connsiteX131" fmla="*/ 1345653 w 3140714"/>
                  <a:gd name="connsiteY131" fmla="*/ 452328 h 1872012"/>
                  <a:gd name="connsiteX132" fmla="*/ 1796148 w 3140714"/>
                  <a:gd name="connsiteY132" fmla="*/ 440332 h 1872012"/>
                  <a:gd name="connsiteX133" fmla="*/ 1692996 w 3140714"/>
                  <a:gd name="connsiteY133" fmla="*/ 471644 h 1872012"/>
                  <a:gd name="connsiteX134" fmla="*/ 1692865 w 3140714"/>
                  <a:gd name="connsiteY134" fmla="*/ 471614 h 1872012"/>
                  <a:gd name="connsiteX135" fmla="*/ 1612249 w 3140714"/>
                  <a:gd name="connsiteY135" fmla="*/ 539832 h 1872012"/>
                  <a:gd name="connsiteX136" fmla="*/ 1758615 w 3140714"/>
                  <a:gd name="connsiteY136" fmla="*/ 497277 h 1872012"/>
                  <a:gd name="connsiteX137" fmla="*/ 1769773 w 3140714"/>
                  <a:gd name="connsiteY137" fmla="*/ 490936 h 1872012"/>
                  <a:gd name="connsiteX138" fmla="*/ 1796148 w 3140714"/>
                  <a:gd name="connsiteY138" fmla="*/ 440332 h 1872012"/>
                  <a:gd name="connsiteX139" fmla="*/ 1457080 w 3140714"/>
                  <a:gd name="connsiteY139" fmla="*/ 421235 h 1872012"/>
                  <a:gd name="connsiteX140" fmla="*/ 1392222 w 3140714"/>
                  <a:gd name="connsiteY140" fmla="*/ 456830 h 1872012"/>
                  <a:gd name="connsiteX141" fmla="*/ 1330522 w 3140714"/>
                  <a:gd name="connsiteY141" fmla="*/ 508407 h 1872012"/>
                  <a:gd name="connsiteX142" fmla="*/ 1400115 w 3140714"/>
                  <a:gd name="connsiteY142" fmla="*/ 440452 h 1872012"/>
                  <a:gd name="connsiteX143" fmla="*/ 1400277 w 3140714"/>
                  <a:gd name="connsiteY143" fmla="*/ 440350 h 1872012"/>
                  <a:gd name="connsiteX144" fmla="*/ 1348151 w 3140714"/>
                  <a:gd name="connsiteY144" fmla="*/ 460251 h 1872012"/>
                  <a:gd name="connsiteX145" fmla="*/ 1297904 w 3140714"/>
                  <a:gd name="connsiteY145" fmla="*/ 513326 h 1872012"/>
                  <a:gd name="connsiteX146" fmla="*/ 1295675 w 3140714"/>
                  <a:gd name="connsiteY146" fmla="*/ 524335 h 1872012"/>
                  <a:gd name="connsiteX147" fmla="*/ 1311726 w 3140714"/>
                  <a:gd name="connsiteY147" fmla="*/ 527574 h 1872012"/>
                  <a:gd name="connsiteX148" fmla="*/ 1329332 w 3140714"/>
                  <a:gd name="connsiteY148" fmla="*/ 514241 h 1872012"/>
                  <a:gd name="connsiteX149" fmla="*/ 1400681 w 3140714"/>
                  <a:gd name="connsiteY149" fmla="*/ 472077 h 1872012"/>
                  <a:gd name="connsiteX150" fmla="*/ 1450880 w 3140714"/>
                  <a:gd name="connsiteY150" fmla="*/ 430787 h 1872012"/>
                  <a:gd name="connsiteX151" fmla="*/ 1457080 w 3140714"/>
                  <a:gd name="connsiteY151" fmla="*/ 421235 h 1872012"/>
                  <a:gd name="connsiteX152" fmla="*/ 2413313 w 3140714"/>
                  <a:gd name="connsiteY152" fmla="*/ 419681 h 1872012"/>
                  <a:gd name="connsiteX153" fmla="*/ 2357239 w 3140714"/>
                  <a:gd name="connsiteY153" fmla="*/ 442291 h 1872012"/>
                  <a:gd name="connsiteX154" fmla="*/ 2324212 w 3140714"/>
                  <a:gd name="connsiteY154" fmla="*/ 488603 h 1872012"/>
                  <a:gd name="connsiteX155" fmla="*/ 2409758 w 3140714"/>
                  <a:gd name="connsiteY155" fmla="*/ 464522 h 1872012"/>
                  <a:gd name="connsiteX156" fmla="*/ 2422753 w 3140714"/>
                  <a:gd name="connsiteY156" fmla="*/ 440979 h 1872012"/>
                  <a:gd name="connsiteX157" fmla="*/ 2413313 w 3140714"/>
                  <a:gd name="connsiteY157" fmla="*/ 419681 h 1872012"/>
                  <a:gd name="connsiteX158" fmla="*/ 2438519 w 3140714"/>
                  <a:gd name="connsiteY158" fmla="*/ 411964 h 1872012"/>
                  <a:gd name="connsiteX159" fmla="*/ 2460120 w 3140714"/>
                  <a:gd name="connsiteY159" fmla="*/ 459066 h 1872012"/>
                  <a:gd name="connsiteX160" fmla="*/ 2524301 w 3140714"/>
                  <a:gd name="connsiteY160" fmla="*/ 484924 h 1872012"/>
                  <a:gd name="connsiteX161" fmla="*/ 2548974 w 3140714"/>
                  <a:gd name="connsiteY161" fmla="*/ 464319 h 1872012"/>
                  <a:gd name="connsiteX162" fmla="*/ 2548944 w 3140714"/>
                  <a:gd name="connsiteY162" fmla="*/ 464451 h 1872012"/>
                  <a:gd name="connsiteX163" fmla="*/ 2540421 w 3140714"/>
                  <a:gd name="connsiteY163" fmla="*/ 444611 h 1872012"/>
                  <a:gd name="connsiteX164" fmla="*/ 2438519 w 3140714"/>
                  <a:gd name="connsiteY164" fmla="*/ 411964 h 1872012"/>
                  <a:gd name="connsiteX165" fmla="*/ 827365 w 3140714"/>
                  <a:gd name="connsiteY165" fmla="*/ 392823 h 1872012"/>
                  <a:gd name="connsiteX166" fmla="*/ 840806 w 3140714"/>
                  <a:gd name="connsiteY166" fmla="*/ 398383 h 1872012"/>
                  <a:gd name="connsiteX167" fmla="*/ 1118596 w 3140714"/>
                  <a:gd name="connsiteY167" fmla="*/ 511056 h 1872012"/>
                  <a:gd name="connsiteX168" fmla="*/ 1198137 w 3140714"/>
                  <a:gd name="connsiteY168" fmla="*/ 540135 h 1872012"/>
                  <a:gd name="connsiteX169" fmla="*/ 1242911 w 3140714"/>
                  <a:gd name="connsiteY169" fmla="*/ 545201 h 1872012"/>
                  <a:gd name="connsiteX170" fmla="*/ 1295066 w 3140714"/>
                  <a:gd name="connsiteY170" fmla="*/ 553197 h 1872012"/>
                  <a:gd name="connsiteX171" fmla="*/ 1165072 w 3140714"/>
                  <a:gd name="connsiteY171" fmla="*/ 480016 h 1872012"/>
                  <a:gd name="connsiteX172" fmla="*/ 982665 w 3140714"/>
                  <a:gd name="connsiteY172" fmla="*/ 411549 h 1872012"/>
                  <a:gd name="connsiteX173" fmla="*/ 1183528 w 3140714"/>
                  <a:gd name="connsiteY173" fmla="*/ 519603 h 1872012"/>
                  <a:gd name="connsiteX174" fmla="*/ 1170254 w 3140714"/>
                  <a:gd name="connsiteY174" fmla="*/ 515747 h 1872012"/>
                  <a:gd name="connsiteX175" fmla="*/ 1011649 w 3140714"/>
                  <a:gd name="connsiteY175" fmla="*/ 430500 h 1872012"/>
                  <a:gd name="connsiteX176" fmla="*/ 827365 w 3140714"/>
                  <a:gd name="connsiteY176" fmla="*/ 392823 h 1872012"/>
                  <a:gd name="connsiteX177" fmla="*/ 2406365 w 3140714"/>
                  <a:gd name="connsiteY177" fmla="*/ 387434 h 1872012"/>
                  <a:gd name="connsiteX178" fmla="*/ 2389773 w 3140714"/>
                  <a:gd name="connsiteY178" fmla="*/ 402786 h 1872012"/>
                  <a:gd name="connsiteX179" fmla="*/ 2372695 w 3140714"/>
                  <a:gd name="connsiteY179" fmla="*/ 422810 h 1872012"/>
                  <a:gd name="connsiteX180" fmla="*/ 2372487 w 3140714"/>
                  <a:gd name="connsiteY180" fmla="*/ 422870 h 1872012"/>
                  <a:gd name="connsiteX181" fmla="*/ 2372618 w 3140714"/>
                  <a:gd name="connsiteY181" fmla="*/ 422900 h 1872012"/>
                  <a:gd name="connsiteX182" fmla="*/ 2372695 w 3140714"/>
                  <a:gd name="connsiteY182" fmla="*/ 422810 h 1872012"/>
                  <a:gd name="connsiteX183" fmla="*/ 2396721 w 3140714"/>
                  <a:gd name="connsiteY183" fmla="*/ 415763 h 1872012"/>
                  <a:gd name="connsiteX184" fmla="*/ 2406365 w 3140714"/>
                  <a:gd name="connsiteY184" fmla="*/ 387434 h 1872012"/>
                  <a:gd name="connsiteX185" fmla="*/ 2425647 w 3140714"/>
                  <a:gd name="connsiteY185" fmla="*/ 357000 h 1872012"/>
                  <a:gd name="connsiteX186" fmla="*/ 2466190 w 3140714"/>
                  <a:gd name="connsiteY186" fmla="*/ 410495 h 1872012"/>
                  <a:gd name="connsiteX187" fmla="*/ 2546204 w 3140714"/>
                  <a:gd name="connsiteY187" fmla="*/ 438713 h 1872012"/>
                  <a:gd name="connsiteX188" fmla="*/ 2540848 w 3140714"/>
                  <a:gd name="connsiteY188" fmla="*/ 405579 h 1872012"/>
                  <a:gd name="connsiteX189" fmla="*/ 2540980 w 3140714"/>
                  <a:gd name="connsiteY189" fmla="*/ 405609 h 1872012"/>
                  <a:gd name="connsiteX190" fmla="*/ 2527118 w 3140714"/>
                  <a:gd name="connsiteY190" fmla="*/ 390934 h 1872012"/>
                  <a:gd name="connsiteX191" fmla="*/ 2425647 w 3140714"/>
                  <a:gd name="connsiteY191" fmla="*/ 357000 h 1872012"/>
                  <a:gd name="connsiteX192" fmla="*/ 1833565 w 3140714"/>
                  <a:gd name="connsiteY192" fmla="*/ 354641 h 1872012"/>
                  <a:gd name="connsiteX193" fmla="*/ 1743010 w 3140714"/>
                  <a:gd name="connsiteY193" fmla="*/ 393402 h 1872012"/>
                  <a:gd name="connsiteX194" fmla="*/ 1705289 w 3140714"/>
                  <a:gd name="connsiteY194" fmla="*/ 433511 h 1872012"/>
                  <a:gd name="connsiteX195" fmla="*/ 1732532 w 3140714"/>
                  <a:gd name="connsiteY195" fmla="*/ 424177 h 1872012"/>
                  <a:gd name="connsiteX196" fmla="*/ 1732724 w 3140714"/>
                  <a:gd name="connsiteY196" fmla="*/ 423943 h 1872012"/>
                  <a:gd name="connsiteX197" fmla="*/ 1794496 w 3140714"/>
                  <a:gd name="connsiteY197" fmla="*/ 405546 h 1872012"/>
                  <a:gd name="connsiteX198" fmla="*/ 1712735 w 3140714"/>
                  <a:gd name="connsiteY198" fmla="*/ 437983 h 1872012"/>
                  <a:gd name="connsiteX199" fmla="*/ 1678065 w 3140714"/>
                  <a:gd name="connsiteY199" fmla="*/ 470186 h 1872012"/>
                  <a:gd name="connsiteX200" fmla="*/ 1794813 w 3140714"/>
                  <a:gd name="connsiteY200" fmla="*/ 434616 h 1872012"/>
                  <a:gd name="connsiteX201" fmla="*/ 1806330 w 3140714"/>
                  <a:gd name="connsiteY201" fmla="*/ 401720 h 1872012"/>
                  <a:gd name="connsiteX202" fmla="*/ 1833565 w 3140714"/>
                  <a:gd name="connsiteY202" fmla="*/ 354641 h 1872012"/>
                  <a:gd name="connsiteX203" fmla="*/ 1838944 w 3140714"/>
                  <a:gd name="connsiteY203" fmla="*/ 306053 h 1872012"/>
                  <a:gd name="connsiteX204" fmla="*/ 1783786 w 3140714"/>
                  <a:gd name="connsiteY204" fmla="*/ 333174 h 1872012"/>
                  <a:gd name="connsiteX205" fmla="*/ 1739909 w 3140714"/>
                  <a:gd name="connsiteY205" fmla="*/ 383259 h 1872012"/>
                  <a:gd name="connsiteX206" fmla="*/ 1827462 w 3140714"/>
                  <a:gd name="connsiteY206" fmla="*/ 351587 h 1872012"/>
                  <a:gd name="connsiteX207" fmla="*/ 1838944 w 3140714"/>
                  <a:gd name="connsiteY207" fmla="*/ 306053 h 1872012"/>
                  <a:gd name="connsiteX208" fmla="*/ 1764776 w 3140714"/>
                  <a:gd name="connsiteY208" fmla="*/ 298456 h 1872012"/>
                  <a:gd name="connsiteX209" fmla="*/ 1655927 w 3140714"/>
                  <a:gd name="connsiteY209" fmla="*/ 344427 h 1872012"/>
                  <a:gd name="connsiteX210" fmla="*/ 1598142 w 3140714"/>
                  <a:gd name="connsiteY210" fmla="*/ 371502 h 1872012"/>
                  <a:gd name="connsiteX211" fmla="*/ 1598082 w 3140714"/>
                  <a:gd name="connsiteY211" fmla="*/ 371767 h 1872012"/>
                  <a:gd name="connsiteX212" fmla="*/ 1326829 w 3140714"/>
                  <a:gd name="connsiteY212" fmla="*/ 543502 h 1872012"/>
                  <a:gd name="connsiteX213" fmla="*/ 1333932 w 3140714"/>
                  <a:gd name="connsiteY213" fmla="*/ 548867 h 1872012"/>
                  <a:gd name="connsiteX214" fmla="*/ 1499240 w 3140714"/>
                  <a:gd name="connsiteY214" fmla="*/ 609555 h 1872012"/>
                  <a:gd name="connsiteX215" fmla="*/ 1508867 w 3140714"/>
                  <a:gd name="connsiteY215" fmla="*/ 603838 h 1872012"/>
                  <a:gd name="connsiteX216" fmla="*/ 1539868 w 3140714"/>
                  <a:gd name="connsiteY216" fmla="*/ 568859 h 1872012"/>
                  <a:gd name="connsiteX217" fmla="*/ 1689556 w 3140714"/>
                  <a:gd name="connsiteY217" fmla="*/ 409392 h 1872012"/>
                  <a:gd name="connsiteX218" fmla="*/ 1764776 w 3140714"/>
                  <a:gd name="connsiteY218" fmla="*/ 298456 h 1872012"/>
                  <a:gd name="connsiteX219" fmla="*/ 1707182 w 3140714"/>
                  <a:gd name="connsiteY219" fmla="*/ 289309 h 1872012"/>
                  <a:gd name="connsiteX220" fmla="*/ 1693628 w 3140714"/>
                  <a:gd name="connsiteY220" fmla="*/ 290852 h 1872012"/>
                  <a:gd name="connsiteX221" fmla="*/ 1672612 w 3140714"/>
                  <a:gd name="connsiteY221" fmla="*/ 316867 h 1872012"/>
                  <a:gd name="connsiteX222" fmla="*/ 1727942 w 3140714"/>
                  <a:gd name="connsiteY222" fmla="*/ 293257 h 1872012"/>
                  <a:gd name="connsiteX223" fmla="*/ 1707182 w 3140714"/>
                  <a:gd name="connsiteY223" fmla="*/ 289309 h 1872012"/>
                  <a:gd name="connsiteX224" fmla="*/ 2391452 w 3140714"/>
                  <a:gd name="connsiteY224" fmla="*/ 277475 h 1872012"/>
                  <a:gd name="connsiteX225" fmla="*/ 2417064 w 3140714"/>
                  <a:gd name="connsiteY225" fmla="*/ 337422 h 1872012"/>
                  <a:gd name="connsiteX226" fmla="*/ 2428099 w 3140714"/>
                  <a:gd name="connsiteY226" fmla="*/ 348676 h 1872012"/>
                  <a:gd name="connsiteX227" fmla="*/ 2537727 w 3140714"/>
                  <a:gd name="connsiteY227" fmla="*/ 388218 h 1872012"/>
                  <a:gd name="connsiteX228" fmla="*/ 2523072 w 3140714"/>
                  <a:gd name="connsiteY228" fmla="*/ 334371 h 1872012"/>
                  <a:gd name="connsiteX229" fmla="*/ 2523102 w 3140714"/>
                  <a:gd name="connsiteY229" fmla="*/ 334240 h 1872012"/>
                  <a:gd name="connsiteX230" fmla="*/ 2513339 w 3140714"/>
                  <a:gd name="connsiteY230" fmla="*/ 324107 h 1872012"/>
                  <a:gd name="connsiteX231" fmla="*/ 2391452 w 3140714"/>
                  <a:gd name="connsiteY231" fmla="*/ 277475 h 1872012"/>
                  <a:gd name="connsiteX232" fmla="*/ 1858049 w 3140714"/>
                  <a:gd name="connsiteY232" fmla="*/ 259342 h 1872012"/>
                  <a:gd name="connsiteX233" fmla="*/ 1793264 w 3140714"/>
                  <a:gd name="connsiteY233" fmla="*/ 285779 h 1872012"/>
                  <a:gd name="connsiteX234" fmla="*/ 1777051 w 3140714"/>
                  <a:gd name="connsiteY234" fmla="*/ 305911 h 1872012"/>
                  <a:gd name="connsiteX235" fmla="*/ 1776783 w 3140714"/>
                  <a:gd name="connsiteY235" fmla="*/ 306048 h 1872012"/>
                  <a:gd name="connsiteX236" fmla="*/ 1776916 w 3140714"/>
                  <a:gd name="connsiteY236" fmla="*/ 306078 h 1872012"/>
                  <a:gd name="connsiteX237" fmla="*/ 1777051 w 3140714"/>
                  <a:gd name="connsiteY237" fmla="*/ 305911 h 1872012"/>
                  <a:gd name="connsiteX238" fmla="*/ 1819352 w 3140714"/>
                  <a:gd name="connsiteY238" fmla="*/ 284247 h 1872012"/>
                  <a:gd name="connsiteX239" fmla="*/ 1767800 w 3140714"/>
                  <a:gd name="connsiteY239" fmla="*/ 331473 h 1872012"/>
                  <a:gd name="connsiteX240" fmla="*/ 1839165 w 3140714"/>
                  <a:gd name="connsiteY240" fmla="*/ 305688 h 1872012"/>
                  <a:gd name="connsiteX241" fmla="*/ 1858049 w 3140714"/>
                  <a:gd name="connsiteY241" fmla="*/ 259342 h 1872012"/>
                  <a:gd name="connsiteX242" fmla="*/ 1732263 w 3140714"/>
                  <a:gd name="connsiteY242" fmla="*/ 250534 h 1872012"/>
                  <a:gd name="connsiteX243" fmla="*/ 1732495 w 3140714"/>
                  <a:gd name="connsiteY243" fmla="*/ 250725 h 1872012"/>
                  <a:gd name="connsiteX244" fmla="*/ 1732058 w 3140714"/>
                  <a:gd name="connsiteY244" fmla="*/ 250656 h 1872012"/>
                  <a:gd name="connsiteX245" fmla="*/ 2367863 w 3140714"/>
                  <a:gd name="connsiteY245" fmla="*/ 223259 h 1872012"/>
                  <a:gd name="connsiteX246" fmla="*/ 2415761 w 3140714"/>
                  <a:gd name="connsiteY246" fmla="*/ 278571 h 1872012"/>
                  <a:gd name="connsiteX247" fmla="*/ 2517508 w 3140714"/>
                  <a:gd name="connsiteY247" fmla="*/ 321034 h 1872012"/>
                  <a:gd name="connsiteX248" fmla="*/ 2506485 w 3140714"/>
                  <a:gd name="connsiteY248" fmla="*/ 285361 h 1872012"/>
                  <a:gd name="connsiteX249" fmla="*/ 2506354 w 3140714"/>
                  <a:gd name="connsiteY249" fmla="*/ 285332 h 1872012"/>
                  <a:gd name="connsiteX250" fmla="*/ 2475114 w 3140714"/>
                  <a:gd name="connsiteY250" fmla="*/ 257402 h 1872012"/>
                  <a:gd name="connsiteX251" fmla="*/ 2367863 w 3140714"/>
                  <a:gd name="connsiteY251" fmla="*/ 223259 h 1872012"/>
                  <a:gd name="connsiteX252" fmla="*/ 1881594 w 3140714"/>
                  <a:gd name="connsiteY252" fmla="*/ 216281 h 1872012"/>
                  <a:gd name="connsiteX253" fmla="*/ 1756034 w 3140714"/>
                  <a:gd name="connsiteY253" fmla="*/ 222925 h 1872012"/>
                  <a:gd name="connsiteX254" fmla="*/ 1725505 w 3140714"/>
                  <a:gd name="connsiteY254" fmla="*/ 246081 h 1872012"/>
                  <a:gd name="connsiteX255" fmla="*/ 1726951 w 3140714"/>
                  <a:gd name="connsiteY255" fmla="*/ 249861 h 1872012"/>
                  <a:gd name="connsiteX256" fmla="*/ 1732058 w 3140714"/>
                  <a:gd name="connsiteY256" fmla="*/ 250656 h 1872012"/>
                  <a:gd name="connsiteX257" fmla="*/ 1711887 w 3140714"/>
                  <a:gd name="connsiteY257" fmla="*/ 262699 h 1872012"/>
                  <a:gd name="connsiteX258" fmla="*/ 1699032 w 3140714"/>
                  <a:gd name="connsiteY258" fmla="*/ 282510 h 1872012"/>
                  <a:gd name="connsiteX259" fmla="*/ 1812819 w 3140714"/>
                  <a:gd name="connsiteY259" fmla="*/ 254453 h 1872012"/>
                  <a:gd name="connsiteX260" fmla="*/ 1731745 w 3140714"/>
                  <a:gd name="connsiteY260" fmla="*/ 250972 h 1872012"/>
                  <a:gd name="connsiteX261" fmla="*/ 1815143 w 3140714"/>
                  <a:gd name="connsiteY261" fmla="*/ 244854 h 1872012"/>
                  <a:gd name="connsiteX262" fmla="*/ 1881594 w 3140714"/>
                  <a:gd name="connsiteY262" fmla="*/ 216281 h 1872012"/>
                  <a:gd name="connsiteX263" fmla="*/ 1932329 w 3140714"/>
                  <a:gd name="connsiteY263" fmla="*/ 181771 h 1872012"/>
                  <a:gd name="connsiteX264" fmla="*/ 1794027 w 3140714"/>
                  <a:gd name="connsiteY264" fmla="*/ 186484 h 1872012"/>
                  <a:gd name="connsiteX265" fmla="*/ 1793866 w 3140714"/>
                  <a:gd name="connsiteY265" fmla="*/ 186584 h 1872012"/>
                  <a:gd name="connsiteX266" fmla="*/ 1745547 w 3140714"/>
                  <a:gd name="connsiteY266" fmla="*/ 219010 h 1872012"/>
                  <a:gd name="connsiteX267" fmla="*/ 1895362 w 3140714"/>
                  <a:gd name="connsiteY267" fmla="*/ 204571 h 1872012"/>
                  <a:gd name="connsiteX268" fmla="*/ 1932329 w 3140714"/>
                  <a:gd name="connsiteY268" fmla="*/ 181771 h 1872012"/>
                  <a:gd name="connsiteX269" fmla="*/ 2347688 w 3140714"/>
                  <a:gd name="connsiteY269" fmla="*/ 167463 h 1872012"/>
                  <a:gd name="connsiteX270" fmla="*/ 2358910 w 3140714"/>
                  <a:gd name="connsiteY270" fmla="*/ 201654 h 1872012"/>
                  <a:gd name="connsiteX271" fmla="*/ 2368984 w 3140714"/>
                  <a:gd name="connsiteY271" fmla="*/ 214079 h 1872012"/>
                  <a:gd name="connsiteX272" fmla="*/ 2492703 w 3140714"/>
                  <a:gd name="connsiteY272" fmla="*/ 255718 h 1872012"/>
                  <a:gd name="connsiteX273" fmla="*/ 2492834 w 3140714"/>
                  <a:gd name="connsiteY273" fmla="*/ 255748 h 1872012"/>
                  <a:gd name="connsiteX274" fmla="*/ 2441367 w 3140714"/>
                  <a:gd name="connsiteY274" fmla="*/ 192965 h 1872012"/>
                  <a:gd name="connsiteX275" fmla="*/ 2347688 w 3140714"/>
                  <a:gd name="connsiteY275" fmla="*/ 167463 h 1872012"/>
                  <a:gd name="connsiteX276" fmla="*/ 1992710 w 3140714"/>
                  <a:gd name="connsiteY276" fmla="*/ 143910 h 1872012"/>
                  <a:gd name="connsiteX277" fmla="*/ 1902435 w 3140714"/>
                  <a:gd name="connsiteY277" fmla="*/ 149154 h 1872012"/>
                  <a:gd name="connsiteX278" fmla="*/ 1812469 w 3140714"/>
                  <a:gd name="connsiteY278" fmla="*/ 148781 h 1872012"/>
                  <a:gd name="connsiteX279" fmla="*/ 1812497 w 3140714"/>
                  <a:gd name="connsiteY279" fmla="*/ 148650 h 1872012"/>
                  <a:gd name="connsiteX280" fmla="*/ 1768302 w 3140714"/>
                  <a:gd name="connsiteY280" fmla="*/ 175769 h 1872012"/>
                  <a:gd name="connsiteX281" fmla="*/ 1768599 w 3140714"/>
                  <a:gd name="connsiteY281" fmla="*/ 180554 h 1872012"/>
                  <a:gd name="connsiteX282" fmla="*/ 1908640 w 3140714"/>
                  <a:gd name="connsiteY282" fmla="*/ 174296 h 1872012"/>
                  <a:gd name="connsiteX283" fmla="*/ 1992710 w 3140714"/>
                  <a:gd name="connsiteY283" fmla="*/ 143910 h 1872012"/>
                  <a:gd name="connsiteX284" fmla="*/ 2071375 w 3140714"/>
                  <a:gd name="connsiteY284" fmla="*/ 89121 h 1872012"/>
                  <a:gd name="connsiteX285" fmla="*/ 1805656 w 3140714"/>
                  <a:gd name="connsiteY285" fmla="*/ 99499 h 1872012"/>
                  <a:gd name="connsiteX286" fmla="*/ 1798229 w 3140714"/>
                  <a:gd name="connsiteY286" fmla="*/ 105298 h 1872012"/>
                  <a:gd name="connsiteX287" fmla="*/ 1798126 w 3140714"/>
                  <a:gd name="connsiteY287" fmla="*/ 105135 h 1872012"/>
                  <a:gd name="connsiteX288" fmla="*/ 1784706 w 3140714"/>
                  <a:gd name="connsiteY288" fmla="*/ 142734 h 1872012"/>
                  <a:gd name="connsiteX289" fmla="*/ 1971534 w 3140714"/>
                  <a:gd name="connsiteY289" fmla="*/ 132703 h 1872012"/>
                  <a:gd name="connsiteX290" fmla="*/ 2073059 w 3140714"/>
                  <a:gd name="connsiteY290" fmla="*/ 89644 h 1872012"/>
                  <a:gd name="connsiteX291" fmla="*/ 2071375 w 3140714"/>
                  <a:gd name="connsiteY291" fmla="*/ 89121 h 1872012"/>
                  <a:gd name="connsiteX292" fmla="*/ 2291278 w 3140714"/>
                  <a:gd name="connsiteY292" fmla="*/ 81905 h 1872012"/>
                  <a:gd name="connsiteX293" fmla="*/ 2403096 w 3140714"/>
                  <a:gd name="connsiteY293" fmla="*/ 145951 h 1872012"/>
                  <a:gd name="connsiteX294" fmla="*/ 2328849 w 3140714"/>
                  <a:gd name="connsiteY294" fmla="*/ 125291 h 1872012"/>
                  <a:gd name="connsiteX295" fmla="*/ 2345634 w 3140714"/>
                  <a:gd name="connsiteY295" fmla="*/ 150900 h 1872012"/>
                  <a:gd name="connsiteX296" fmla="*/ 2458297 w 3140714"/>
                  <a:gd name="connsiteY296" fmla="*/ 188079 h 1872012"/>
                  <a:gd name="connsiteX297" fmla="*/ 2291278 w 3140714"/>
                  <a:gd name="connsiteY297" fmla="*/ 81905 h 1872012"/>
                  <a:gd name="connsiteX298" fmla="*/ 2189540 w 3140714"/>
                  <a:gd name="connsiteY298" fmla="*/ 76437 h 1872012"/>
                  <a:gd name="connsiteX299" fmla="*/ 2066166 w 3140714"/>
                  <a:gd name="connsiteY299" fmla="*/ 122346 h 1872012"/>
                  <a:gd name="connsiteX300" fmla="*/ 1879126 w 3140714"/>
                  <a:gd name="connsiteY300" fmla="*/ 244164 h 1872012"/>
                  <a:gd name="connsiteX301" fmla="*/ 1868950 w 3140714"/>
                  <a:gd name="connsiteY301" fmla="*/ 259607 h 1872012"/>
                  <a:gd name="connsiteX302" fmla="*/ 1816469 w 3140714"/>
                  <a:gd name="connsiteY302" fmla="*/ 465637 h 1872012"/>
                  <a:gd name="connsiteX303" fmla="*/ 1705312 w 3140714"/>
                  <a:gd name="connsiteY303" fmla="*/ 659410 h 1872012"/>
                  <a:gd name="connsiteX304" fmla="*/ 1715558 w 3140714"/>
                  <a:gd name="connsiteY304" fmla="*/ 689354 h 1872012"/>
                  <a:gd name="connsiteX305" fmla="*/ 1866646 w 3140714"/>
                  <a:gd name="connsiteY305" fmla="*/ 741807 h 1872012"/>
                  <a:gd name="connsiteX306" fmla="*/ 2097604 w 3140714"/>
                  <a:gd name="connsiteY306" fmla="*/ 827996 h 1872012"/>
                  <a:gd name="connsiteX307" fmla="*/ 2114733 w 3140714"/>
                  <a:gd name="connsiteY307" fmla="*/ 810667 h 1872012"/>
                  <a:gd name="connsiteX308" fmla="*/ 2118459 w 3140714"/>
                  <a:gd name="connsiteY308" fmla="*/ 794311 h 1872012"/>
                  <a:gd name="connsiteX309" fmla="*/ 2200675 w 3140714"/>
                  <a:gd name="connsiteY309" fmla="*/ 611846 h 1872012"/>
                  <a:gd name="connsiteX310" fmla="*/ 2396273 w 3140714"/>
                  <a:gd name="connsiteY310" fmla="*/ 375701 h 1872012"/>
                  <a:gd name="connsiteX311" fmla="*/ 2399407 w 3140714"/>
                  <a:gd name="connsiteY311" fmla="*/ 357682 h 1872012"/>
                  <a:gd name="connsiteX312" fmla="*/ 2367135 w 3140714"/>
                  <a:gd name="connsiteY312" fmla="*/ 277624 h 1872012"/>
                  <a:gd name="connsiteX313" fmla="*/ 2311603 w 3140714"/>
                  <a:gd name="connsiteY313" fmla="*/ 140096 h 1872012"/>
                  <a:gd name="connsiteX314" fmla="*/ 2234900 w 3140714"/>
                  <a:gd name="connsiteY314" fmla="*/ 79055 h 1872012"/>
                  <a:gd name="connsiteX315" fmla="*/ 2234930 w 3140714"/>
                  <a:gd name="connsiteY315" fmla="*/ 78921 h 1872012"/>
                  <a:gd name="connsiteX316" fmla="*/ 2189540 w 3140714"/>
                  <a:gd name="connsiteY316" fmla="*/ 76437 h 1872012"/>
                  <a:gd name="connsiteX317" fmla="*/ 1822981 w 3140714"/>
                  <a:gd name="connsiteY317" fmla="*/ 58765 h 1872012"/>
                  <a:gd name="connsiteX318" fmla="*/ 1823046 w 3140714"/>
                  <a:gd name="connsiteY318" fmla="*/ 58767 h 1872012"/>
                  <a:gd name="connsiteX319" fmla="*/ 1823026 w 3140714"/>
                  <a:gd name="connsiteY319" fmla="*/ 58775 h 1872012"/>
                  <a:gd name="connsiteX320" fmla="*/ 1823436 w 3140714"/>
                  <a:gd name="connsiteY320" fmla="*/ 58591 h 1872012"/>
                  <a:gd name="connsiteX321" fmla="*/ 1823670 w 3140714"/>
                  <a:gd name="connsiteY321" fmla="*/ 58784 h 1872012"/>
                  <a:gd name="connsiteX322" fmla="*/ 1823046 w 3140714"/>
                  <a:gd name="connsiteY322" fmla="*/ 58767 h 1872012"/>
                  <a:gd name="connsiteX323" fmla="*/ 2035038 w 3140714"/>
                  <a:gd name="connsiteY323" fmla="*/ 23261 h 1872012"/>
                  <a:gd name="connsiteX324" fmla="*/ 1932324 w 3140714"/>
                  <a:gd name="connsiteY324" fmla="*/ 33165 h 1872012"/>
                  <a:gd name="connsiteX325" fmla="*/ 1843596 w 3140714"/>
                  <a:gd name="connsiteY325" fmla="*/ 48060 h 1872012"/>
                  <a:gd name="connsiteX326" fmla="*/ 1822820 w 3140714"/>
                  <a:gd name="connsiteY326" fmla="*/ 58868 h 1872012"/>
                  <a:gd name="connsiteX327" fmla="*/ 1823026 w 3140714"/>
                  <a:gd name="connsiteY327" fmla="*/ 58775 h 1872012"/>
                  <a:gd name="connsiteX328" fmla="*/ 1823112 w 3140714"/>
                  <a:gd name="connsiteY328" fmla="*/ 58794 h 1872012"/>
                  <a:gd name="connsiteX329" fmla="*/ 1803247 w 3140714"/>
                  <a:gd name="connsiteY329" fmla="*/ 94230 h 1872012"/>
                  <a:gd name="connsiteX330" fmla="*/ 2091059 w 3140714"/>
                  <a:gd name="connsiteY330" fmla="*/ 82503 h 1872012"/>
                  <a:gd name="connsiteX331" fmla="*/ 2108667 w 3140714"/>
                  <a:gd name="connsiteY331" fmla="*/ 77080 h 1872012"/>
                  <a:gd name="connsiteX332" fmla="*/ 2169398 w 3140714"/>
                  <a:gd name="connsiteY332" fmla="*/ 59001 h 1872012"/>
                  <a:gd name="connsiteX333" fmla="*/ 2203119 w 3140714"/>
                  <a:gd name="connsiteY333" fmla="*/ 53500 h 1872012"/>
                  <a:gd name="connsiteX334" fmla="*/ 2083603 w 3140714"/>
                  <a:gd name="connsiteY334" fmla="*/ 24472 h 1872012"/>
                  <a:gd name="connsiteX335" fmla="*/ 2035038 w 3140714"/>
                  <a:gd name="connsiteY335" fmla="*/ 23261 h 1872012"/>
                  <a:gd name="connsiteX336" fmla="*/ 2074395 w 3140714"/>
                  <a:gd name="connsiteY336" fmla="*/ 558 h 1872012"/>
                  <a:gd name="connsiteX337" fmla="*/ 2176761 w 3140714"/>
                  <a:gd name="connsiteY337" fmla="*/ 20578 h 1872012"/>
                  <a:gd name="connsiteX338" fmla="*/ 2311941 w 3140714"/>
                  <a:gd name="connsiteY338" fmla="*/ 59417 h 1872012"/>
                  <a:gd name="connsiteX339" fmla="*/ 2392855 w 3140714"/>
                  <a:gd name="connsiteY339" fmla="*/ 92834 h 1872012"/>
                  <a:gd name="connsiteX340" fmla="*/ 2517042 w 3140714"/>
                  <a:gd name="connsiteY340" fmla="*/ 245723 h 1872012"/>
                  <a:gd name="connsiteX341" fmla="*/ 2571619 w 3140714"/>
                  <a:gd name="connsiteY341" fmla="*/ 779732 h 1872012"/>
                  <a:gd name="connsiteX342" fmla="*/ 2572004 w 3140714"/>
                  <a:gd name="connsiteY342" fmla="*/ 879169 h 1872012"/>
                  <a:gd name="connsiteX343" fmla="*/ 2583793 w 3140714"/>
                  <a:gd name="connsiteY343" fmla="*/ 1013809 h 1872012"/>
                  <a:gd name="connsiteX344" fmla="*/ 2594725 w 3140714"/>
                  <a:gd name="connsiteY344" fmla="*/ 1027954 h 1872012"/>
                  <a:gd name="connsiteX345" fmla="*/ 2627761 w 3140714"/>
                  <a:gd name="connsiteY345" fmla="*/ 1035202 h 1872012"/>
                  <a:gd name="connsiteX346" fmla="*/ 2740963 w 3140714"/>
                  <a:gd name="connsiteY346" fmla="*/ 1062098 h 1872012"/>
                  <a:gd name="connsiteX347" fmla="*/ 2801198 w 3140714"/>
                  <a:gd name="connsiteY347" fmla="*/ 1076651 h 1872012"/>
                  <a:gd name="connsiteX348" fmla="*/ 2913052 w 3140714"/>
                  <a:gd name="connsiteY348" fmla="*/ 1114340 h 1872012"/>
                  <a:gd name="connsiteX349" fmla="*/ 2970513 w 3140714"/>
                  <a:gd name="connsiteY349" fmla="*/ 1206241 h 1872012"/>
                  <a:gd name="connsiteX350" fmla="*/ 2950261 w 3140714"/>
                  <a:gd name="connsiteY350" fmla="*/ 1237288 h 1872012"/>
                  <a:gd name="connsiteX351" fmla="*/ 2908653 w 3140714"/>
                  <a:gd name="connsiteY351" fmla="*/ 1268882 h 1872012"/>
                  <a:gd name="connsiteX352" fmla="*/ 2905138 w 3140714"/>
                  <a:gd name="connsiteY352" fmla="*/ 1298327 h 1872012"/>
                  <a:gd name="connsiteX353" fmla="*/ 2930544 w 3140714"/>
                  <a:gd name="connsiteY353" fmla="*/ 1332976 h 1872012"/>
                  <a:gd name="connsiteX354" fmla="*/ 3035512 w 3140714"/>
                  <a:gd name="connsiteY354" fmla="*/ 1427097 h 1872012"/>
                  <a:gd name="connsiteX355" fmla="*/ 3133069 w 3140714"/>
                  <a:gd name="connsiteY355" fmla="*/ 1598201 h 1872012"/>
                  <a:gd name="connsiteX356" fmla="*/ 3132949 w 3140714"/>
                  <a:gd name="connsiteY356" fmla="*/ 1598731 h 1872012"/>
                  <a:gd name="connsiteX357" fmla="*/ 3132481 w 3140714"/>
                  <a:gd name="connsiteY357" fmla="*/ 1776229 h 1872012"/>
                  <a:gd name="connsiteX358" fmla="*/ 3118897 w 3140714"/>
                  <a:gd name="connsiteY358" fmla="*/ 1872011 h 1872012"/>
                  <a:gd name="connsiteX359" fmla="*/ 3090351 w 3140714"/>
                  <a:gd name="connsiteY359" fmla="*/ 1872011 h 1872012"/>
                  <a:gd name="connsiteX360" fmla="*/ 3112227 w 3140714"/>
                  <a:gd name="connsiteY360" fmla="*/ 1732348 h 1872012"/>
                  <a:gd name="connsiteX361" fmla="*/ 3063461 w 3140714"/>
                  <a:gd name="connsiteY361" fmla="*/ 1488964 h 1872012"/>
                  <a:gd name="connsiteX362" fmla="*/ 3029923 w 3140714"/>
                  <a:gd name="connsiteY362" fmla="*/ 1476607 h 1872012"/>
                  <a:gd name="connsiteX363" fmla="*/ 2999466 w 3140714"/>
                  <a:gd name="connsiteY363" fmla="*/ 1486045 h 1872012"/>
                  <a:gd name="connsiteX364" fmla="*/ 2815297 w 3140714"/>
                  <a:gd name="connsiteY364" fmla="*/ 1564810 h 1872012"/>
                  <a:gd name="connsiteX365" fmla="*/ 2419329 w 3140714"/>
                  <a:gd name="connsiteY365" fmla="*/ 1866177 h 1872012"/>
                  <a:gd name="connsiteX366" fmla="*/ 2411981 w 3140714"/>
                  <a:gd name="connsiteY366" fmla="*/ 1872012 h 1872012"/>
                  <a:gd name="connsiteX367" fmla="*/ 2369390 w 3140714"/>
                  <a:gd name="connsiteY367" fmla="*/ 1872012 h 1872012"/>
                  <a:gd name="connsiteX368" fmla="*/ 2382327 w 3140714"/>
                  <a:gd name="connsiteY368" fmla="*/ 1862328 h 1872012"/>
                  <a:gd name="connsiteX369" fmla="*/ 2678596 w 3140714"/>
                  <a:gd name="connsiteY369" fmla="*/ 1622194 h 1872012"/>
                  <a:gd name="connsiteX370" fmla="*/ 2932892 w 3140714"/>
                  <a:gd name="connsiteY370" fmla="*/ 1477400 h 1872012"/>
                  <a:gd name="connsiteX371" fmla="*/ 3027869 w 3140714"/>
                  <a:gd name="connsiteY371" fmla="*/ 1460045 h 1872012"/>
                  <a:gd name="connsiteX372" fmla="*/ 3033861 w 3140714"/>
                  <a:gd name="connsiteY372" fmla="*/ 1456275 h 1872012"/>
                  <a:gd name="connsiteX373" fmla="*/ 3020056 w 3140714"/>
                  <a:gd name="connsiteY373" fmla="*/ 1444390 h 1872012"/>
                  <a:gd name="connsiteX374" fmla="*/ 2911902 w 3140714"/>
                  <a:gd name="connsiteY374" fmla="*/ 1345382 h 1872012"/>
                  <a:gd name="connsiteX375" fmla="*/ 2867890 w 3140714"/>
                  <a:gd name="connsiteY375" fmla="*/ 1315652 h 1872012"/>
                  <a:gd name="connsiteX376" fmla="*/ 2814369 w 3140714"/>
                  <a:gd name="connsiteY376" fmla="*/ 1294164 h 1872012"/>
                  <a:gd name="connsiteX377" fmla="*/ 2885311 w 3140714"/>
                  <a:gd name="connsiteY377" fmla="*/ 1312267 h 1872012"/>
                  <a:gd name="connsiteX378" fmla="*/ 2849599 w 3140714"/>
                  <a:gd name="connsiteY378" fmla="*/ 1269860 h 1872012"/>
                  <a:gd name="connsiteX379" fmla="*/ 2787598 w 3140714"/>
                  <a:gd name="connsiteY379" fmla="*/ 1247828 h 1872012"/>
                  <a:gd name="connsiteX380" fmla="*/ 2855837 w 3140714"/>
                  <a:gd name="connsiteY380" fmla="*/ 1263789 h 1872012"/>
                  <a:gd name="connsiteX381" fmla="*/ 2896147 w 3140714"/>
                  <a:gd name="connsiteY381" fmla="*/ 1250077 h 1872012"/>
                  <a:gd name="connsiteX382" fmla="*/ 2896814 w 3140714"/>
                  <a:gd name="connsiteY382" fmla="*/ 1245928 h 1872012"/>
                  <a:gd name="connsiteX383" fmla="*/ 2787032 w 3140714"/>
                  <a:gd name="connsiteY383" fmla="*/ 1205240 h 1872012"/>
                  <a:gd name="connsiteX384" fmla="*/ 2885081 w 3140714"/>
                  <a:gd name="connsiteY384" fmla="*/ 1231043 h 1872012"/>
                  <a:gd name="connsiteX385" fmla="*/ 2930276 w 3140714"/>
                  <a:gd name="connsiteY385" fmla="*/ 1220248 h 1872012"/>
                  <a:gd name="connsiteX386" fmla="*/ 2720765 w 3140714"/>
                  <a:gd name="connsiteY386" fmla="*/ 1155040 h 1872012"/>
                  <a:gd name="connsiteX387" fmla="*/ 2757023 w 3140714"/>
                  <a:gd name="connsiteY387" fmla="*/ 1157889 h 1872012"/>
                  <a:gd name="connsiteX388" fmla="*/ 2931211 w 3140714"/>
                  <a:gd name="connsiteY388" fmla="*/ 1210053 h 1872012"/>
                  <a:gd name="connsiteX389" fmla="*/ 2948180 w 3140714"/>
                  <a:gd name="connsiteY389" fmla="*/ 1211699 h 1872012"/>
                  <a:gd name="connsiteX390" fmla="*/ 2940202 w 3140714"/>
                  <a:gd name="connsiteY390" fmla="*/ 1194341 h 1872012"/>
                  <a:gd name="connsiteX391" fmla="*/ 2888564 w 3140714"/>
                  <a:gd name="connsiteY391" fmla="*/ 1171895 h 1872012"/>
                  <a:gd name="connsiteX392" fmla="*/ 2769018 w 3140714"/>
                  <a:gd name="connsiteY392" fmla="*/ 1132036 h 1872012"/>
                  <a:gd name="connsiteX393" fmla="*/ 2649965 w 3140714"/>
                  <a:gd name="connsiteY393" fmla="*/ 1098537 h 1872012"/>
                  <a:gd name="connsiteX394" fmla="*/ 2944147 w 3140714"/>
                  <a:gd name="connsiteY394" fmla="*/ 1183723 h 1872012"/>
                  <a:gd name="connsiteX395" fmla="*/ 2914114 w 3140714"/>
                  <a:gd name="connsiteY395" fmla="*/ 1135255 h 1872012"/>
                  <a:gd name="connsiteX396" fmla="*/ 2831356 w 3140714"/>
                  <a:gd name="connsiteY396" fmla="*/ 1101419 h 1872012"/>
                  <a:gd name="connsiteX397" fmla="*/ 2731594 w 3140714"/>
                  <a:gd name="connsiteY397" fmla="*/ 1083134 h 1872012"/>
                  <a:gd name="connsiteX398" fmla="*/ 2631589 w 3140714"/>
                  <a:gd name="connsiteY398" fmla="*/ 1068959 h 1872012"/>
                  <a:gd name="connsiteX399" fmla="*/ 2172937 w 3140714"/>
                  <a:gd name="connsiteY399" fmla="*/ 1222153 h 1872012"/>
                  <a:gd name="connsiteX400" fmla="*/ 1598307 w 3140714"/>
                  <a:gd name="connsiteY400" fmla="*/ 1587861 h 1872012"/>
                  <a:gd name="connsiteX401" fmla="*/ 1355893 w 3140714"/>
                  <a:gd name="connsiteY401" fmla="*/ 1738970 h 1872012"/>
                  <a:gd name="connsiteX402" fmla="*/ 977869 w 3140714"/>
                  <a:gd name="connsiteY402" fmla="*/ 1863400 h 1872012"/>
                  <a:gd name="connsiteX403" fmla="*/ 931353 w 3140714"/>
                  <a:gd name="connsiteY403" fmla="*/ 1872012 h 1872012"/>
                  <a:gd name="connsiteX404" fmla="*/ 834927 w 3140714"/>
                  <a:gd name="connsiteY404" fmla="*/ 1872012 h 1872012"/>
                  <a:gd name="connsiteX405" fmla="*/ 890677 w 3140714"/>
                  <a:gd name="connsiteY405" fmla="*/ 1863195 h 1872012"/>
                  <a:gd name="connsiteX406" fmla="*/ 1108872 w 3140714"/>
                  <a:gd name="connsiteY406" fmla="*/ 1809802 h 1872012"/>
                  <a:gd name="connsiteX407" fmla="*/ 1458325 w 3140714"/>
                  <a:gd name="connsiteY407" fmla="*/ 1654769 h 1872012"/>
                  <a:gd name="connsiteX408" fmla="*/ 1817318 w 3140714"/>
                  <a:gd name="connsiteY408" fmla="*/ 1416435 h 1872012"/>
                  <a:gd name="connsiteX409" fmla="*/ 2202482 w 3140714"/>
                  <a:gd name="connsiteY409" fmla="*/ 1177125 h 1872012"/>
                  <a:gd name="connsiteX410" fmla="*/ 2557254 w 3140714"/>
                  <a:gd name="connsiteY410" fmla="*/ 1059657 h 1872012"/>
                  <a:gd name="connsiteX411" fmla="*/ 2588660 w 3140714"/>
                  <a:gd name="connsiteY411" fmla="*/ 1056405 h 1872012"/>
                  <a:gd name="connsiteX412" fmla="*/ 2527583 w 3140714"/>
                  <a:gd name="connsiteY412" fmla="*/ 1034583 h 1872012"/>
                  <a:gd name="connsiteX413" fmla="*/ 2075341 w 3140714"/>
                  <a:gd name="connsiteY413" fmla="*/ 844709 h 1872012"/>
                  <a:gd name="connsiteX414" fmla="*/ 1773000 w 3140714"/>
                  <a:gd name="connsiteY414" fmla="*/ 735047 h 1872012"/>
                  <a:gd name="connsiteX415" fmla="*/ 1663695 w 3140714"/>
                  <a:gd name="connsiteY415" fmla="*/ 695302 h 1872012"/>
                  <a:gd name="connsiteX416" fmla="*/ 1526342 w 3140714"/>
                  <a:gd name="connsiteY416" fmla="*/ 640428 h 1872012"/>
                  <a:gd name="connsiteX417" fmla="*/ 1432981 w 3140714"/>
                  <a:gd name="connsiteY417" fmla="*/ 612918 h 1872012"/>
                  <a:gd name="connsiteX418" fmla="*/ 1232070 w 3140714"/>
                  <a:gd name="connsiteY418" fmla="*/ 558689 h 1872012"/>
                  <a:gd name="connsiteX419" fmla="*/ 969525 w 3140714"/>
                  <a:gd name="connsiteY419" fmla="*/ 562434 h 1872012"/>
                  <a:gd name="connsiteX420" fmla="*/ 646857 w 3140714"/>
                  <a:gd name="connsiteY420" fmla="*/ 622417 h 1872012"/>
                  <a:gd name="connsiteX421" fmla="*/ 301426 w 3140714"/>
                  <a:gd name="connsiteY421" fmla="*/ 865781 h 1872012"/>
                  <a:gd name="connsiteX422" fmla="*/ 223132 w 3140714"/>
                  <a:gd name="connsiteY422" fmla="*/ 1005434 h 1872012"/>
                  <a:gd name="connsiteX423" fmla="*/ 488868 w 3140714"/>
                  <a:gd name="connsiteY423" fmla="*/ 839655 h 1872012"/>
                  <a:gd name="connsiteX424" fmla="*/ 480692 w 3140714"/>
                  <a:gd name="connsiteY424" fmla="*/ 845702 h 1872012"/>
                  <a:gd name="connsiteX425" fmla="*/ 223258 w 3140714"/>
                  <a:gd name="connsiteY425" fmla="*/ 1017672 h 1872012"/>
                  <a:gd name="connsiteX426" fmla="*/ 192857 w 3140714"/>
                  <a:gd name="connsiteY426" fmla="*/ 1078043 h 1872012"/>
                  <a:gd name="connsiteX427" fmla="*/ 404716 w 3140714"/>
                  <a:gd name="connsiteY427" fmla="*/ 927050 h 1872012"/>
                  <a:gd name="connsiteX428" fmla="*/ 381989 w 3140714"/>
                  <a:gd name="connsiteY428" fmla="*/ 943380 h 1872012"/>
                  <a:gd name="connsiteX429" fmla="*/ 211196 w 3140714"/>
                  <a:gd name="connsiteY429" fmla="*/ 1073063 h 1872012"/>
                  <a:gd name="connsiteX430" fmla="*/ 168644 w 3140714"/>
                  <a:gd name="connsiteY430" fmla="*/ 1136217 h 1872012"/>
                  <a:gd name="connsiteX431" fmla="*/ 221419 w 3140714"/>
                  <a:gd name="connsiteY431" fmla="*/ 1090933 h 1872012"/>
                  <a:gd name="connsiteX432" fmla="*/ 278639 w 3140714"/>
                  <a:gd name="connsiteY432" fmla="*/ 1048049 h 1872012"/>
                  <a:gd name="connsiteX433" fmla="*/ 340079 w 3140714"/>
                  <a:gd name="connsiteY433" fmla="*/ 1015283 h 1872012"/>
                  <a:gd name="connsiteX434" fmla="*/ 179887 w 3140714"/>
                  <a:gd name="connsiteY434" fmla="*/ 1138639 h 1872012"/>
                  <a:gd name="connsiteX435" fmla="*/ 142404 w 3140714"/>
                  <a:gd name="connsiteY435" fmla="*/ 1208774 h 1872012"/>
                  <a:gd name="connsiteX436" fmla="*/ 189835 w 3140714"/>
                  <a:gd name="connsiteY436" fmla="*/ 1160746 h 1872012"/>
                  <a:gd name="connsiteX437" fmla="*/ 239327 w 3140714"/>
                  <a:gd name="connsiteY437" fmla="*/ 1120126 h 1872012"/>
                  <a:gd name="connsiteX438" fmla="*/ 294065 w 3140714"/>
                  <a:gd name="connsiteY438" fmla="*/ 1091801 h 1872012"/>
                  <a:gd name="connsiteX439" fmla="*/ 271576 w 3140714"/>
                  <a:gd name="connsiteY439" fmla="*/ 1110127 h 1872012"/>
                  <a:gd name="connsiteX440" fmla="*/ 145835 w 3140714"/>
                  <a:gd name="connsiteY440" fmla="*/ 1217465 h 1872012"/>
                  <a:gd name="connsiteX441" fmla="*/ 131234 w 3140714"/>
                  <a:gd name="connsiteY441" fmla="*/ 1264508 h 1872012"/>
                  <a:gd name="connsiteX442" fmla="*/ 212894 w 3140714"/>
                  <a:gd name="connsiteY442" fmla="*/ 1192917 h 1872012"/>
                  <a:gd name="connsiteX443" fmla="*/ 140066 w 3140714"/>
                  <a:gd name="connsiteY443" fmla="*/ 1267768 h 1872012"/>
                  <a:gd name="connsiteX444" fmla="*/ 126628 w 3140714"/>
                  <a:gd name="connsiteY444" fmla="*/ 1313964 h 1872012"/>
                  <a:gd name="connsiteX445" fmla="*/ 201505 w 3140714"/>
                  <a:gd name="connsiteY445" fmla="*/ 1245965 h 1872012"/>
                  <a:gd name="connsiteX446" fmla="*/ 146809 w 3140714"/>
                  <a:gd name="connsiteY446" fmla="*/ 1299691 h 1872012"/>
                  <a:gd name="connsiteX447" fmla="*/ 122387 w 3140714"/>
                  <a:gd name="connsiteY447" fmla="*/ 1369748 h 1872012"/>
                  <a:gd name="connsiteX448" fmla="*/ 155848 w 3140714"/>
                  <a:gd name="connsiteY448" fmla="*/ 1341018 h 1872012"/>
                  <a:gd name="connsiteX449" fmla="*/ 130674 w 3140714"/>
                  <a:gd name="connsiteY449" fmla="*/ 1370525 h 1872012"/>
                  <a:gd name="connsiteX450" fmla="*/ 126178 w 3140714"/>
                  <a:gd name="connsiteY450" fmla="*/ 1415846 h 1872012"/>
                  <a:gd name="connsiteX451" fmla="*/ 126653 w 3140714"/>
                  <a:gd name="connsiteY451" fmla="*/ 1414984 h 1872012"/>
                  <a:gd name="connsiteX452" fmla="*/ 126412 w 3140714"/>
                  <a:gd name="connsiteY452" fmla="*/ 1416039 h 1872012"/>
                  <a:gd name="connsiteX453" fmla="*/ 126148 w 3140714"/>
                  <a:gd name="connsiteY453" fmla="*/ 1415978 h 1872012"/>
                  <a:gd name="connsiteX454" fmla="*/ 125836 w 3140714"/>
                  <a:gd name="connsiteY454" fmla="*/ 1463639 h 1872012"/>
                  <a:gd name="connsiteX455" fmla="*/ 157425 w 3140714"/>
                  <a:gd name="connsiteY455" fmla="*/ 1431565 h 1872012"/>
                  <a:gd name="connsiteX456" fmla="*/ 132853 w 3140714"/>
                  <a:gd name="connsiteY456" fmla="*/ 1463294 h 1872012"/>
                  <a:gd name="connsiteX457" fmla="*/ 133985 w 3140714"/>
                  <a:gd name="connsiteY457" fmla="*/ 1501572 h 1872012"/>
                  <a:gd name="connsiteX458" fmla="*/ 159763 w 3140714"/>
                  <a:gd name="connsiteY458" fmla="*/ 1480386 h 1872012"/>
                  <a:gd name="connsiteX459" fmla="*/ 148181 w 3140714"/>
                  <a:gd name="connsiteY459" fmla="*/ 1497729 h 1872012"/>
                  <a:gd name="connsiteX460" fmla="*/ 142235 w 3140714"/>
                  <a:gd name="connsiteY460" fmla="*/ 1528704 h 1872012"/>
                  <a:gd name="connsiteX461" fmla="*/ 179706 w 3140714"/>
                  <a:gd name="connsiteY461" fmla="*/ 1593851 h 1872012"/>
                  <a:gd name="connsiteX462" fmla="*/ 233219 w 3140714"/>
                  <a:gd name="connsiteY462" fmla="*/ 1669589 h 1872012"/>
                  <a:gd name="connsiteX463" fmla="*/ 119896 w 3140714"/>
                  <a:gd name="connsiteY463" fmla="*/ 1532356 h 1872012"/>
                  <a:gd name="connsiteX464" fmla="*/ 118566 w 3140714"/>
                  <a:gd name="connsiteY464" fmla="*/ 1209866 h 1872012"/>
                  <a:gd name="connsiteX465" fmla="*/ 214066 w 3140714"/>
                  <a:gd name="connsiteY465" fmla="*/ 969097 h 1872012"/>
                  <a:gd name="connsiteX466" fmla="*/ 371923 w 3140714"/>
                  <a:gd name="connsiteY466" fmla="*/ 748776 h 1872012"/>
                  <a:gd name="connsiteX467" fmla="*/ 606899 w 3140714"/>
                  <a:gd name="connsiteY467" fmla="*/ 613869 h 1872012"/>
                  <a:gd name="connsiteX468" fmla="*/ 978463 w 3140714"/>
                  <a:gd name="connsiteY468" fmla="*/ 542687 h 1872012"/>
                  <a:gd name="connsiteX469" fmla="*/ 997211 w 3140714"/>
                  <a:gd name="connsiteY469" fmla="*/ 538353 h 1872012"/>
                  <a:gd name="connsiteX470" fmla="*/ 1061911 w 3140714"/>
                  <a:gd name="connsiteY470" fmla="*/ 535746 h 1872012"/>
                  <a:gd name="connsiteX471" fmla="*/ 1093503 w 3140714"/>
                  <a:gd name="connsiteY471" fmla="*/ 530455 h 1872012"/>
                  <a:gd name="connsiteX472" fmla="*/ 957423 w 3140714"/>
                  <a:gd name="connsiteY472" fmla="*/ 478506 h 1872012"/>
                  <a:gd name="connsiteX473" fmla="*/ 727986 w 3140714"/>
                  <a:gd name="connsiteY473" fmla="*/ 413061 h 1872012"/>
                  <a:gd name="connsiteX474" fmla="*/ 695763 w 3140714"/>
                  <a:gd name="connsiteY474" fmla="*/ 404058 h 1872012"/>
                  <a:gd name="connsiteX475" fmla="*/ 946258 w 3140714"/>
                  <a:gd name="connsiteY475" fmla="*/ 464168 h 1872012"/>
                  <a:gd name="connsiteX476" fmla="*/ 1087060 w 3140714"/>
                  <a:gd name="connsiteY476" fmla="*/ 525240 h 1872012"/>
                  <a:gd name="connsiteX477" fmla="*/ 1093825 w 3140714"/>
                  <a:gd name="connsiteY477" fmla="*/ 530250 h 1872012"/>
                  <a:gd name="connsiteX478" fmla="*/ 1093988 w 3140714"/>
                  <a:gd name="connsiteY478" fmla="*/ 530150 h 1872012"/>
                  <a:gd name="connsiteX479" fmla="*/ 1144255 w 3140714"/>
                  <a:gd name="connsiteY479" fmla="*/ 534245 h 1872012"/>
                  <a:gd name="connsiteX480" fmla="*/ 1140080 w 3140714"/>
                  <a:gd name="connsiteY480" fmla="*/ 527604 h 1872012"/>
                  <a:gd name="connsiteX481" fmla="*/ 865057 w 3140714"/>
                  <a:gd name="connsiteY481" fmla="*/ 407653 h 1872012"/>
                  <a:gd name="connsiteX482" fmla="*/ 687498 w 3140714"/>
                  <a:gd name="connsiteY482" fmla="*/ 396487 h 1872012"/>
                  <a:gd name="connsiteX483" fmla="*/ 685726 w 3140714"/>
                  <a:gd name="connsiteY483" fmla="*/ 404268 h 1872012"/>
                  <a:gd name="connsiteX484" fmla="*/ 664367 w 3140714"/>
                  <a:gd name="connsiteY484" fmla="*/ 399957 h 1872012"/>
                  <a:gd name="connsiteX485" fmla="*/ 608210 w 3140714"/>
                  <a:gd name="connsiteY485" fmla="*/ 410755 h 1872012"/>
                  <a:gd name="connsiteX486" fmla="*/ 634392 w 3140714"/>
                  <a:gd name="connsiteY486" fmla="*/ 421298 h 1872012"/>
                  <a:gd name="connsiteX487" fmla="*/ 921623 w 3140714"/>
                  <a:gd name="connsiteY487" fmla="*/ 502265 h 1872012"/>
                  <a:gd name="connsiteX488" fmla="*/ 995406 w 3140714"/>
                  <a:gd name="connsiteY488" fmla="*/ 538359 h 1872012"/>
                  <a:gd name="connsiteX489" fmla="*/ 598546 w 3140714"/>
                  <a:gd name="connsiteY489" fmla="*/ 414797 h 1872012"/>
                  <a:gd name="connsiteX490" fmla="*/ 542258 w 3140714"/>
                  <a:gd name="connsiteY490" fmla="*/ 436525 h 1872012"/>
                  <a:gd name="connsiteX491" fmla="*/ 784961 w 3140714"/>
                  <a:gd name="connsiteY491" fmla="*/ 505269 h 1872012"/>
                  <a:gd name="connsiteX492" fmla="*/ 762774 w 3140714"/>
                  <a:gd name="connsiteY492" fmla="*/ 502159 h 1872012"/>
                  <a:gd name="connsiteX493" fmla="*/ 560636 w 3140714"/>
                  <a:gd name="connsiteY493" fmla="*/ 444181 h 1872012"/>
                  <a:gd name="connsiteX494" fmla="*/ 486727 w 3140714"/>
                  <a:gd name="connsiteY494" fmla="*/ 467724 h 1872012"/>
                  <a:gd name="connsiteX495" fmla="*/ 487061 w 3140714"/>
                  <a:gd name="connsiteY495" fmla="*/ 471129 h 1872012"/>
                  <a:gd name="connsiteX496" fmla="*/ 428956 w 3140714"/>
                  <a:gd name="connsiteY496" fmla="*/ 545309 h 1872012"/>
                  <a:gd name="connsiteX497" fmla="*/ 508441 w 3140714"/>
                  <a:gd name="connsiteY497" fmla="*/ 568548 h 1872012"/>
                  <a:gd name="connsiteX498" fmla="*/ 438991 w 3140714"/>
                  <a:gd name="connsiteY498" fmla="*/ 551202 h 1872012"/>
                  <a:gd name="connsiteX499" fmla="*/ 420594 w 3140714"/>
                  <a:gd name="connsiteY499" fmla="*/ 558252 h 1872012"/>
                  <a:gd name="connsiteX500" fmla="*/ 405416 w 3140714"/>
                  <a:gd name="connsiteY500" fmla="*/ 587123 h 1872012"/>
                  <a:gd name="connsiteX501" fmla="*/ 367468 w 3140714"/>
                  <a:gd name="connsiteY501" fmla="*/ 614833 h 1872012"/>
                  <a:gd name="connsiteX502" fmla="*/ 382543 w 3140714"/>
                  <a:gd name="connsiteY502" fmla="*/ 627841 h 1872012"/>
                  <a:gd name="connsiteX503" fmla="*/ 319722 w 3140714"/>
                  <a:gd name="connsiteY503" fmla="*/ 655714 h 1872012"/>
                  <a:gd name="connsiteX504" fmla="*/ 354286 w 3140714"/>
                  <a:gd name="connsiteY504" fmla="*/ 665390 h 1872012"/>
                  <a:gd name="connsiteX505" fmla="*/ 304611 w 3140714"/>
                  <a:gd name="connsiteY505" fmla="*/ 666007 h 1872012"/>
                  <a:gd name="connsiteX506" fmla="*/ 170511 w 3140714"/>
                  <a:gd name="connsiteY506" fmla="*/ 811263 h 1872012"/>
                  <a:gd name="connsiteX507" fmla="*/ 65748 w 3140714"/>
                  <a:gd name="connsiteY507" fmla="*/ 1114026 h 1872012"/>
                  <a:gd name="connsiteX508" fmla="*/ 26872 w 3140714"/>
                  <a:gd name="connsiteY508" fmla="*/ 1372414 h 1872012"/>
                  <a:gd name="connsiteX509" fmla="*/ 81648 w 3140714"/>
                  <a:gd name="connsiteY509" fmla="*/ 1650327 h 1872012"/>
                  <a:gd name="connsiteX510" fmla="*/ 101444 w 3140714"/>
                  <a:gd name="connsiteY510" fmla="*/ 1669405 h 1872012"/>
                  <a:gd name="connsiteX511" fmla="*/ 450548 w 3140714"/>
                  <a:gd name="connsiteY511" fmla="*/ 1827184 h 1872012"/>
                  <a:gd name="connsiteX512" fmla="*/ 485391 w 3140714"/>
                  <a:gd name="connsiteY512" fmla="*/ 1831374 h 1872012"/>
                  <a:gd name="connsiteX513" fmla="*/ 665170 w 3140714"/>
                  <a:gd name="connsiteY513" fmla="*/ 1791987 h 1872012"/>
                  <a:gd name="connsiteX514" fmla="*/ 1010795 w 3140714"/>
                  <a:gd name="connsiteY514" fmla="*/ 1617211 h 1872012"/>
                  <a:gd name="connsiteX515" fmla="*/ 1177829 w 3140714"/>
                  <a:gd name="connsiteY515" fmla="*/ 1474182 h 1872012"/>
                  <a:gd name="connsiteX516" fmla="*/ 1513762 w 3140714"/>
                  <a:gd name="connsiteY516" fmla="*/ 1339520 h 1872012"/>
                  <a:gd name="connsiteX517" fmla="*/ 1527692 w 3140714"/>
                  <a:gd name="connsiteY517" fmla="*/ 1341720 h 1872012"/>
                  <a:gd name="connsiteX518" fmla="*/ 1567756 w 3140714"/>
                  <a:gd name="connsiteY518" fmla="*/ 1396082 h 1872012"/>
                  <a:gd name="connsiteX519" fmla="*/ 1531664 w 3140714"/>
                  <a:gd name="connsiteY519" fmla="*/ 1397990 h 1872012"/>
                  <a:gd name="connsiteX520" fmla="*/ 1324698 w 3140714"/>
                  <a:gd name="connsiteY520" fmla="*/ 1505556 h 1872012"/>
                  <a:gd name="connsiteX521" fmla="*/ 1042633 w 3140714"/>
                  <a:gd name="connsiteY521" fmla="*/ 1737547 h 1872012"/>
                  <a:gd name="connsiteX522" fmla="*/ 747824 w 3140714"/>
                  <a:gd name="connsiteY522" fmla="*/ 1859001 h 1872012"/>
                  <a:gd name="connsiteX523" fmla="*/ 691812 w 3140714"/>
                  <a:gd name="connsiteY523" fmla="*/ 1872011 h 1872012"/>
                  <a:gd name="connsiteX524" fmla="*/ 630667 w 3140714"/>
                  <a:gd name="connsiteY524" fmla="*/ 1872012 h 1872012"/>
                  <a:gd name="connsiteX525" fmla="*/ 714837 w 3140714"/>
                  <a:gd name="connsiteY525" fmla="*/ 1852627 h 1872012"/>
                  <a:gd name="connsiteX526" fmla="*/ 808280 w 3140714"/>
                  <a:gd name="connsiteY526" fmla="*/ 1824029 h 1872012"/>
                  <a:gd name="connsiteX527" fmla="*/ 1304697 w 3140714"/>
                  <a:gd name="connsiteY527" fmla="*/ 1500167 h 1872012"/>
                  <a:gd name="connsiteX528" fmla="*/ 1401179 w 3140714"/>
                  <a:gd name="connsiteY528" fmla="*/ 1420161 h 1872012"/>
                  <a:gd name="connsiteX529" fmla="*/ 1539629 w 3140714"/>
                  <a:gd name="connsiteY529" fmla="*/ 1381904 h 1872012"/>
                  <a:gd name="connsiteX530" fmla="*/ 1493977 w 3140714"/>
                  <a:gd name="connsiteY530" fmla="*/ 1356936 h 1872012"/>
                  <a:gd name="connsiteX531" fmla="*/ 1168135 w 3140714"/>
                  <a:gd name="connsiteY531" fmla="*/ 1506386 h 1872012"/>
                  <a:gd name="connsiteX532" fmla="*/ 1060559 w 3140714"/>
                  <a:gd name="connsiteY532" fmla="*/ 1600378 h 1872012"/>
                  <a:gd name="connsiteX533" fmla="*/ 525046 w 3140714"/>
                  <a:gd name="connsiteY533" fmla="*/ 1836383 h 1872012"/>
                  <a:gd name="connsiteX534" fmla="*/ 496511 w 3140714"/>
                  <a:gd name="connsiteY534" fmla="*/ 1840428 h 1872012"/>
                  <a:gd name="connsiteX535" fmla="*/ 496492 w 3140714"/>
                  <a:gd name="connsiteY535" fmla="*/ 1844170 h 1872012"/>
                  <a:gd name="connsiteX536" fmla="*/ 569972 w 3140714"/>
                  <a:gd name="connsiteY536" fmla="*/ 1870622 h 1872012"/>
                  <a:gd name="connsiteX537" fmla="*/ 569942 w 3140714"/>
                  <a:gd name="connsiteY537" fmla="*/ 1870752 h 1872012"/>
                  <a:gd name="connsiteX538" fmla="*/ 575684 w 3140714"/>
                  <a:gd name="connsiteY538" fmla="*/ 1872012 h 1872012"/>
                  <a:gd name="connsiteX539" fmla="*/ 506231 w 3140714"/>
                  <a:gd name="connsiteY539" fmla="*/ 1872012 h 1872012"/>
                  <a:gd name="connsiteX540" fmla="*/ 505471 w 3140714"/>
                  <a:gd name="connsiteY540" fmla="*/ 1871746 h 1872012"/>
                  <a:gd name="connsiteX541" fmla="*/ 100230 w 3140714"/>
                  <a:gd name="connsiteY541" fmla="*/ 1688138 h 1872012"/>
                  <a:gd name="connsiteX542" fmla="*/ 41525 w 3140714"/>
                  <a:gd name="connsiteY542" fmla="*/ 1623012 h 1872012"/>
                  <a:gd name="connsiteX543" fmla="*/ 6716 w 3140714"/>
                  <a:gd name="connsiteY543" fmla="*/ 1362827 h 1872012"/>
                  <a:gd name="connsiteX544" fmla="*/ 48248 w 3140714"/>
                  <a:gd name="connsiteY544" fmla="*/ 1093390 h 1872012"/>
                  <a:gd name="connsiteX545" fmla="*/ 68774 w 3140714"/>
                  <a:gd name="connsiteY545" fmla="*/ 1019114 h 1872012"/>
                  <a:gd name="connsiteX546" fmla="*/ 153227 w 3140714"/>
                  <a:gd name="connsiteY546" fmla="*/ 802469 h 1872012"/>
                  <a:gd name="connsiteX547" fmla="*/ 301346 w 3140714"/>
                  <a:gd name="connsiteY547" fmla="*/ 645006 h 1872012"/>
                  <a:gd name="connsiteX548" fmla="*/ 424095 w 3140714"/>
                  <a:gd name="connsiteY548" fmla="*/ 515479 h 1872012"/>
                  <a:gd name="connsiteX549" fmla="*/ 574039 w 3140714"/>
                  <a:gd name="connsiteY549" fmla="*/ 404219 h 1872012"/>
                  <a:gd name="connsiteX550" fmla="*/ 856552 w 3140714"/>
                  <a:gd name="connsiteY550" fmla="*/ 376162 h 1872012"/>
                  <a:gd name="connsiteX551" fmla="*/ 1159648 w 3140714"/>
                  <a:gd name="connsiteY551" fmla="*/ 462409 h 1872012"/>
                  <a:gd name="connsiteX552" fmla="*/ 1197394 w 3140714"/>
                  <a:gd name="connsiteY552" fmla="*/ 467259 h 1872012"/>
                  <a:gd name="connsiteX553" fmla="*/ 1386107 w 3140714"/>
                  <a:gd name="connsiteY553" fmla="*/ 428241 h 1872012"/>
                  <a:gd name="connsiteX554" fmla="*/ 1569089 w 3140714"/>
                  <a:gd name="connsiteY554" fmla="*/ 360168 h 1872012"/>
                  <a:gd name="connsiteX555" fmla="*/ 1705321 w 3140714"/>
                  <a:gd name="connsiteY555" fmla="*/ 233573 h 1872012"/>
                  <a:gd name="connsiteX556" fmla="*/ 1785766 w 3140714"/>
                  <a:gd name="connsiteY556" fmla="*/ 72905 h 1872012"/>
                  <a:gd name="connsiteX557" fmla="*/ 1829562 w 3140714"/>
                  <a:gd name="connsiteY557" fmla="*/ 29876 h 1872012"/>
                  <a:gd name="connsiteX558" fmla="*/ 1899356 w 3140714"/>
                  <a:gd name="connsiteY558" fmla="*/ 15249 h 1872012"/>
                  <a:gd name="connsiteX559" fmla="*/ 2039571 w 3140714"/>
                  <a:gd name="connsiteY559" fmla="*/ 1537 h 1872012"/>
                  <a:gd name="connsiteX560" fmla="*/ 2074395 w 3140714"/>
                  <a:gd name="connsiteY560" fmla="*/ 558 h 187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Lst>
                <a:rect l="l" t="t" r="r" b="b"/>
                <a:pathLst>
                  <a:path w="3140714" h="1872012">
                    <a:moveTo>
                      <a:pt x="2281252" y="833752"/>
                    </a:moveTo>
                    <a:cubicBezTo>
                      <a:pt x="2260829" y="844224"/>
                      <a:pt x="2241052" y="854289"/>
                      <a:pt x="2221277" y="864353"/>
                    </a:cubicBezTo>
                    <a:lnTo>
                      <a:pt x="2221307" y="864220"/>
                    </a:lnTo>
                    <a:cubicBezTo>
                      <a:pt x="2219393" y="865313"/>
                      <a:pt x="2217756" y="867021"/>
                      <a:pt x="2215559" y="868742"/>
                    </a:cubicBezTo>
                    <a:cubicBezTo>
                      <a:pt x="2270701" y="900171"/>
                      <a:pt x="2282235" y="883649"/>
                      <a:pt x="2281252" y="833752"/>
                    </a:cubicBezTo>
                    <a:close/>
                    <a:moveTo>
                      <a:pt x="2287818" y="796395"/>
                    </a:moveTo>
                    <a:cubicBezTo>
                      <a:pt x="2242094" y="810124"/>
                      <a:pt x="2198137" y="825226"/>
                      <a:pt x="2154496" y="844425"/>
                    </a:cubicBezTo>
                    <a:cubicBezTo>
                      <a:pt x="2192931" y="866361"/>
                      <a:pt x="2196935" y="866441"/>
                      <a:pt x="2231778" y="848708"/>
                    </a:cubicBezTo>
                    <a:cubicBezTo>
                      <a:pt x="2242917" y="843057"/>
                      <a:pt x="2253768" y="836234"/>
                      <a:pt x="2265572" y="832539"/>
                    </a:cubicBezTo>
                    <a:cubicBezTo>
                      <a:pt x="2283665" y="826810"/>
                      <a:pt x="2288996" y="814981"/>
                      <a:pt x="2287657" y="796499"/>
                    </a:cubicBezTo>
                    <a:close/>
                    <a:moveTo>
                      <a:pt x="2528741" y="760252"/>
                    </a:moveTo>
                    <a:cubicBezTo>
                      <a:pt x="2534163" y="797980"/>
                      <a:pt x="2536915" y="835238"/>
                      <a:pt x="2546247" y="871635"/>
                    </a:cubicBezTo>
                    <a:cubicBezTo>
                      <a:pt x="2546200" y="841375"/>
                      <a:pt x="2543691" y="810973"/>
                      <a:pt x="2547621" y="780927"/>
                    </a:cubicBezTo>
                    <a:cubicBezTo>
                      <a:pt x="2549716" y="765029"/>
                      <a:pt x="2541969" y="761877"/>
                      <a:pt x="2528741" y="760252"/>
                    </a:cubicBezTo>
                    <a:close/>
                    <a:moveTo>
                      <a:pt x="2512377" y="699912"/>
                    </a:moveTo>
                    <a:cubicBezTo>
                      <a:pt x="2516651" y="715872"/>
                      <a:pt x="2520166" y="728467"/>
                      <a:pt x="2523547" y="741031"/>
                    </a:cubicBezTo>
                    <a:cubicBezTo>
                      <a:pt x="2526570" y="752125"/>
                      <a:pt x="2536911" y="755454"/>
                      <a:pt x="2545409" y="755307"/>
                    </a:cubicBezTo>
                    <a:cubicBezTo>
                      <a:pt x="2554171" y="755221"/>
                      <a:pt x="2549941" y="744547"/>
                      <a:pt x="2551719" y="738568"/>
                    </a:cubicBezTo>
                    <a:lnTo>
                      <a:pt x="2551688" y="738699"/>
                    </a:lnTo>
                    <a:cubicBezTo>
                      <a:pt x="2557445" y="718920"/>
                      <a:pt x="2548753" y="708339"/>
                      <a:pt x="2529477" y="704640"/>
                    </a:cubicBezTo>
                    <a:cubicBezTo>
                      <a:pt x="2524697" y="703692"/>
                      <a:pt x="2519937" y="702052"/>
                      <a:pt x="2512377" y="699912"/>
                    </a:cubicBezTo>
                    <a:close/>
                    <a:moveTo>
                      <a:pt x="2310476" y="693885"/>
                    </a:moveTo>
                    <a:cubicBezTo>
                      <a:pt x="2276763" y="706048"/>
                      <a:pt x="2245206" y="720921"/>
                      <a:pt x="2211887" y="728316"/>
                    </a:cubicBezTo>
                    <a:cubicBezTo>
                      <a:pt x="2173145" y="736974"/>
                      <a:pt x="2156379" y="760630"/>
                      <a:pt x="2149219" y="796322"/>
                    </a:cubicBezTo>
                    <a:lnTo>
                      <a:pt x="2149279" y="796059"/>
                    </a:lnTo>
                    <a:cubicBezTo>
                      <a:pt x="2146160" y="811583"/>
                      <a:pt x="2143591" y="828342"/>
                      <a:pt x="2119979" y="833925"/>
                    </a:cubicBezTo>
                    <a:cubicBezTo>
                      <a:pt x="2132498" y="839275"/>
                      <a:pt x="2139056" y="845209"/>
                      <a:pt x="2149492" y="838982"/>
                    </a:cubicBezTo>
                    <a:cubicBezTo>
                      <a:pt x="2180449" y="820644"/>
                      <a:pt x="2213966" y="806909"/>
                      <a:pt x="2248880" y="800431"/>
                    </a:cubicBezTo>
                    <a:cubicBezTo>
                      <a:pt x="2281900" y="794355"/>
                      <a:pt x="2299333" y="780565"/>
                      <a:pt x="2296670" y="745965"/>
                    </a:cubicBezTo>
                    <a:cubicBezTo>
                      <a:pt x="2296646" y="744849"/>
                      <a:pt x="2296198" y="743776"/>
                      <a:pt x="2295521" y="741262"/>
                    </a:cubicBezTo>
                    <a:cubicBezTo>
                      <a:pt x="2251190" y="760441"/>
                      <a:pt x="2207125" y="779680"/>
                      <a:pt x="2163087" y="798789"/>
                    </a:cubicBezTo>
                    <a:cubicBezTo>
                      <a:pt x="2197954" y="771208"/>
                      <a:pt x="2237929" y="754091"/>
                      <a:pt x="2279109" y="739606"/>
                    </a:cubicBezTo>
                    <a:cubicBezTo>
                      <a:pt x="2304749" y="730597"/>
                      <a:pt x="2308758" y="724574"/>
                      <a:pt x="2310476" y="693885"/>
                    </a:cubicBezTo>
                    <a:close/>
                    <a:moveTo>
                      <a:pt x="2505991" y="661549"/>
                    </a:moveTo>
                    <a:cubicBezTo>
                      <a:pt x="2501510" y="690361"/>
                      <a:pt x="2521086" y="695793"/>
                      <a:pt x="2540661" y="701222"/>
                    </a:cubicBezTo>
                    <a:cubicBezTo>
                      <a:pt x="2545117" y="702375"/>
                      <a:pt x="2552874" y="709137"/>
                      <a:pt x="2553771" y="700324"/>
                    </a:cubicBezTo>
                    <a:lnTo>
                      <a:pt x="2553638" y="700293"/>
                    </a:lnTo>
                    <a:cubicBezTo>
                      <a:pt x="2554579" y="691903"/>
                      <a:pt x="2562291" y="679369"/>
                      <a:pt x="2549873" y="674181"/>
                    </a:cubicBezTo>
                    <a:cubicBezTo>
                      <a:pt x="2535936" y="668371"/>
                      <a:pt x="2520716" y="665737"/>
                      <a:pt x="2505991" y="661549"/>
                    </a:cubicBezTo>
                    <a:close/>
                    <a:moveTo>
                      <a:pt x="1675293" y="644384"/>
                    </a:moveTo>
                    <a:cubicBezTo>
                      <a:pt x="1660811" y="647052"/>
                      <a:pt x="1647078" y="649474"/>
                      <a:pt x="1632037" y="652154"/>
                    </a:cubicBezTo>
                    <a:cubicBezTo>
                      <a:pt x="1653519" y="664261"/>
                      <a:pt x="1667930" y="661676"/>
                      <a:pt x="1675293" y="644384"/>
                    </a:cubicBezTo>
                    <a:close/>
                    <a:moveTo>
                      <a:pt x="2327179" y="637608"/>
                    </a:moveTo>
                    <a:cubicBezTo>
                      <a:pt x="2295866" y="648376"/>
                      <a:pt x="2268299" y="660967"/>
                      <a:pt x="2239416" y="667153"/>
                    </a:cubicBezTo>
                    <a:cubicBezTo>
                      <a:pt x="2203115" y="674840"/>
                      <a:pt x="2180157" y="692782"/>
                      <a:pt x="2172890" y="729563"/>
                    </a:cubicBezTo>
                    <a:cubicBezTo>
                      <a:pt x="2172872" y="730252"/>
                      <a:pt x="2172753" y="730780"/>
                      <a:pt x="2172103" y="734239"/>
                    </a:cubicBezTo>
                    <a:cubicBezTo>
                      <a:pt x="2219028" y="718289"/>
                      <a:pt x="2262746" y="698137"/>
                      <a:pt x="2308880" y="685056"/>
                    </a:cubicBezTo>
                    <a:cubicBezTo>
                      <a:pt x="2312860" y="684021"/>
                      <a:pt x="2315207" y="681640"/>
                      <a:pt x="2316138" y="677552"/>
                    </a:cubicBezTo>
                    <a:cubicBezTo>
                      <a:pt x="2319389" y="665110"/>
                      <a:pt x="2322872" y="652862"/>
                      <a:pt x="2327179" y="637608"/>
                    </a:cubicBezTo>
                    <a:close/>
                    <a:moveTo>
                      <a:pt x="2491162" y="610301"/>
                    </a:moveTo>
                    <a:cubicBezTo>
                      <a:pt x="2496088" y="637413"/>
                      <a:pt x="2517738" y="656276"/>
                      <a:pt x="2556119" y="666864"/>
                    </a:cubicBezTo>
                    <a:cubicBezTo>
                      <a:pt x="2556309" y="658720"/>
                      <a:pt x="2556602" y="650738"/>
                      <a:pt x="2556762" y="642727"/>
                    </a:cubicBezTo>
                    <a:lnTo>
                      <a:pt x="2556924" y="642626"/>
                    </a:lnTo>
                    <a:cubicBezTo>
                      <a:pt x="2557040" y="637239"/>
                      <a:pt x="2559676" y="629932"/>
                      <a:pt x="2552806" y="627813"/>
                    </a:cubicBezTo>
                    <a:cubicBezTo>
                      <a:pt x="2532486" y="621380"/>
                      <a:pt x="2511763" y="616105"/>
                      <a:pt x="2491162" y="610301"/>
                    </a:cubicBezTo>
                    <a:close/>
                    <a:moveTo>
                      <a:pt x="1711224" y="587772"/>
                    </a:moveTo>
                    <a:cubicBezTo>
                      <a:pt x="1660049" y="599841"/>
                      <a:pt x="1611914" y="611354"/>
                      <a:pt x="1559139" y="623755"/>
                    </a:cubicBezTo>
                    <a:cubicBezTo>
                      <a:pt x="1575321" y="630077"/>
                      <a:pt x="1586591" y="635418"/>
                      <a:pt x="1598385" y="639076"/>
                    </a:cubicBezTo>
                    <a:lnTo>
                      <a:pt x="1598516" y="639106"/>
                    </a:lnTo>
                    <a:cubicBezTo>
                      <a:pt x="1628813" y="648643"/>
                      <a:pt x="1656573" y="632767"/>
                      <a:pt x="1685646" y="629399"/>
                    </a:cubicBezTo>
                    <a:cubicBezTo>
                      <a:pt x="1686923" y="629273"/>
                      <a:pt x="1688285" y="626947"/>
                      <a:pt x="1689204" y="625353"/>
                    </a:cubicBezTo>
                    <a:cubicBezTo>
                      <a:pt x="1696016" y="613722"/>
                      <a:pt x="1702827" y="602091"/>
                      <a:pt x="1711224" y="587772"/>
                    </a:cubicBezTo>
                    <a:close/>
                    <a:moveTo>
                      <a:pt x="2350192" y="581660"/>
                    </a:moveTo>
                    <a:cubicBezTo>
                      <a:pt x="2317211" y="594267"/>
                      <a:pt x="2285290" y="608918"/>
                      <a:pt x="2251853" y="618646"/>
                    </a:cubicBezTo>
                    <a:cubicBezTo>
                      <a:pt x="2225105" y="626429"/>
                      <a:pt x="2214217" y="645595"/>
                      <a:pt x="2201704" y="670079"/>
                    </a:cubicBezTo>
                    <a:cubicBezTo>
                      <a:pt x="2233127" y="655175"/>
                      <a:pt x="2261928" y="642031"/>
                      <a:pt x="2292742" y="637118"/>
                    </a:cubicBezTo>
                    <a:cubicBezTo>
                      <a:pt x="2324861" y="631947"/>
                      <a:pt x="2345508" y="618057"/>
                      <a:pt x="2350192" y="581660"/>
                    </a:cubicBezTo>
                    <a:close/>
                    <a:moveTo>
                      <a:pt x="2477039" y="553526"/>
                    </a:moveTo>
                    <a:cubicBezTo>
                      <a:pt x="2480172" y="583198"/>
                      <a:pt x="2495745" y="602188"/>
                      <a:pt x="2523725" y="610503"/>
                    </a:cubicBezTo>
                    <a:cubicBezTo>
                      <a:pt x="2527885" y="611730"/>
                      <a:pt x="2532178" y="612985"/>
                      <a:pt x="2536341" y="614209"/>
                    </a:cubicBezTo>
                    <a:cubicBezTo>
                      <a:pt x="2557276" y="620366"/>
                      <a:pt x="2558158" y="620152"/>
                      <a:pt x="2556615" y="598293"/>
                    </a:cubicBezTo>
                    <a:lnTo>
                      <a:pt x="2556747" y="598322"/>
                    </a:lnTo>
                    <a:cubicBezTo>
                      <a:pt x="2556176" y="589868"/>
                      <a:pt x="2563462" y="577375"/>
                      <a:pt x="2548148" y="573332"/>
                    </a:cubicBezTo>
                    <a:cubicBezTo>
                      <a:pt x="2524219" y="566910"/>
                      <a:pt x="2500410" y="559959"/>
                      <a:pt x="2477039" y="553526"/>
                    </a:cubicBezTo>
                    <a:close/>
                    <a:moveTo>
                      <a:pt x="1731556" y="552718"/>
                    </a:moveTo>
                    <a:cubicBezTo>
                      <a:pt x="1705554" y="558450"/>
                      <a:pt x="1681222" y="564148"/>
                      <a:pt x="1656748" y="569257"/>
                    </a:cubicBezTo>
                    <a:cubicBezTo>
                      <a:pt x="1631846" y="574408"/>
                      <a:pt x="1606684" y="579498"/>
                      <a:pt x="1580910" y="577514"/>
                    </a:cubicBezTo>
                    <a:cubicBezTo>
                      <a:pt x="1559999" y="583433"/>
                      <a:pt x="1549411" y="601280"/>
                      <a:pt x="1534384" y="615479"/>
                    </a:cubicBezTo>
                    <a:cubicBezTo>
                      <a:pt x="1551031" y="622185"/>
                      <a:pt x="1552016" y="622132"/>
                      <a:pt x="1563939" y="617911"/>
                    </a:cubicBezTo>
                    <a:cubicBezTo>
                      <a:pt x="1607590" y="602322"/>
                      <a:pt x="1652582" y="591203"/>
                      <a:pt x="1697896" y="582930"/>
                    </a:cubicBezTo>
                    <a:lnTo>
                      <a:pt x="1697866" y="583063"/>
                    </a:lnTo>
                    <a:cubicBezTo>
                      <a:pt x="1717415" y="579469"/>
                      <a:pt x="1724575" y="568751"/>
                      <a:pt x="1731556" y="552718"/>
                    </a:cubicBezTo>
                    <a:close/>
                    <a:moveTo>
                      <a:pt x="2384081" y="516949"/>
                    </a:moveTo>
                    <a:cubicBezTo>
                      <a:pt x="2354027" y="525228"/>
                      <a:pt x="2328799" y="539739"/>
                      <a:pt x="2301420" y="547240"/>
                    </a:cubicBezTo>
                    <a:cubicBezTo>
                      <a:pt x="2265753" y="557014"/>
                      <a:pt x="2251595" y="584454"/>
                      <a:pt x="2235538" y="615345"/>
                    </a:cubicBezTo>
                    <a:cubicBezTo>
                      <a:pt x="2274417" y="597561"/>
                      <a:pt x="2311662" y="583290"/>
                      <a:pt x="2350686" y="574003"/>
                    </a:cubicBezTo>
                    <a:cubicBezTo>
                      <a:pt x="2355682" y="572782"/>
                      <a:pt x="2358119" y="570006"/>
                      <a:pt x="2360134" y="566025"/>
                    </a:cubicBezTo>
                    <a:cubicBezTo>
                      <a:pt x="2367716" y="550409"/>
                      <a:pt x="2375266" y="534922"/>
                      <a:pt x="2384081" y="516949"/>
                    </a:cubicBezTo>
                    <a:close/>
                    <a:moveTo>
                      <a:pt x="2467195" y="511461"/>
                    </a:moveTo>
                    <a:cubicBezTo>
                      <a:pt x="2470276" y="539359"/>
                      <a:pt x="2470597" y="542206"/>
                      <a:pt x="2480838" y="545372"/>
                    </a:cubicBezTo>
                    <a:cubicBezTo>
                      <a:pt x="2505217" y="552869"/>
                      <a:pt x="2529966" y="559337"/>
                      <a:pt x="2557104" y="566906"/>
                    </a:cubicBezTo>
                    <a:lnTo>
                      <a:pt x="2557134" y="566773"/>
                    </a:lnTo>
                    <a:cubicBezTo>
                      <a:pt x="2552059" y="557988"/>
                      <a:pt x="2562944" y="544926"/>
                      <a:pt x="2547804" y="541339"/>
                    </a:cubicBezTo>
                    <a:cubicBezTo>
                      <a:pt x="2520031" y="534736"/>
                      <a:pt x="2493656" y="524426"/>
                      <a:pt x="2467195" y="511461"/>
                    </a:cubicBezTo>
                    <a:close/>
                    <a:moveTo>
                      <a:pt x="1758785" y="506888"/>
                    </a:moveTo>
                    <a:cubicBezTo>
                      <a:pt x="1706722" y="520421"/>
                      <a:pt x="1657396" y="532912"/>
                      <a:pt x="1608283" y="546286"/>
                    </a:cubicBezTo>
                    <a:cubicBezTo>
                      <a:pt x="1596762" y="549349"/>
                      <a:pt x="1581393" y="569297"/>
                      <a:pt x="1581265" y="577178"/>
                    </a:cubicBezTo>
                    <a:cubicBezTo>
                      <a:pt x="1581234" y="577308"/>
                      <a:pt x="1580941" y="577381"/>
                      <a:pt x="1580941" y="577381"/>
                    </a:cubicBezTo>
                    <a:cubicBezTo>
                      <a:pt x="1623933" y="561643"/>
                      <a:pt x="1669395" y="555764"/>
                      <a:pt x="1714216" y="549046"/>
                    </a:cubicBezTo>
                    <a:cubicBezTo>
                      <a:pt x="1740357" y="545149"/>
                      <a:pt x="1748617" y="528994"/>
                      <a:pt x="1758785" y="506888"/>
                    </a:cubicBezTo>
                    <a:close/>
                    <a:moveTo>
                      <a:pt x="2430455" y="471735"/>
                    </a:moveTo>
                    <a:cubicBezTo>
                      <a:pt x="2355060" y="607190"/>
                      <a:pt x="2318787" y="753638"/>
                      <a:pt x="2305100" y="908146"/>
                    </a:cubicBezTo>
                    <a:cubicBezTo>
                      <a:pt x="2377866" y="939567"/>
                      <a:pt x="2454172" y="972490"/>
                      <a:pt x="2530848" y="1005634"/>
                    </a:cubicBezTo>
                    <a:cubicBezTo>
                      <a:pt x="2525880" y="820931"/>
                      <a:pt x="2471991" y="647561"/>
                      <a:pt x="2430455" y="471735"/>
                    </a:cubicBezTo>
                    <a:close/>
                    <a:moveTo>
                      <a:pt x="2410793" y="471557"/>
                    </a:moveTo>
                    <a:cubicBezTo>
                      <a:pt x="2379552" y="482617"/>
                      <a:pt x="2353076" y="494069"/>
                      <a:pt x="2325596" y="501407"/>
                    </a:cubicBezTo>
                    <a:cubicBezTo>
                      <a:pt x="2299484" y="508225"/>
                      <a:pt x="2291635" y="529885"/>
                      <a:pt x="2278362" y="547953"/>
                    </a:cubicBezTo>
                    <a:cubicBezTo>
                      <a:pt x="2306811" y="535148"/>
                      <a:pt x="2334850" y="521691"/>
                      <a:pt x="2364772" y="516436"/>
                    </a:cubicBezTo>
                    <a:cubicBezTo>
                      <a:pt x="2390079" y="511933"/>
                      <a:pt x="2399730" y="496369"/>
                      <a:pt x="2410793" y="471557"/>
                    </a:cubicBezTo>
                    <a:close/>
                    <a:moveTo>
                      <a:pt x="2458681" y="470255"/>
                    </a:moveTo>
                    <a:cubicBezTo>
                      <a:pt x="2457187" y="497525"/>
                      <a:pt x="2468225" y="513637"/>
                      <a:pt x="2495062" y="519473"/>
                    </a:cubicBezTo>
                    <a:cubicBezTo>
                      <a:pt x="2511480" y="522935"/>
                      <a:pt x="2527295" y="529036"/>
                      <a:pt x="2542487" y="536659"/>
                    </a:cubicBezTo>
                    <a:cubicBezTo>
                      <a:pt x="2545708" y="538363"/>
                      <a:pt x="2550059" y="542409"/>
                      <a:pt x="2553988" y="537338"/>
                    </a:cubicBezTo>
                    <a:lnTo>
                      <a:pt x="2554089" y="537498"/>
                    </a:lnTo>
                    <a:cubicBezTo>
                      <a:pt x="2559618" y="530293"/>
                      <a:pt x="2550606" y="499796"/>
                      <a:pt x="2542164" y="497873"/>
                    </a:cubicBezTo>
                    <a:cubicBezTo>
                      <a:pt x="2513379" y="491454"/>
                      <a:pt x="2485529" y="482752"/>
                      <a:pt x="2458681" y="470255"/>
                    </a:cubicBezTo>
                    <a:close/>
                    <a:moveTo>
                      <a:pt x="1253378" y="466969"/>
                    </a:moveTo>
                    <a:cubicBezTo>
                      <a:pt x="1233103" y="468872"/>
                      <a:pt x="1212798" y="470907"/>
                      <a:pt x="1189085" y="473276"/>
                    </a:cubicBezTo>
                    <a:cubicBezTo>
                      <a:pt x="1229580" y="499566"/>
                      <a:pt x="1239433" y="498343"/>
                      <a:pt x="1253378" y="466969"/>
                    </a:cubicBezTo>
                    <a:close/>
                    <a:moveTo>
                      <a:pt x="1302498" y="460258"/>
                    </a:moveTo>
                    <a:lnTo>
                      <a:pt x="1302465" y="460297"/>
                    </a:lnTo>
                    <a:lnTo>
                      <a:pt x="1281519" y="461431"/>
                    </a:lnTo>
                    <a:cubicBezTo>
                      <a:pt x="1263038" y="466438"/>
                      <a:pt x="1251494" y="481941"/>
                      <a:pt x="1238245" y="498072"/>
                    </a:cubicBezTo>
                    <a:cubicBezTo>
                      <a:pt x="1249874" y="496974"/>
                      <a:pt x="1257902" y="513511"/>
                      <a:pt x="1265630" y="503337"/>
                    </a:cubicBezTo>
                    <a:lnTo>
                      <a:pt x="1302465" y="460297"/>
                    </a:lnTo>
                    <a:lnTo>
                      <a:pt x="1302631" y="460289"/>
                    </a:lnTo>
                    <a:close/>
                    <a:moveTo>
                      <a:pt x="1345522" y="452298"/>
                    </a:moveTo>
                    <a:cubicBezTo>
                      <a:pt x="1333074" y="453348"/>
                      <a:pt x="1320536" y="451740"/>
                      <a:pt x="1311378" y="462697"/>
                    </a:cubicBezTo>
                    <a:cubicBezTo>
                      <a:pt x="1299758" y="476561"/>
                      <a:pt x="1287637" y="490175"/>
                      <a:pt x="1275548" y="503655"/>
                    </a:cubicBezTo>
                    <a:cubicBezTo>
                      <a:pt x="1272345" y="507366"/>
                      <a:pt x="1269007" y="511045"/>
                      <a:pt x="1275140" y="513968"/>
                    </a:cubicBezTo>
                    <a:cubicBezTo>
                      <a:pt x="1280016" y="516327"/>
                      <a:pt x="1286812" y="524258"/>
                      <a:pt x="1290924" y="515345"/>
                    </a:cubicBezTo>
                    <a:cubicBezTo>
                      <a:pt x="1303036" y="488965"/>
                      <a:pt x="1323152" y="470099"/>
                      <a:pt x="1345653" y="452328"/>
                    </a:cubicBezTo>
                    <a:close/>
                    <a:moveTo>
                      <a:pt x="1796148" y="440332"/>
                    </a:moveTo>
                    <a:cubicBezTo>
                      <a:pt x="1759886" y="451498"/>
                      <a:pt x="1726924" y="463415"/>
                      <a:pt x="1692996" y="471644"/>
                    </a:cubicBezTo>
                    <a:lnTo>
                      <a:pt x="1692865" y="471614"/>
                    </a:lnTo>
                    <a:cubicBezTo>
                      <a:pt x="1655088" y="480909"/>
                      <a:pt x="1641658" y="514896"/>
                      <a:pt x="1612249" y="539832"/>
                    </a:cubicBezTo>
                    <a:cubicBezTo>
                      <a:pt x="1664865" y="524485"/>
                      <a:pt x="1711675" y="510866"/>
                      <a:pt x="1758615" y="497277"/>
                    </a:cubicBezTo>
                    <a:cubicBezTo>
                      <a:pt x="1762922" y="496037"/>
                      <a:pt x="1767401" y="495253"/>
                      <a:pt x="1769773" y="490936"/>
                    </a:cubicBezTo>
                    <a:cubicBezTo>
                      <a:pt x="1778501" y="475164"/>
                      <a:pt x="1789348" y="460429"/>
                      <a:pt x="1796148" y="440332"/>
                    </a:cubicBezTo>
                    <a:close/>
                    <a:moveTo>
                      <a:pt x="1457080" y="421235"/>
                    </a:moveTo>
                    <a:cubicBezTo>
                      <a:pt x="1433151" y="428829"/>
                      <a:pt x="1411083" y="439204"/>
                      <a:pt x="1392222" y="456830"/>
                    </a:cubicBezTo>
                    <a:cubicBezTo>
                      <a:pt x="1372653" y="475128"/>
                      <a:pt x="1351199" y="491333"/>
                      <a:pt x="1330522" y="508407"/>
                    </a:cubicBezTo>
                    <a:cubicBezTo>
                      <a:pt x="1344101" y="476811"/>
                      <a:pt x="1376962" y="464733"/>
                      <a:pt x="1400115" y="440452"/>
                    </a:cubicBezTo>
                    <a:lnTo>
                      <a:pt x="1400277" y="440350"/>
                    </a:lnTo>
                    <a:cubicBezTo>
                      <a:pt x="1379930" y="441958"/>
                      <a:pt x="1363162" y="446741"/>
                      <a:pt x="1348151" y="460251"/>
                    </a:cubicBezTo>
                    <a:cubicBezTo>
                      <a:pt x="1329854" y="476618"/>
                      <a:pt x="1312989" y="494006"/>
                      <a:pt x="1297904" y="513326"/>
                    </a:cubicBezTo>
                    <a:cubicBezTo>
                      <a:pt x="1295379" y="516497"/>
                      <a:pt x="1287113" y="519887"/>
                      <a:pt x="1295675" y="524335"/>
                    </a:cubicBezTo>
                    <a:cubicBezTo>
                      <a:pt x="1300152" y="526605"/>
                      <a:pt x="1304202" y="535018"/>
                      <a:pt x="1311726" y="527574"/>
                    </a:cubicBezTo>
                    <a:cubicBezTo>
                      <a:pt x="1316932" y="522377"/>
                      <a:pt x="1323484" y="518596"/>
                      <a:pt x="1329332" y="514241"/>
                    </a:cubicBezTo>
                    <a:cubicBezTo>
                      <a:pt x="1354691" y="502812"/>
                      <a:pt x="1379337" y="490248"/>
                      <a:pt x="1400681" y="472077"/>
                    </a:cubicBezTo>
                    <a:cubicBezTo>
                      <a:pt x="1415441" y="456013"/>
                      <a:pt x="1433161" y="443399"/>
                      <a:pt x="1450880" y="430787"/>
                    </a:cubicBezTo>
                    <a:cubicBezTo>
                      <a:pt x="1453723" y="428658"/>
                      <a:pt x="1462102" y="429040"/>
                      <a:pt x="1457080" y="421235"/>
                    </a:cubicBezTo>
                    <a:close/>
                    <a:moveTo>
                      <a:pt x="2413313" y="419681"/>
                    </a:moveTo>
                    <a:cubicBezTo>
                      <a:pt x="2393701" y="423540"/>
                      <a:pt x="2371519" y="425286"/>
                      <a:pt x="2357239" y="442291"/>
                    </a:cubicBezTo>
                    <a:cubicBezTo>
                      <a:pt x="2345646" y="456024"/>
                      <a:pt x="2336292" y="471513"/>
                      <a:pt x="2324212" y="488603"/>
                    </a:cubicBezTo>
                    <a:cubicBezTo>
                      <a:pt x="2354457" y="480091"/>
                      <a:pt x="2382026" y="472358"/>
                      <a:pt x="2409758" y="464522"/>
                    </a:cubicBezTo>
                    <a:cubicBezTo>
                      <a:pt x="2422190" y="461110"/>
                      <a:pt x="2424900" y="451043"/>
                      <a:pt x="2422753" y="440979"/>
                    </a:cubicBezTo>
                    <a:cubicBezTo>
                      <a:pt x="2421150" y="433400"/>
                      <a:pt x="2423052" y="417736"/>
                      <a:pt x="2413313" y="419681"/>
                    </a:cubicBezTo>
                    <a:close/>
                    <a:moveTo>
                      <a:pt x="2438519" y="411964"/>
                    </a:moveTo>
                    <a:cubicBezTo>
                      <a:pt x="2449726" y="429778"/>
                      <a:pt x="2441589" y="450266"/>
                      <a:pt x="2460120" y="459066"/>
                    </a:cubicBezTo>
                    <a:cubicBezTo>
                      <a:pt x="2480937" y="468800"/>
                      <a:pt x="2502701" y="476812"/>
                      <a:pt x="2524301" y="484924"/>
                    </a:cubicBezTo>
                    <a:cubicBezTo>
                      <a:pt x="2552683" y="495552"/>
                      <a:pt x="2553067" y="495084"/>
                      <a:pt x="2548974" y="464319"/>
                    </a:cubicBezTo>
                    <a:lnTo>
                      <a:pt x="2548944" y="464451"/>
                    </a:lnTo>
                    <a:cubicBezTo>
                      <a:pt x="2548042" y="457446"/>
                      <a:pt x="2552221" y="447021"/>
                      <a:pt x="2540421" y="444611"/>
                    </a:cubicBezTo>
                    <a:cubicBezTo>
                      <a:pt x="2507263" y="437891"/>
                      <a:pt x="2475895" y="425750"/>
                      <a:pt x="2438519" y="411964"/>
                    </a:cubicBezTo>
                    <a:close/>
                    <a:moveTo>
                      <a:pt x="827365" y="392823"/>
                    </a:moveTo>
                    <a:cubicBezTo>
                      <a:pt x="831620" y="395458"/>
                      <a:pt x="836085" y="397169"/>
                      <a:pt x="840806" y="398383"/>
                    </a:cubicBezTo>
                    <a:cubicBezTo>
                      <a:pt x="938135" y="424299"/>
                      <a:pt x="1031627" y="459748"/>
                      <a:pt x="1118596" y="511056"/>
                    </a:cubicBezTo>
                    <a:cubicBezTo>
                      <a:pt x="1143553" y="525759"/>
                      <a:pt x="1167656" y="540547"/>
                      <a:pt x="1198137" y="540135"/>
                    </a:cubicBezTo>
                    <a:cubicBezTo>
                      <a:pt x="1213034" y="539922"/>
                      <a:pt x="1228131" y="543083"/>
                      <a:pt x="1242911" y="545201"/>
                    </a:cubicBezTo>
                    <a:cubicBezTo>
                      <a:pt x="1260390" y="547656"/>
                      <a:pt x="1277647" y="550477"/>
                      <a:pt x="1295066" y="553197"/>
                    </a:cubicBezTo>
                    <a:cubicBezTo>
                      <a:pt x="1253650" y="523644"/>
                      <a:pt x="1206471" y="507207"/>
                      <a:pt x="1165072" y="480016"/>
                    </a:cubicBezTo>
                    <a:cubicBezTo>
                      <a:pt x="1110759" y="444334"/>
                      <a:pt x="1050552" y="424792"/>
                      <a:pt x="982665" y="411549"/>
                    </a:cubicBezTo>
                    <a:cubicBezTo>
                      <a:pt x="1053690" y="444516"/>
                      <a:pt x="1121582" y="473580"/>
                      <a:pt x="1183528" y="519603"/>
                    </a:cubicBezTo>
                    <a:cubicBezTo>
                      <a:pt x="1177154" y="517736"/>
                      <a:pt x="1173311" y="517553"/>
                      <a:pt x="1170254" y="515747"/>
                    </a:cubicBezTo>
                    <a:cubicBezTo>
                      <a:pt x="1118601" y="484833"/>
                      <a:pt x="1064147" y="459524"/>
                      <a:pt x="1011649" y="430500"/>
                    </a:cubicBezTo>
                    <a:cubicBezTo>
                      <a:pt x="953577" y="398539"/>
                      <a:pt x="891508" y="392034"/>
                      <a:pt x="827365" y="392823"/>
                    </a:cubicBezTo>
                    <a:close/>
                    <a:moveTo>
                      <a:pt x="2406365" y="387434"/>
                    </a:moveTo>
                    <a:cubicBezTo>
                      <a:pt x="2400873" y="392357"/>
                      <a:pt x="2395370" y="397175"/>
                      <a:pt x="2389773" y="402786"/>
                    </a:cubicBezTo>
                    <a:lnTo>
                      <a:pt x="2372695" y="422810"/>
                    </a:lnTo>
                    <a:lnTo>
                      <a:pt x="2372487" y="422870"/>
                    </a:lnTo>
                    <a:lnTo>
                      <a:pt x="2372618" y="422900"/>
                    </a:lnTo>
                    <a:lnTo>
                      <a:pt x="2372695" y="422810"/>
                    </a:lnTo>
                    <a:lnTo>
                      <a:pt x="2396721" y="415763"/>
                    </a:lnTo>
                    <a:cubicBezTo>
                      <a:pt x="2411119" y="411828"/>
                      <a:pt x="2414338" y="402389"/>
                      <a:pt x="2406365" y="387434"/>
                    </a:cubicBezTo>
                    <a:close/>
                    <a:moveTo>
                      <a:pt x="2425647" y="357000"/>
                    </a:moveTo>
                    <a:cubicBezTo>
                      <a:pt x="2433717" y="398936"/>
                      <a:pt x="2434490" y="399808"/>
                      <a:pt x="2466190" y="410495"/>
                    </a:cubicBezTo>
                    <a:cubicBezTo>
                      <a:pt x="2492204" y="419335"/>
                      <a:pt x="2517936" y="428804"/>
                      <a:pt x="2546204" y="438713"/>
                    </a:cubicBezTo>
                    <a:cubicBezTo>
                      <a:pt x="2544142" y="426448"/>
                      <a:pt x="2541921" y="416091"/>
                      <a:pt x="2540848" y="405579"/>
                    </a:cubicBezTo>
                    <a:lnTo>
                      <a:pt x="2540980" y="405609"/>
                    </a:lnTo>
                    <a:cubicBezTo>
                      <a:pt x="2540133" y="396536"/>
                      <a:pt x="2535205" y="393194"/>
                      <a:pt x="2527118" y="390934"/>
                    </a:cubicBezTo>
                    <a:cubicBezTo>
                      <a:pt x="2492887" y="381612"/>
                      <a:pt x="2458508" y="372947"/>
                      <a:pt x="2425647" y="357000"/>
                    </a:cubicBezTo>
                    <a:close/>
                    <a:moveTo>
                      <a:pt x="1833565" y="354641"/>
                    </a:moveTo>
                    <a:cubicBezTo>
                      <a:pt x="1800002" y="369196"/>
                      <a:pt x="1772164" y="382976"/>
                      <a:pt x="1743010" y="393402"/>
                    </a:cubicBezTo>
                    <a:cubicBezTo>
                      <a:pt x="1723531" y="400342"/>
                      <a:pt x="1717328" y="415996"/>
                      <a:pt x="1705289" y="433511"/>
                    </a:cubicBezTo>
                    <a:cubicBezTo>
                      <a:pt x="1717315" y="429451"/>
                      <a:pt x="1724901" y="426601"/>
                      <a:pt x="1732532" y="424177"/>
                    </a:cubicBezTo>
                    <a:lnTo>
                      <a:pt x="1732724" y="423943"/>
                    </a:lnTo>
                    <a:cubicBezTo>
                      <a:pt x="1753198" y="417505"/>
                      <a:pt x="1772147" y="405587"/>
                      <a:pt x="1794496" y="405546"/>
                    </a:cubicBezTo>
                    <a:cubicBezTo>
                      <a:pt x="1768884" y="420524"/>
                      <a:pt x="1740186" y="427724"/>
                      <a:pt x="1712735" y="437983"/>
                    </a:cubicBezTo>
                    <a:cubicBezTo>
                      <a:pt x="1696812" y="443929"/>
                      <a:pt x="1687248" y="454240"/>
                      <a:pt x="1678065" y="470186"/>
                    </a:cubicBezTo>
                    <a:cubicBezTo>
                      <a:pt x="1718602" y="457913"/>
                      <a:pt x="1755849" y="443641"/>
                      <a:pt x="1794813" y="434616"/>
                    </a:cubicBezTo>
                    <a:cubicBezTo>
                      <a:pt x="1805199" y="432265"/>
                      <a:pt x="1812071" y="409409"/>
                      <a:pt x="1806330" y="401720"/>
                    </a:cubicBezTo>
                    <a:cubicBezTo>
                      <a:pt x="1823725" y="392361"/>
                      <a:pt x="1822637" y="373382"/>
                      <a:pt x="1833565" y="354641"/>
                    </a:cubicBezTo>
                    <a:close/>
                    <a:moveTo>
                      <a:pt x="1838944" y="306053"/>
                    </a:moveTo>
                    <a:cubicBezTo>
                      <a:pt x="1822716" y="319426"/>
                      <a:pt x="1802596" y="325524"/>
                      <a:pt x="1783786" y="333174"/>
                    </a:cubicBezTo>
                    <a:cubicBezTo>
                      <a:pt x="1760257" y="342662"/>
                      <a:pt x="1751073" y="361660"/>
                      <a:pt x="1739909" y="383259"/>
                    </a:cubicBezTo>
                    <a:cubicBezTo>
                      <a:pt x="1770562" y="372343"/>
                      <a:pt x="1799201" y="362354"/>
                      <a:pt x="1827462" y="351587"/>
                    </a:cubicBezTo>
                    <a:cubicBezTo>
                      <a:pt x="1839019" y="347143"/>
                      <a:pt x="1845991" y="316540"/>
                      <a:pt x="1838944" y="306053"/>
                    </a:cubicBezTo>
                    <a:close/>
                    <a:moveTo>
                      <a:pt x="1764776" y="298456"/>
                    </a:moveTo>
                    <a:cubicBezTo>
                      <a:pt x="1726229" y="314789"/>
                      <a:pt x="1691022" y="329248"/>
                      <a:pt x="1655927" y="344427"/>
                    </a:cubicBezTo>
                    <a:cubicBezTo>
                      <a:pt x="1636382" y="352878"/>
                      <a:pt x="1615905" y="359314"/>
                      <a:pt x="1598142" y="371502"/>
                    </a:cubicBezTo>
                    <a:lnTo>
                      <a:pt x="1598082" y="371767"/>
                    </a:lnTo>
                    <a:cubicBezTo>
                      <a:pt x="1510481" y="432290"/>
                      <a:pt x="1424404" y="495241"/>
                      <a:pt x="1326829" y="543502"/>
                    </a:cubicBezTo>
                    <a:cubicBezTo>
                      <a:pt x="1330364" y="546251"/>
                      <a:pt x="1331972" y="547727"/>
                      <a:pt x="1333932" y="548867"/>
                    </a:cubicBezTo>
                    <a:cubicBezTo>
                      <a:pt x="1385338" y="579032"/>
                      <a:pt x="1443266" y="591532"/>
                      <a:pt x="1499240" y="609555"/>
                    </a:cubicBezTo>
                    <a:cubicBezTo>
                      <a:pt x="1505055" y="611435"/>
                      <a:pt x="1506658" y="608053"/>
                      <a:pt x="1508867" y="603838"/>
                    </a:cubicBezTo>
                    <a:cubicBezTo>
                      <a:pt x="1516250" y="589703"/>
                      <a:pt x="1528440" y="579438"/>
                      <a:pt x="1539868" y="568859"/>
                    </a:cubicBezTo>
                    <a:cubicBezTo>
                      <a:pt x="1593268" y="518998"/>
                      <a:pt x="1645865" y="468401"/>
                      <a:pt x="1689556" y="409392"/>
                    </a:cubicBezTo>
                    <a:cubicBezTo>
                      <a:pt x="1715404" y="374487"/>
                      <a:pt x="1742483" y="340277"/>
                      <a:pt x="1764776" y="298456"/>
                    </a:cubicBezTo>
                    <a:close/>
                    <a:moveTo>
                      <a:pt x="1707182" y="289309"/>
                    </a:moveTo>
                    <a:cubicBezTo>
                      <a:pt x="1701679" y="288819"/>
                      <a:pt x="1697376" y="289244"/>
                      <a:pt x="1693628" y="290852"/>
                    </a:cubicBezTo>
                    <a:cubicBezTo>
                      <a:pt x="1686131" y="294070"/>
                      <a:pt x="1680849" y="302025"/>
                      <a:pt x="1672612" y="316867"/>
                    </a:cubicBezTo>
                    <a:cubicBezTo>
                      <a:pt x="1691217" y="308896"/>
                      <a:pt x="1707351" y="302027"/>
                      <a:pt x="1727942" y="293257"/>
                    </a:cubicBezTo>
                    <a:cubicBezTo>
                      <a:pt x="1719390" y="291206"/>
                      <a:pt x="1712686" y="289800"/>
                      <a:pt x="1707182" y="289309"/>
                    </a:cubicBezTo>
                    <a:close/>
                    <a:moveTo>
                      <a:pt x="2391452" y="277475"/>
                    </a:moveTo>
                    <a:cubicBezTo>
                      <a:pt x="2405366" y="299236"/>
                      <a:pt x="2410400" y="318559"/>
                      <a:pt x="2417064" y="337422"/>
                    </a:cubicBezTo>
                    <a:cubicBezTo>
                      <a:pt x="2419191" y="343317"/>
                      <a:pt x="2421856" y="346839"/>
                      <a:pt x="2428099" y="348676"/>
                    </a:cubicBezTo>
                    <a:cubicBezTo>
                      <a:pt x="2464127" y="359241"/>
                      <a:pt x="2499512" y="372020"/>
                      <a:pt x="2537727" y="388218"/>
                    </a:cubicBezTo>
                    <a:cubicBezTo>
                      <a:pt x="2532183" y="368085"/>
                      <a:pt x="2527563" y="351213"/>
                      <a:pt x="2523072" y="334371"/>
                    </a:cubicBezTo>
                    <a:lnTo>
                      <a:pt x="2523102" y="334240"/>
                    </a:lnTo>
                    <a:cubicBezTo>
                      <a:pt x="2521707" y="328789"/>
                      <a:pt x="2518758" y="325897"/>
                      <a:pt x="2513339" y="324107"/>
                    </a:cubicBezTo>
                    <a:cubicBezTo>
                      <a:pt x="2473847" y="311089"/>
                      <a:pt x="2433419" y="300352"/>
                      <a:pt x="2391452" y="277475"/>
                    </a:cubicBezTo>
                    <a:close/>
                    <a:moveTo>
                      <a:pt x="1858049" y="259342"/>
                    </a:moveTo>
                    <a:cubicBezTo>
                      <a:pt x="1824335" y="271506"/>
                      <a:pt x="1804764" y="279155"/>
                      <a:pt x="1793264" y="285779"/>
                    </a:cubicBezTo>
                    <a:lnTo>
                      <a:pt x="1777051" y="305911"/>
                    </a:lnTo>
                    <a:lnTo>
                      <a:pt x="1776783" y="306048"/>
                    </a:lnTo>
                    <a:lnTo>
                      <a:pt x="1776916" y="306078"/>
                    </a:lnTo>
                    <a:lnTo>
                      <a:pt x="1777051" y="305911"/>
                    </a:lnTo>
                    <a:lnTo>
                      <a:pt x="1819352" y="284247"/>
                    </a:lnTo>
                    <a:cubicBezTo>
                      <a:pt x="1804028" y="301569"/>
                      <a:pt x="1773890" y="301088"/>
                      <a:pt x="1767800" y="331473"/>
                    </a:cubicBezTo>
                    <a:cubicBezTo>
                      <a:pt x="1792995" y="323199"/>
                      <a:pt x="1814128" y="309005"/>
                      <a:pt x="1839165" y="305688"/>
                    </a:cubicBezTo>
                    <a:cubicBezTo>
                      <a:pt x="1857226" y="295233"/>
                      <a:pt x="1851138" y="275668"/>
                      <a:pt x="1858049" y="259342"/>
                    </a:cubicBezTo>
                    <a:close/>
                    <a:moveTo>
                      <a:pt x="1732263" y="250534"/>
                    </a:moveTo>
                    <a:lnTo>
                      <a:pt x="1732495" y="250725"/>
                    </a:lnTo>
                    <a:lnTo>
                      <a:pt x="1732058" y="250656"/>
                    </a:lnTo>
                    <a:close/>
                    <a:moveTo>
                      <a:pt x="2367863" y="223259"/>
                    </a:moveTo>
                    <a:cubicBezTo>
                      <a:pt x="2376720" y="249558"/>
                      <a:pt x="2385620" y="270178"/>
                      <a:pt x="2415761" y="278571"/>
                    </a:cubicBezTo>
                    <a:cubicBezTo>
                      <a:pt x="2450195" y="288219"/>
                      <a:pt x="2482370" y="305954"/>
                      <a:pt x="2517508" y="321034"/>
                    </a:cubicBezTo>
                    <a:cubicBezTo>
                      <a:pt x="2516580" y="308056"/>
                      <a:pt x="2510474" y="297092"/>
                      <a:pt x="2506485" y="285361"/>
                    </a:cubicBezTo>
                    <a:lnTo>
                      <a:pt x="2506354" y="285332"/>
                    </a:lnTo>
                    <a:cubicBezTo>
                      <a:pt x="2501080" y="270115"/>
                      <a:pt x="2491421" y="261949"/>
                      <a:pt x="2475114" y="257402"/>
                    </a:cubicBezTo>
                    <a:cubicBezTo>
                      <a:pt x="2439522" y="247351"/>
                      <a:pt x="2403680" y="237799"/>
                      <a:pt x="2367863" y="223259"/>
                    </a:cubicBezTo>
                    <a:close/>
                    <a:moveTo>
                      <a:pt x="1881594" y="216281"/>
                    </a:moveTo>
                    <a:cubicBezTo>
                      <a:pt x="1836687" y="222148"/>
                      <a:pt x="1796341" y="226278"/>
                      <a:pt x="1756034" y="222925"/>
                    </a:cubicBezTo>
                    <a:cubicBezTo>
                      <a:pt x="1736571" y="221265"/>
                      <a:pt x="1731922" y="234360"/>
                      <a:pt x="1725505" y="246081"/>
                    </a:cubicBezTo>
                    <a:cubicBezTo>
                      <a:pt x="1723957" y="248919"/>
                      <a:pt x="1725113" y="249633"/>
                      <a:pt x="1726951" y="249861"/>
                    </a:cubicBezTo>
                    <a:lnTo>
                      <a:pt x="1732058" y="250656"/>
                    </a:lnTo>
                    <a:lnTo>
                      <a:pt x="1711887" y="262699"/>
                    </a:lnTo>
                    <a:cubicBezTo>
                      <a:pt x="1706752" y="268415"/>
                      <a:pt x="1702869" y="275406"/>
                      <a:pt x="1699032" y="282510"/>
                    </a:cubicBezTo>
                    <a:cubicBezTo>
                      <a:pt x="1740710" y="287146"/>
                      <a:pt x="1776829" y="275392"/>
                      <a:pt x="1812819" y="254453"/>
                    </a:cubicBezTo>
                    <a:cubicBezTo>
                      <a:pt x="1784761" y="251531"/>
                      <a:pt x="1757936" y="257214"/>
                      <a:pt x="1731745" y="250972"/>
                    </a:cubicBezTo>
                    <a:cubicBezTo>
                      <a:pt x="1759566" y="248843"/>
                      <a:pt x="1787389" y="245469"/>
                      <a:pt x="1815143" y="244854"/>
                    </a:cubicBezTo>
                    <a:cubicBezTo>
                      <a:pt x="1839843" y="244235"/>
                      <a:pt x="1858672" y="232845"/>
                      <a:pt x="1881594" y="216281"/>
                    </a:cubicBezTo>
                    <a:close/>
                    <a:moveTo>
                      <a:pt x="1932329" y="181771"/>
                    </a:moveTo>
                    <a:cubicBezTo>
                      <a:pt x="1883611" y="187326"/>
                      <a:pt x="1838918" y="189217"/>
                      <a:pt x="1794027" y="186484"/>
                    </a:cubicBezTo>
                    <a:lnTo>
                      <a:pt x="1793866" y="186584"/>
                    </a:lnTo>
                    <a:cubicBezTo>
                      <a:pt x="1770600" y="185172"/>
                      <a:pt x="1754499" y="195975"/>
                      <a:pt x="1745547" y="219010"/>
                    </a:cubicBezTo>
                    <a:cubicBezTo>
                      <a:pt x="1795921" y="214110"/>
                      <a:pt x="1845635" y="209064"/>
                      <a:pt x="1895362" y="204571"/>
                    </a:cubicBezTo>
                    <a:cubicBezTo>
                      <a:pt x="1910396" y="203140"/>
                      <a:pt x="1919120" y="193471"/>
                      <a:pt x="1932329" y="181771"/>
                    </a:cubicBezTo>
                    <a:close/>
                    <a:moveTo>
                      <a:pt x="2347688" y="167463"/>
                    </a:moveTo>
                    <a:cubicBezTo>
                      <a:pt x="2350707" y="176754"/>
                      <a:pt x="2354807" y="189204"/>
                      <a:pt x="2358910" y="201654"/>
                    </a:cubicBezTo>
                    <a:cubicBezTo>
                      <a:pt x="2360729" y="207065"/>
                      <a:pt x="2362388" y="212576"/>
                      <a:pt x="2368984" y="214079"/>
                    </a:cubicBezTo>
                    <a:cubicBezTo>
                      <a:pt x="2410871" y="223898"/>
                      <a:pt x="2449954" y="242373"/>
                      <a:pt x="2492703" y="255718"/>
                    </a:cubicBezTo>
                    <a:lnTo>
                      <a:pt x="2492834" y="255748"/>
                    </a:lnTo>
                    <a:cubicBezTo>
                      <a:pt x="2484850" y="225625"/>
                      <a:pt x="2477181" y="199595"/>
                      <a:pt x="2441367" y="192965"/>
                    </a:cubicBezTo>
                    <a:cubicBezTo>
                      <a:pt x="2409408" y="187071"/>
                      <a:pt x="2378460" y="176136"/>
                      <a:pt x="2347688" y="167463"/>
                    </a:cubicBezTo>
                    <a:close/>
                    <a:moveTo>
                      <a:pt x="1992710" y="143910"/>
                    </a:moveTo>
                    <a:cubicBezTo>
                      <a:pt x="1960914" y="145825"/>
                      <a:pt x="1931655" y="148179"/>
                      <a:pt x="1902435" y="149154"/>
                    </a:cubicBezTo>
                    <a:cubicBezTo>
                      <a:pt x="1872391" y="150081"/>
                      <a:pt x="1841837" y="153251"/>
                      <a:pt x="1812469" y="148781"/>
                    </a:cubicBezTo>
                    <a:lnTo>
                      <a:pt x="1812497" y="148650"/>
                    </a:lnTo>
                    <a:cubicBezTo>
                      <a:pt x="1786618" y="144696"/>
                      <a:pt x="1775124" y="153734"/>
                      <a:pt x="1768302" y="175769"/>
                    </a:cubicBezTo>
                    <a:cubicBezTo>
                      <a:pt x="1767928" y="176794"/>
                      <a:pt x="1768450" y="178161"/>
                      <a:pt x="1768599" y="180554"/>
                    </a:cubicBezTo>
                    <a:cubicBezTo>
                      <a:pt x="1815229" y="178686"/>
                      <a:pt x="1861962" y="176981"/>
                      <a:pt x="1908640" y="174296"/>
                    </a:cubicBezTo>
                    <a:cubicBezTo>
                      <a:pt x="1939157" y="172505"/>
                      <a:pt x="1965954" y="163901"/>
                      <a:pt x="1992710" y="143910"/>
                    </a:cubicBezTo>
                    <a:close/>
                    <a:moveTo>
                      <a:pt x="2071375" y="89121"/>
                    </a:moveTo>
                    <a:cubicBezTo>
                      <a:pt x="1982881" y="96298"/>
                      <a:pt x="1894641" y="107834"/>
                      <a:pt x="1805656" y="99499"/>
                    </a:cubicBezTo>
                    <a:cubicBezTo>
                      <a:pt x="1800229" y="98956"/>
                      <a:pt x="1799465" y="101696"/>
                      <a:pt x="1798229" y="105298"/>
                    </a:cubicBezTo>
                    <a:lnTo>
                      <a:pt x="1798126" y="105135"/>
                    </a:lnTo>
                    <a:cubicBezTo>
                      <a:pt x="1793942" y="116810"/>
                      <a:pt x="1789727" y="128614"/>
                      <a:pt x="1784706" y="142734"/>
                    </a:cubicBezTo>
                    <a:cubicBezTo>
                      <a:pt x="1848177" y="139432"/>
                      <a:pt x="1909881" y="136559"/>
                      <a:pt x="1971534" y="132703"/>
                    </a:cubicBezTo>
                    <a:cubicBezTo>
                      <a:pt x="2021356" y="129621"/>
                      <a:pt x="2034258" y="123540"/>
                      <a:pt x="2073059" y="89644"/>
                    </a:cubicBezTo>
                    <a:cubicBezTo>
                      <a:pt x="2072562" y="89391"/>
                      <a:pt x="2071933" y="89109"/>
                      <a:pt x="2071375" y="89121"/>
                    </a:cubicBezTo>
                    <a:close/>
                    <a:moveTo>
                      <a:pt x="2291278" y="81905"/>
                    </a:moveTo>
                    <a:cubicBezTo>
                      <a:pt x="2317794" y="120831"/>
                      <a:pt x="2369841" y="115898"/>
                      <a:pt x="2403096" y="145951"/>
                    </a:cubicBezTo>
                    <a:cubicBezTo>
                      <a:pt x="2379724" y="139517"/>
                      <a:pt x="2356251" y="132922"/>
                      <a:pt x="2328849" y="125291"/>
                    </a:cubicBezTo>
                    <a:cubicBezTo>
                      <a:pt x="2335910" y="136335"/>
                      <a:pt x="2335190" y="147410"/>
                      <a:pt x="2345634" y="150900"/>
                    </a:cubicBezTo>
                    <a:cubicBezTo>
                      <a:pt x="2381961" y="163199"/>
                      <a:pt x="2418673" y="175029"/>
                      <a:pt x="2458297" y="188079"/>
                    </a:cubicBezTo>
                    <a:cubicBezTo>
                      <a:pt x="2422275" y="129368"/>
                      <a:pt x="2340420" y="82416"/>
                      <a:pt x="2291278" y="81905"/>
                    </a:cubicBezTo>
                    <a:close/>
                    <a:moveTo>
                      <a:pt x="2189540" y="76437"/>
                    </a:moveTo>
                    <a:cubicBezTo>
                      <a:pt x="2145347" y="79685"/>
                      <a:pt x="2104611" y="98842"/>
                      <a:pt x="2066166" y="122346"/>
                    </a:cubicBezTo>
                    <a:cubicBezTo>
                      <a:pt x="2002655" y="161162"/>
                      <a:pt x="1941517" y="203567"/>
                      <a:pt x="1879126" y="244164"/>
                    </a:cubicBezTo>
                    <a:cubicBezTo>
                      <a:pt x="1873135" y="247933"/>
                      <a:pt x="1868792" y="250551"/>
                      <a:pt x="1868950" y="259607"/>
                    </a:cubicBezTo>
                    <a:cubicBezTo>
                      <a:pt x="1870161" y="332868"/>
                      <a:pt x="1846017" y="400491"/>
                      <a:pt x="1816469" y="465637"/>
                    </a:cubicBezTo>
                    <a:cubicBezTo>
                      <a:pt x="1785602" y="533531"/>
                      <a:pt x="1742252" y="594700"/>
                      <a:pt x="1705312" y="659410"/>
                    </a:cubicBezTo>
                    <a:cubicBezTo>
                      <a:pt x="1692810" y="681398"/>
                      <a:pt x="1692546" y="681338"/>
                      <a:pt x="1715558" y="689354"/>
                    </a:cubicBezTo>
                    <a:cubicBezTo>
                      <a:pt x="1765944" y="706937"/>
                      <a:pt x="1816229" y="724357"/>
                      <a:pt x="1866646" y="741807"/>
                    </a:cubicBezTo>
                    <a:cubicBezTo>
                      <a:pt x="1942519" y="768110"/>
                      <a:pt x="2017396" y="796960"/>
                      <a:pt x="2097604" y="827996"/>
                    </a:cubicBezTo>
                    <a:cubicBezTo>
                      <a:pt x="2109265" y="834676"/>
                      <a:pt x="2116522" y="830224"/>
                      <a:pt x="2114733" y="810667"/>
                    </a:cubicBezTo>
                    <a:cubicBezTo>
                      <a:pt x="2114261" y="805428"/>
                      <a:pt x="2116800" y="799762"/>
                      <a:pt x="2118459" y="794311"/>
                    </a:cubicBezTo>
                    <a:cubicBezTo>
                      <a:pt x="2137451" y="729815"/>
                      <a:pt x="2163308" y="668688"/>
                      <a:pt x="2200675" y="611846"/>
                    </a:cubicBezTo>
                    <a:cubicBezTo>
                      <a:pt x="2257217" y="525655"/>
                      <a:pt x="2319147" y="444437"/>
                      <a:pt x="2396273" y="375701"/>
                    </a:cubicBezTo>
                    <a:cubicBezTo>
                      <a:pt x="2403394" y="369413"/>
                      <a:pt x="2401615" y="364428"/>
                      <a:pt x="2399407" y="357682"/>
                    </a:cubicBezTo>
                    <a:cubicBezTo>
                      <a:pt x="2390689" y="330165"/>
                      <a:pt x="2381192" y="303026"/>
                      <a:pt x="2367135" y="277624"/>
                    </a:cubicBezTo>
                    <a:cubicBezTo>
                      <a:pt x="2343050" y="234119"/>
                      <a:pt x="2333996" y="184324"/>
                      <a:pt x="2311603" y="140096"/>
                    </a:cubicBezTo>
                    <a:cubicBezTo>
                      <a:pt x="2295481" y="108533"/>
                      <a:pt x="2269630" y="85577"/>
                      <a:pt x="2234900" y="79055"/>
                    </a:cubicBezTo>
                    <a:lnTo>
                      <a:pt x="2234930" y="78921"/>
                    </a:lnTo>
                    <a:cubicBezTo>
                      <a:pt x="2219387" y="76040"/>
                      <a:pt x="2204272" y="75355"/>
                      <a:pt x="2189540" y="76437"/>
                    </a:cubicBezTo>
                    <a:close/>
                    <a:moveTo>
                      <a:pt x="1822981" y="58765"/>
                    </a:moveTo>
                    <a:lnTo>
                      <a:pt x="1823046" y="58767"/>
                    </a:lnTo>
                    <a:lnTo>
                      <a:pt x="1823026" y="58775"/>
                    </a:lnTo>
                    <a:close/>
                    <a:moveTo>
                      <a:pt x="1823436" y="58591"/>
                    </a:moveTo>
                    <a:cubicBezTo>
                      <a:pt x="1823540" y="58754"/>
                      <a:pt x="1823670" y="58784"/>
                      <a:pt x="1823670" y="58784"/>
                    </a:cubicBezTo>
                    <a:lnTo>
                      <a:pt x="1823046" y="58767"/>
                    </a:lnTo>
                    <a:close/>
                    <a:moveTo>
                      <a:pt x="2035038" y="23261"/>
                    </a:moveTo>
                    <a:cubicBezTo>
                      <a:pt x="2000973" y="29655"/>
                      <a:pt x="1966702" y="30867"/>
                      <a:pt x="1932324" y="33165"/>
                    </a:cubicBezTo>
                    <a:cubicBezTo>
                      <a:pt x="1902275" y="35338"/>
                      <a:pt x="1872606" y="40099"/>
                      <a:pt x="1843596" y="48060"/>
                    </a:cubicBezTo>
                    <a:cubicBezTo>
                      <a:pt x="1836059" y="50089"/>
                      <a:pt x="1827339" y="50599"/>
                      <a:pt x="1822820" y="58868"/>
                    </a:cubicBezTo>
                    <a:lnTo>
                      <a:pt x="1823026" y="58775"/>
                    </a:lnTo>
                    <a:lnTo>
                      <a:pt x="1823112" y="58794"/>
                    </a:lnTo>
                    <a:cubicBezTo>
                      <a:pt x="1808693" y="66056"/>
                      <a:pt x="1805395" y="79318"/>
                      <a:pt x="1803247" y="94230"/>
                    </a:cubicBezTo>
                    <a:cubicBezTo>
                      <a:pt x="1899855" y="90429"/>
                      <a:pt x="1995508" y="86547"/>
                      <a:pt x="2091059" y="82503"/>
                    </a:cubicBezTo>
                    <a:cubicBezTo>
                      <a:pt x="2097063" y="82345"/>
                      <a:pt x="2103514" y="80207"/>
                      <a:pt x="2108667" y="77080"/>
                    </a:cubicBezTo>
                    <a:cubicBezTo>
                      <a:pt x="2127425" y="65397"/>
                      <a:pt x="2148018" y="61485"/>
                      <a:pt x="2169398" y="59001"/>
                    </a:cubicBezTo>
                    <a:cubicBezTo>
                      <a:pt x="2180791" y="57711"/>
                      <a:pt x="2191868" y="55377"/>
                      <a:pt x="2203119" y="53500"/>
                    </a:cubicBezTo>
                    <a:cubicBezTo>
                      <a:pt x="2163079" y="41049"/>
                      <a:pt x="2123355" y="32694"/>
                      <a:pt x="2083603" y="24472"/>
                    </a:cubicBezTo>
                    <a:cubicBezTo>
                      <a:pt x="2067450" y="21071"/>
                      <a:pt x="2050990" y="20235"/>
                      <a:pt x="2035038" y="23261"/>
                    </a:cubicBezTo>
                    <a:close/>
                    <a:moveTo>
                      <a:pt x="2074395" y="558"/>
                    </a:moveTo>
                    <a:cubicBezTo>
                      <a:pt x="2108868" y="3290"/>
                      <a:pt x="2142463" y="15366"/>
                      <a:pt x="2176761" y="20578"/>
                    </a:cubicBezTo>
                    <a:cubicBezTo>
                      <a:pt x="2223680" y="27796"/>
                      <a:pt x="2267322" y="44535"/>
                      <a:pt x="2311941" y="59417"/>
                    </a:cubicBezTo>
                    <a:cubicBezTo>
                      <a:pt x="2340035" y="68870"/>
                      <a:pt x="2367744" y="76984"/>
                      <a:pt x="2392855" y="92834"/>
                    </a:cubicBezTo>
                    <a:cubicBezTo>
                      <a:pt x="2451459" y="129771"/>
                      <a:pt x="2489986" y="181144"/>
                      <a:pt x="2517042" y="245723"/>
                    </a:cubicBezTo>
                    <a:cubicBezTo>
                      <a:pt x="2589570" y="418896"/>
                      <a:pt x="2588708" y="598111"/>
                      <a:pt x="2571619" y="779732"/>
                    </a:cubicBezTo>
                    <a:cubicBezTo>
                      <a:pt x="2568480" y="813011"/>
                      <a:pt x="2569140" y="846048"/>
                      <a:pt x="2572004" y="879169"/>
                    </a:cubicBezTo>
                    <a:cubicBezTo>
                      <a:pt x="2575935" y="924047"/>
                      <a:pt x="2580421" y="968917"/>
                      <a:pt x="2583793" y="1013809"/>
                    </a:cubicBezTo>
                    <a:cubicBezTo>
                      <a:pt x="2584365" y="1022264"/>
                      <a:pt x="2586618" y="1026385"/>
                      <a:pt x="2594725" y="1027954"/>
                    </a:cubicBezTo>
                    <a:cubicBezTo>
                      <a:pt x="2605732" y="1030183"/>
                      <a:pt x="2616645" y="1034058"/>
                      <a:pt x="2627761" y="1035202"/>
                    </a:cubicBezTo>
                    <a:cubicBezTo>
                      <a:pt x="2666641" y="1039340"/>
                      <a:pt x="2704049" y="1049942"/>
                      <a:pt x="2740963" y="1062098"/>
                    </a:cubicBezTo>
                    <a:cubicBezTo>
                      <a:pt x="2760594" y="1068511"/>
                      <a:pt x="2780746" y="1073241"/>
                      <a:pt x="2801198" y="1076651"/>
                    </a:cubicBezTo>
                    <a:cubicBezTo>
                      <a:pt x="2840521" y="1083110"/>
                      <a:pt x="2877620" y="1096278"/>
                      <a:pt x="2913052" y="1114340"/>
                    </a:cubicBezTo>
                    <a:cubicBezTo>
                      <a:pt x="2950503" y="1133279"/>
                      <a:pt x="2963805" y="1168082"/>
                      <a:pt x="2970513" y="1206241"/>
                    </a:cubicBezTo>
                    <a:cubicBezTo>
                      <a:pt x="2973164" y="1221415"/>
                      <a:pt x="2962125" y="1230277"/>
                      <a:pt x="2950261" y="1237288"/>
                    </a:cubicBezTo>
                    <a:cubicBezTo>
                      <a:pt x="2935186" y="1246204"/>
                      <a:pt x="2920072" y="1254692"/>
                      <a:pt x="2908653" y="1268882"/>
                    </a:cubicBezTo>
                    <a:cubicBezTo>
                      <a:pt x="2900912" y="1278497"/>
                      <a:pt x="2900320" y="1287797"/>
                      <a:pt x="2905138" y="1298327"/>
                    </a:cubicBezTo>
                    <a:cubicBezTo>
                      <a:pt x="2911289" y="1311525"/>
                      <a:pt x="2919738" y="1323161"/>
                      <a:pt x="2930544" y="1332976"/>
                    </a:cubicBezTo>
                    <a:cubicBezTo>
                      <a:pt x="2965436" y="1364375"/>
                      <a:pt x="2999146" y="1397306"/>
                      <a:pt x="3035512" y="1427097"/>
                    </a:cubicBezTo>
                    <a:cubicBezTo>
                      <a:pt x="3090346" y="1472055"/>
                      <a:pt x="3119047" y="1530627"/>
                      <a:pt x="3133069" y="1598201"/>
                    </a:cubicBezTo>
                    <a:lnTo>
                      <a:pt x="3132949" y="1598731"/>
                    </a:lnTo>
                    <a:cubicBezTo>
                      <a:pt x="3145256" y="1658007"/>
                      <a:pt x="3141275" y="1716904"/>
                      <a:pt x="3132481" y="1776229"/>
                    </a:cubicBezTo>
                    <a:lnTo>
                      <a:pt x="3118897" y="1872011"/>
                    </a:lnTo>
                    <a:lnTo>
                      <a:pt x="3090351" y="1872011"/>
                    </a:lnTo>
                    <a:lnTo>
                      <a:pt x="3112227" y="1732348"/>
                    </a:lnTo>
                    <a:cubicBezTo>
                      <a:pt x="3122456" y="1646014"/>
                      <a:pt x="3112195" y="1563754"/>
                      <a:pt x="3063461" y="1488964"/>
                    </a:cubicBezTo>
                    <a:cubicBezTo>
                      <a:pt x="3054742" y="1475462"/>
                      <a:pt x="3045822" y="1469545"/>
                      <a:pt x="3029923" y="1476607"/>
                    </a:cubicBezTo>
                    <a:cubicBezTo>
                      <a:pt x="3020332" y="1480944"/>
                      <a:pt x="3009752" y="1483529"/>
                      <a:pt x="2999466" y="1486045"/>
                    </a:cubicBezTo>
                    <a:cubicBezTo>
                      <a:pt x="2933773" y="1502160"/>
                      <a:pt x="2872744" y="1529470"/>
                      <a:pt x="2815297" y="1564810"/>
                    </a:cubicBezTo>
                    <a:cubicBezTo>
                      <a:pt x="2673185" y="1652044"/>
                      <a:pt x="2543344" y="1754839"/>
                      <a:pt x="2419329" y="1866177"/>
                    </a:cubicBezTo>
                    <a:lnTo>
                      <a:pt x="2411981" y="1872012"/>
                    </a:lnTo>
                    <a:lnTo>
                      <a:pt x="2369390" y="1872012"/>
                    </a:lnTo>
                    <a:lnTo>
                      <a:pt x="2382327" y="1862328"/>
                    </a:lnTo>
                    <a:cubicBezTo>
                      <a:pt x="2480428" y="1781304"/>
                      <a:pt x="2571631" y="1692184"/>
                      <a:pt x="2678596" y="1622194"/>
                    </a:cubicBezTo>
                    <a:cubicBezTo>
                      <a:pt x="2760338" y="1568525"/>
                      <a:pt x="2839227" y="1510318"/>
                      <a:pt x="2932892" y="1477400"/>
                    </a:cubicBezTo>
                    <a:cubicBezTo>
                      <a:pt x="2963809" y="1466543"/>
                      <a:pt x="2994156" y="1455140"/>
                      <a:pt x="3027869" y="1460045"/>
                    </a:cubicBezTo>
                    <a:cubicBezTo>
                      <a:pt x="3030140" y="1460423"/>
                      <a:pt x="3032695" y="1460171"/>
                      <a:pt x="3033861" y="1456275"/>
                    </a:cubicBezTo>
                    <a:cubicBezTo>
                      <a:pt x="3029449" y="1452496"/>
                      <a:pt x="3024640" y="1448624"/>
                      <a:pt x="3020056" y="1444390"/>
                    </a:cubicBezTo>
                    <a:cubicBezTo>
                      <a:pt x="2983854" y="1411445"/>
                      <a:pt x="2947397" y="1378997"/>
                      <a:pt x="2911902" y="1345382"/>
                    </a:cubicBezTo>
                    <a:cubicBezTo>
                      <a:pt x="2898776" y="1332956"/>
                      <a:pt x="2890377" y="1317445"/>
                      <a:pt x="2867890" y="1315652"/>
                    </a:cubicBezTo>
                    <a:cubicBezTo>
                      <a:pt x="2849774" y="1314163"/>
                      <a:pt x="2831435" y="1305128"/>
                      <a:pt x="2814369" y="1294164"/>
                    </a:cubicBezTo>
                    <a:cubicBezTo>
                      <a:pt x="2840479" y="1293452"/>
                      <a:pt x="2863044" y="1302199"/>
                      <a:pt x="2885311" y="1312267"/>
                    </a:cubicBezTo>
                    <a:cubicBezTo>
                      <a:pt x="2885221" y="1287687"/>
                      <a:pt x="2874931" y="1274383"/>
                      <a:pt x="2849599" y="1269860"/>
                    </a:cubicBezTo>
                    <a:cubicBezTo>
                      <a:pt x="2828515" y="1266169"/>
                      <a:pt x="2806468" y="1261839"/>
                      <a:pt x="2787598" y="1247828"/>
                    </a:cubicBezTo>
                    <a:cubicBezTo>
                      <a:pt x="2811889" y="1249617"/>
                      <a:pt x="2835083" y="1253789"/>
                      <a:pt x="2855837" y="1263789"/>
                    </a:cubicBezTo>
                    <a:cubicBezTo>
                      <a:pt x="2875831" y="1273477"/>
                      <a:pt x="2887897" y="1269844"/>
                      <a:pt x="2896147" y="1250077"/>
                    </a:cubicBezTo>
                    <a:cubicBezTo>
                      <a:pt x="2896551" y="1248919"/>
                      <a:pt x="2896424" y="1247640"/>
                      <a:pt x="2896814" y="1245928"/>
                    </a:cubicBezTo>
                    <a:cubicBezTo>
                      <a:pt x="2859828" y="1233479"/>
                      <a:pt x="2821935" y="1223181"/>
                      <a:pt x="2787032" y="1205240"/>
                    </a:cubicBezTo>
                    <a:cubicBezTo>
                      <a:pt x="2821384" y="1207931"/>
                      <a:pt x="2853688" y="1217789"/>
                      <a:pt x="2885081" y="1231043"/>
                    </a:cubicBezTo>
                    <a:cubicBezTo>
                      <a:pt x="2908360" y="1240923"/>
                      <a:pt x="2911755" y="1240033"/>
                      <a:pt x="2930276" y="1220248"/>
                    </a:cubicBezTo>
                    <a:cubicBezTo>
                      <a:pt x="2861299" y="1194128"/>
                      <a:pt x="2789994" y="1177608"/>
                      <a:pt x="2720765" y="1155040"/>
                    </a:cubicBezTo>
                    <a:cubicBezTo>
                      <a:pt x="2733042" y="1150485"/>
                      <a:pt x="2745325" y="1155641"/>
                      <a:pt x="2757023" y="1157889"/>
                    </a:cubicBezTo>
                    <a:cubicBezTo>
                      <a:pt x="2816643" y="1169666"/>
                      <a:pt x="2876031" y="1183055"/>
                      <a:pt x="2931211" y="1210053"/>
                    </a:cubicBezTo>
                    <a:cubicBezTo>
                      <a:pt x="2936715" y="1212695"/>
                      <a:pt x="2941982" y="1221249"/>
                      <a:pt x="2948180" y="1211699"/>
                    </a:cubicBezTo>
                    <a:cubicBezTo>
                      <a:pt x="2954025" y="1202485"/>
                      <a:pt x="2947359" y="1197637"/>
                      <a:pt x="2940202" y="1194341"/>
                    </a:cubicBezTo>
                    <a:cubicBezTo>
                      <a:pt x="2923265" y="1186460"/>
                      <a:pt x="2906287" y="1178151"/>
                      <a:pt x="2888564" y="1171895"/>
                    </a:cubicBezTo>
                    <a:cubicBezTo>
                      <a:pt x="2849016" y="1157892"/>
                      <a:pt x="2809219" y="1144385"/>
                      <a:pt x="2769018" y="1132036"/>
                    </a:cubicBezTo>
                    <a:cubicBezTo>
                      <a:pt x="2729577" y="1120001"/>
                      <a:pt x="2689615" y="1109650"/>
                      <a:pt x="2649965" y="1098537"/>
                    </a:cubicBezTo>
                    <a:cubicBezTo>
                      <a:pt x="2752255" y="1110598"/>
                      <a:pt x="2850448" y="1136989"/>
                      <a:pt x="2944147" y="1183723"/>
                    </a:cubicBezTo>
                    <a:cubicBezTo>
                      <a:pt x="2939078" y="1162727"/>
                      <a:pt x="2931080" y="1146059"/>
                      <a:pt x="2914114" y="1135255"/>
                    </a:cubicBezTo>
                    <a:cubicBezTo>
                      <a:pt x="2888668" y="1119054"/>
                      <a:pt x="2861612" y="1104426"/>
                      <a:pt x="2831356" y="1101419"/>
                    </a:cubicBezTo>
                    <a:cubicBezTo>
                      <a:pt x="2797476" y="1097863"/>
                      <a:pt x="2764870" y="1089329"/>
                      <a:pt x="2731594" y="1083134"/>
                    </a:cubicBezTo>
                    <a:cubicBezTo>
                      <a:pt x="2698448" y="1076972"/>
                      <a:pt x="2665992" y="1064724"/>
                      <a:pt x="2631589" y="1068959"/>
                    </a:cubicBezTo>
                    <a:cubicBezTo>
                      <a:pt x="2468203" y="1088770"/>
                      <a:pt x="2314787" y="1137909"/>
                      <a:pt x="2172937" y="1222153"/>
                    </a:cubicBezTo>
                    <a:cubicBezTo>
                      <a:pt x="1977638" y="1338205"/>
                      <a:pt x="1788788" y="1464330"/>
                      <a:pt x="1598307" y="1587861"/>
                    </a:cubicBezTo>
                    <a:cubicBezTo>
                      <a:pt x="1518395" y="1639591"/>
                      <a:pt x="1442354" y="1697475"/>
                      <a:pt x="1355893" y="1738970"/>
                    </a:cubicBezTo>
                    <a:cubicBezTo>
                      <a:pt x="1234732" y="1797121"/>
                      <a:pt x="1107862" y="1835787"/>
                      <a:pt x="977869" y="1863400"/>
                    </a:cubicBezTo>
                    <a:lnTo>
                      <a:pt x="931353" y="1872012"/>
                    </a:lnTo>
                    <a:lnTo>
                      <a:pt x="834927" y="1872012"/>
                    </a:lnTo>
                    <a:lnTo>
                      <a:pt x="890677" y="1863195"/>
                    </a:lnTo>
                    <a:cubicBezTo>
                      <a:pt x="964036" y="1848685"/>
                      <a:pt x="1036788" y="1831123"/>
                      <a:pt x="1108872" y="1809802"/>
                    </a:cubicBezTo>
                    <a:cubicBezTo>
                      <a:pt x="1232360" y="1773270"/>
                      <a:pt x="1351439" y="1726855"/>
                      <a:pt x="1458325" y="1654769"/>
                    </a:cubicBezTo>
                    <a:cubicBezTo>
                      <a:pt x="1577481" y="1574515"/>
                      <a:pt x="1696403" y="1494068"/>
                      <a:pt x="1817318" y="1416435"/>
                    </a:cubicBezTo>
                    <a:cubicBezTo>
                      <a:pt x="1944450" y="1334668"/>
                      <a:pt x="2069574" y="1249529"/>
                      <a:pt x="2202482" y="1177125"/>
                    </a:cubicBezTo>
                    <a:cubicBezTo>
                      <a:pt x="2313358" y="1116770"/>
                      <a:pt x="2430282" y="1072501"/>
                      <a:pt x="2557254" y="1059657"/>
                    </a:cubicBezTo>
                    <a:cubicBezTo>
                      <a:pt x="2566064" y="1058749"/>
                      <a:pt x="2575035" y="1057741"/>
                      <a:pt x="2588660" y="1056405"/>
                    </a:cubicBezTo>
                    <a:cubicBezTo>
                      <a:pt x="2564918" y="1047944"/>
                      <a:pt x="2545828" y="1042207"/>
                      <a:pt x="2527583" y="1034583"/>
                    </a:cubicBezTo>
                    <a:cubicBezTo>
                      <a:pt x="2376577" y="972020"/>
                      <a:pt x="2230237" y="898725"/>
                      <a:pt x="2075341" y="844709"/>
                    </a:cubicBezTo>
                    <a:cubicBezTo>
                      <a:pt x="1974172" y="809455"/>
                      <a:pt x="1874643" y="769439"/>
                      <a:pt x="1773000" y="735047"/>
                    </a:cubicBezTo>
                    <a:cubicBezTo>
                      <a:pt x="1736306" y="722526"/>
                      <a:pt x="1698727" y="711468"/>
                      <a:pt x="1663695" y="695302"/>
                    </a:cubicBezTo>
                    <a:cubicBezTo>
                      <a:pt x="1618756" y="674520"/>
                      <a:pt x="1574992" y="650398"/>
                      <a:pt x="1526342" y="640428"/>
                    </a:cubicBezTo>
                    <a:cubicBezTo>
                      <a:pt x="1494269" y="633815"/>
                      <a:pt x="1463535" y="623760"/>
                      <a:pt x="1432981" y="612918"/>
                    </a:cubicBezTo>
                    <a:cubicBezTo>
                      <a:pt x="1367378" y="589650"/>
                      <a:pt x="1302021" y="567128"/>
                      <a:pt x="1232070" y="558689"/>
                    </a:cubicBezTo>
                    <a:cubicBezTo>
                      <a:pt x="1144124" y="548228"/>
                      <a:pt x="1056930" y="553344"/>
                      <a:pt x="969525" y="562434"/>
                    </a:cubicBezTo>
                    <a:cubicBezTo>
                      <a:pt x="860376" y="573787"/>
                      <a:pt x="751292" y="586680"/>
                      <a:pt x="646857" y="622417"/>
                    </a:cubicBezTo>
                    <a:cubicBezTo>
                      <a:pt x="508373" y="669962"/>
                      <a:pt x="384714" y="738921"/>
                      <a:pt x="301426" y="865781"/>
                    </a:cubicBezTo>
                    <a:cubicBezTo>
                      <a:pt x="271943" y="910545"/>
                      <a:pt x="245343" y="956658"/>
                      <a:pt x="223132" y="1005434"/>
                    </a:cubicBezTo>
                    <a:cubicBezTo>
                      <a:pt x="301872" y="933873"/>
                      <a:pt x="383518" y="867830"/>
                      <a:pt x="488868" y="839655"/>
                    </a:cubicBezTo>
                    <a:cubicBezTo>
                      <a:pt x="486664" y="842623"/>
                      <a:pt x="483679" y="844163"/>
                      <a:pt x="480692" y="845702"/>
                    </a:cubicBezTo>
                    <a:cubicBezTo>
                      <a:pt x="387266" y="891580"/>
                      <a:pt x="301906" y="949560"/>
                      <a:pt x="223258" y="1017672"/>
                    </a:cubicBezTo>
                    <a:cubicBezTo>
                      <a:pt x="207528" y="1031296"/>
                      <a:pt x="194479" y="1056908"/>
                      <a:pt x="192857" y="1078043"/>
                    </a:cubicBezTo>
                    <a:cubicBezTo>
                      <a:pt x="290603" y="986391"/>
                      <a:pt x="369379" y="938427"/>
                      <a:pt x="404716" y="927050"/>
                    </a:cubicBezTo>
                    <a:cubicBezTo>
                      <a:pt x="394920" y="934116"/>
                      <a:pt x="388424" y="938880"/>
                      <a:pt x="381989" y="943380"/>
                    </a:cubicBezTo>
                    <a:cubicBezTo>
                      <a:pt x="323279" y="984261"/>
                      <a:pt x="267034" y="1028338"/>
                      <a:pt x="211196" y="1073063"/>
                    </a:cubicBezTo>
                    <a:cubicBezTo>
                      <a:pt x="190638" y="1089609"/>
                      <a:pt x="173257" y="1107435"/>
                      <a:pt x="168644" y="1136217"/>
                    </a:cubicBezTo>
                    <a:cubicBezTo>
                      <a:pt x="186597" y="1120742"/>
                      <a:pt x="203907" y="1105675"/>
                      <a:pt x="221419" y="1090933"/>
                    </a:cubicBezTo>
                    <a:cubicBezTo>
                      <a:pt x="239769" y="1075548"/>
                      <a:pt x="258193" y="1060457"/>
                      <a:pt x="278639" y="1048049"/>
                    </a:cubicBezTo>
                    <a:cubicBezTo>
                      <a:pt x="297763" y="1036586"/>
                      <a:pt x="315956" y="1023108"/>
                      <a:pt x="340079" y="1015283"/>
                    </a:cubicBezTo>
                    <a:cubicBezTo>
                      <a:pt x="285178" y="1057724"/>
                      <a:pt x="233174" y="1099020"/>
                      <a:pt x="179887" y="1138639"/>
                    </a:cubicBezTo>
                    <a:cubicBezTo>
                      <a:pt x="156682" y="1155832"/>
                      <a:pt x="149662" y="1179347"/>
                      <a:pt x="142404" y="1208774"/>
                    </a:cubicBezTo>
                    <a:cubicBezTo>
                      <a:pt x="160138" y="1190614"/>
                      <a:pt x="174279" y="1174823"/>
                      <a:pt x="189835" y="1160746"/>
                    </a:cubicBezTo>
                    <a:cubicBezTo>
                      <a:pt x="205614" y="1146303"/>
                      <a:pt x="222572" y="1133377"/>
                      <a:pt x="239327" y="1120126"/>
                    </a:cubicBezTo>
                    <a:cubicBezTo>
                      <a:pt x="268416" y="1097198"/>
                      <a:pt x="273904" y="1094424"/>
                      <a:pt x="294065" y="1091801"/>
                    </a:cubicBezTo>
                    <a:cubicBezTo>
                      <a:pt x="286062" y="1098303"/>
                      <a:pt x="279002" y="1104327"/>
                      <a:pt x="271576" y="1110127"/>
                    </a:cubicBezTo>
                    <a:cubicBezTo>
                      <a:pt x="228149" y="1144220"/>
                      <a:pt x="184214" y="1177504"/>
                      <a:pt x="145835" y="1217465"/>
                    </a:cubicBezTo>
                    <a:cubicBezTo>
                      <a:pt x="132571" y="1231233"/>
                      <a:pt x="130769" y="1247057"/>
                      <a:pt x="131234" y="1264508"/>
                    </a:cubicBezTo>
                    <a:cubicBezTo>
                      <a:pt x="155055" y="1236077"/>
                      <a:pt x="180110" y="1210148"/>
                      <a:pt x="212894" y="1192917"/>
                    </a:cubicBezTo>
                    <a:cubicBezTo>
                      <a:pt x="189280" y="1218619"/>
                      <a:pt x="163886" y="1242390"/>
                      <a:pt x="140066" y="1267768"/>
                    </a:cubicBezTo>
                    <a:cubicBezTo>
                      <a:pt x="127803" y="1280792"/>
                      <a:pt x="124060" y="1294787"/>
                      <a:pt x="126628" y="1313964"/>
                    </a:cubicBezTo>
                    <a:cubicBezTo>
                      <a:pt x="148627" y="1286229"/>
                      <a:pt x="171353" y="1261989"/>
                      <a:pt x="201505" y="1245965"/>
                    </a:cubicBezTo>
                    <a:cubicBezTo>
                      <a:pt x="183945" y="1264581"/>
                      <a:pt x="166964" y="1284301"/>
                      <a:pt x="146809" y="1299691"/>
                    </a:cubicBezTo>
                    <a:cubicBezTo>
                      <a:pt x="122484" y="1318154"/>
                      <a:pt x="119893" y="1341707"/>
                      <a:pt x="122387" y="1369748"/>
                    </a:cubicBezTo>
                    <a:cubicBezTo>
                      <a:pt x="133509" y="1358684"/>
                      <a:pt x="140844" y="1345369"/>
                      <a:pt x="155848" y="1341018"/>
                    </a:cubicBezTo>
                    <a:cubicBezTo>
                      <a:pt x="148163" y="1351616"/>
                      <a:pt x="139936" y="1361537"/>
                      <a:pt x="130674" y="1370525"/>
                    </a:cubicBezTo>
                    <a:cubicBezTo>
                      <a:pt x="116203" y="1384712"/>
                      <a:pt x="116783" y="1399830"/>
                      <a:pt x="126178" y="1415846"/>
                    </a:cubicBezTo>
                    <a:cubicBezTo>
                      <a:pt x="126268" y="1415451"/>
                      <a:pt x="126593" y="1415247"/>
                      <a:pt x="126653" y="1414984"/>
                    </a:cubicBezTo>
                    <a:cubicBezTo>
                      <a:pt x="126563" y="1415378"/>
                      <a:pt x="126412" y="1416039"/>
                      <a:pt x="126412" y="1416039"/>
                    </a:cubicBezTo>
                    <a:lnTo>
                      <a:pt x="126148" y="1415978"/>
                    </a:lnTo>
                    <a:cubicBezTo>
                      <a:pt x="115706" y="1431360"/>
                      <a:pt x="125491" y="1445661"/>
                      <a:pt x="125836" y="1463639"/>
                    </a:cubicBezTo>
                    <a:cubicBezTo>
                      <a:pt x="137733" y="1450391"/>
                      <a:pt x="143996" y="1437527"/>
                      <a:pt x="157425" y="1431565"/>
                    </a:cubicBezTo>
                    <a:cubicBezTo>
                      <a:pt x="149911" y="1442621"/>
                      <a:pt x="141535" y="1453200"/>
                      <a:pt x="132853" y="1463294"/>
                    </a:cubicBezTo>
                    <a:cubicBezTo>
                      <a:pt x="121483" y="1476662"/>
                      <a:pt x="131605" y="1488265"/>
                      <a:pt x="133985" y="1501572"/>
                    </a:cubicBezTo>
                    <a:cubicBezTo>
                      <a:pt x="145051" y="1495628"/>
                      <a:pt x="148578" y="1483804"/>
                      <a:pt x="159763" y="1480386"/>
                    </a:cubicBezTo>
                    <a:cubicBezTo>
                      <a:pt x="158591" y="1488582"/>
                      <a:pt x="153279" y="1493617"/>
                      <a:pt x="148181" y="1497729"/>
                    </a:cubicBezTo>
                    <a:cubicBezTo>
                      <a:pt x="137244" y="1506754"/>
                      <a:pt x="136521" y="1516025"/>
                      <a:pt x="142235" y="1528704"/>
                    </a:cubicBezTo>
                    <a:cubicBezTo>
                      <a:pt x="152502" y="1551856"/>
                      <a:pt x="165391" y="1573245"/>
                      <a:pt x="179706" y="1593851"/>
                    </a:cubicBezTo>
                    <a:cubicBezTo>
                      <a:pt x="197036" y="1618888"/>
                      <a:pt x="214749" y="1643459"/>
                      <a:pt x="233219" y="1669589"/>
                    </a:cubicBezTo>
                    <a:cubicBezTo>
                      <a:pt x="189749" y="1648448"/>
                      <a:pt x="138836" y="1588703"/>
                      <a:pt x="119896" y="1532356"/>
                    </a:cubicBezTo>
                    <a:cubicBezTo>
                      <a:pt x="83777" y="1425336"/>
                      <a:pt x="92087" y="1316366"/>
                      <a:pt x="118566" y="1209866"/>
                    </a:cubicBezTo>
                    <a:cubicBezTo>
                      <a:pt x="139349" y="1125936"/>
                      <a:pt x="174697" y="1046295"/>
                      <a:pt x="214066" y="969097"/>
                    </a:cubicBezTo>
                    <a:cubicBezTo>
                      <a:pt x="255613" y="887815"/>
                      <a:pt x="304618" y="811564"/>
                      <a:pt x="371923" y="748776"/>
                    </a:cubicBezTo>
                    <a:cubicBezTo>
                      <a:pt x="439715" y="685682"/>
                      <a:pt x="521458" y="646024"/>
                      <a:pt x="606899" y="613869"/>
                    </a:cubicBezTo>
                    <a:cubicBezTo>
                      <a:pt x="726470" y="568955"/>
                      <a:pt x="852218" y="554168"/>
                      <a:pt x="978463" y="542687"/>
                    </a:cubicBezTo>
                    <a:cubicBezTo>
                      <a:pt x="984983" y="542089"/>
                      <a:pt x="991596" y="542902"/>
                      <a:pt x="997211" y="538353"/>
                    </a:cubicBezTo>
                    <a:cubicBezTo>
                      <a:pt x="1018924" y="542328"/>
                      <a:pt x="1040303" y="536792"/>
                      <a:pt x="1061911" y="535746"/>
                    </a:cubicBezTo>
                    <a:cubicBezTo>
                      <a:pt x="1072434" y="535231"/>
                      <a:pt x="1084055" y="538431"/>
                      <a:pt x="1093503" y="530455"/>
                    </a:cubicBezTo>
                    <a:cubicBezTo>
                      <a:pt x="1046958" y="516106"/>
                      <a:pt x="1003092" y="494874"/>
                      <a:pt x="957423" y="478506"/>
                    </a:cubicBezTo>
                    <a:cubicBezTo>
                      <a:pt x="882359" y="451695"/>
                      <a:pt x="806129" y="428782"/>
                      <a:pt x="727986" y="413061"/>
                    </a:cubicBezTo>
                    <a:cubicBezTo>
                      <a:pt x="717288" y="410071"/>
                      <a:pt x="706460" y="407049"/>
                      <a:pt x="695763" y="404058"/>
                    </a:cubicBezTo>
                    <a:cubicBezTo>
                      <a:pt x="781730" y="414065"/>
                      <a:pt x="864833" y="436047"/>
                      <a:pt x="946258" y="464168"/>
                    </a:cubicBezTo>
                    <a:cubicBezTo>
                      <a:pt x="994758" y="480904"/>
                      <a:pt x="1041694" y="501449"/>
                      <a:pt x="1087060" y="525240"/>
                    </a:cubicBezTo>
                    <a:cubicBezTo>
                      <a:pt x="1089546" y="526501"/>
                      <a:pt x="1091589" y="528493"/>
                      <a:pt x="1093825" y="530250"/>
                    </a:cubicBezTo>
                    <a:cubicBezTo>
                      <a:pt x="1093988" y="530150"/>
                      <a:pt x="1093988" y="530150"/>
                      <a:pt x="1093988" y="530150"/>
                    </a:cubicBezTo>
                    <a:cubicBezTo>
                      <a:pt x="1110536" y="536694"/>
                      <a:pt x="1127482" y="534171"/>
                      <a:pt x="1144255" y="534245"/>
                    </a:cubicBezTo>
                    <a:cubicBezTo>
                      <a:pt x="1145032" y="529010"/>
                      <a:pt x="1142070" y="528614"/>
                      <a:pt x="1140080" y="527604"/>
                    </a:cubicBezTo>
                    <a:cubicBezTo>
                      <a:pt x="1050079" y="483517"/>
                      <a:pt x="958562" y="443660"/>
                      <a:pt x="865057" y="407653"/>
                    </a:cubicBezTo>
                    <a:cubicBezTo>
                      <a:pt x="806129" y="384934"/>
                      <a:pt x="747299" y="390405"/>
                      <a:pt x="687498" y="396487"/>
                    </a:cubicBezTo>
                    <a:cubicBezTo>
                      <a:pt x="677838" y="397476"/>
                      <a:pt x="685271" y="401390"/>
                      <a:pt x="685726" y="404268"/>
                    </a:cubicBezTo>
                    <a:cubicBezTo>
                      <a:pt x="679082" y="400535"/>
                      <a:pt x="671726" y="398720"/>
                      <a:pt x="664367" y="399957"/>
                    </a:cubicBezTo>
                    <a:cubicBezTo>
                      <a:pt x="645597" y="403176"/>
                      <a:pt x="626940" y="407112"/>
                      <a:pt x="608210" y="410755"/>
                    </a:cubicBezTo>
                    <a:cubicBezTo>
                      <a:pt x="614231" y="420869"/>
                      <a:pt x="625302" y="419782"/>
                      <a:pt x="634392" y="421298"/>
                    </a:cubicBezTo>
                    <a:cubicBezTo>
                      <a:pt x="733316" y="437170"/>
                      <a:pt x="828323" y="466581"/>
                      <a:pt x="921623" y="502265"/>
                    </a:cubicBezTo>
                    <a:cubicBezTo>
                      <a:pt x="947033" y="511939"/>
                      <a:pt x="970864" y="526108"/>
                      <a:pt x="995406" y="538359"/>
                    </a:cubicBezTo>
                    <a:cubicBezTo>
                      <a:pt x="865994" y="488207"/>
                      <a:pt x="732734" y="450080"/>
                      <a:pt x="598546" y="414797"/>
                    </a:cubicBezTo>
                    <a:cubicBezTo>
                      <a:pt x="580371" y="419677"/>
                      <a:pt x="562467" y="425172"/>
                      <a:pt x="542258" y="436525"/>
                    </a:cubicBezTo>
                    <a:cubicBezTo>
                      <a:pt x="627293" y="456727"/>
                      <a:pt x="708178" y="473211"/>
                      <a:pt x="784961" y="505269"/>
                    </a:cubicBezTo>
                    <a:cubicBezTo>
                      <a:pt x="776954" y="506915"/>
                      <a:pt x="769809" y="504176"/>
                      <a:pt x="762774" y="502159"/>
                    </a:cubicBezTo>
                    <a:cubicBezTo>
                      <a:pt x="695257" y="483032"/>
                      <a:pt x="627961" y="463541"/>
                      <a:pt x="560636" y="444181"/>
                    </a:cubicBezTo>
                    <a:cubicBezTo>
                      <a:pt x="539273" y="438066"/>
                      <a:pt x="499515" y="449961"/>
                      <a:pt x="486727" y="467724"/>
                    </a:cubicBezTo>
                    <a:cubicBezTo>
                      <a:pt x="485293" y="469755"/>
                      <a:pt x="485844" y="470991"/>
                      <a:pt x="487061" y="471129"/>
                    </a:cubicBezTo>
                    <a:cubicBezTo>
                      <a:pt x="456634" y="486538"/>
                      <a:pt x="444356" y="516070"/>
                      <a:pt x="428956" y="545309"/>
                    </a:cubicBezTo>
                    <a:cubicBezTo>
                      <a:pt x="458697" y="548753"/>
                      <a:pt x="486784" y="548493"/>
                      <a:pt x="508441" y="568548"/>
                    </a:cubicBezTo>
                    <a:cubicBezTo>
                      <a:pt x="484882" y="564153"/>
                      <a:pt x="461846" y="558073"/>
                      <a:pt x="438991" y="551202"/>
                    </a:cubicBezTo>
                    <a:cubicBezTo>
                      <a:pt x="430303" y="548529"/>
                      <a:pt x="424425" y="549967"/>
                      <a:pt x="420594" y="558252"/>
                    </a:cubicBezTo>
                    <a:cubicBezTo>
                      <a:pt x="415978" y="568161"/>
                      <a:pt x="401968" y="573017"/>
                      <a:pt x="405416" y="587123"/>
                    </a:cubicBezTo>
                    <a:cubicBezTo>
                      <a:pt x="386772" y="588565"/>
                      <a:pt x="380982" y="606671"/>
                      <a:pt x="367468" y="614833"/>
                    </a:cubicBezTo>
                    <a:cubicBezTo>
                      <a:pt x="371206" y="620957"/>
                      <a:pt x="380144" y="618275"/>
                      <a:pt x="382543" y="627841"/>
                    </a:cubicBezTo>
                    <a:cubicBezTo>
                      <a:pt x="350571" y="613482"/>
                      <a:pt x="343143" y="644258"/>
                      <a:pt x="319722" y="655714"/>
                    </a:cubicBezTo>
                    <a:cubicBezTo>
                      <a:pt x="333422" y="659526"/>
                      <a:pt x="341744" y="661978"/>
                      <a:pt x="354286" y="665390"/>
                    </a:cubicBezTo>
                    <a:cubicBezTo>
                      <a:pt x="334726" y="665374"/>
                      <a:pt x="320093" y="654687"/>
                      <a:pt x="304611" y="666007"/>
                    </a:cubicBezTo>
                    <a:cubicBezTo>
                      <a:pt x="250077" y="705617"/>
                      <a:pt x="204427" y="752524"/>
                      <a:pt x="170511" y="811263"/>
                    </a:cubicBezTo>
                    <a:cubicBezTo>
                      <a:pt x="116010" y="905550"/>
                      <a:pt x="88886" y="1009404"/>
                      <a:pt x="65748" y="1114026"/>
                    </a:cubicBezTo>
                    <a:cubicBezTo>
                      <a:pt x="46792" y="1199067"/>
                      <a:pt x="41414" y="1286645"/>
                      <a:pt x="26872" y="1372414"/>
                    </a:cubicBezTo>
                    <a:cubicBezTo>
                      <a:pt x="9906" y="1472476"/>
                      <a:pt x="30963" y="1563994"/>
                      <a:pt x="81648" y="1650327"/>
                    </a:cubicBezTo>
                    <a:cubicBezTo>
                      <a:pt x="86519" y="1658791"/>
                      <a:pt x="92843" y="1664531"/>
                      <a:pt x="101444" y="1669405"/>
                    </a:cubicBezTo>
                    <a:cubicBezTo>
                      <a:pt x="212824" y="1732934"/>
                      <a:pt x="329727" y="1784399"/>
                      <a:pt x="450548" y="1827184"/>
                    </a:cubicBezTo>
                    <a:cubicBezTo>
                      <a:pt x="462222" y="1831369"/>
                      <a:pt x="473217" y="1833041"/>
                      <a:pt x="485391" y="1831374"/>
                    </a:cubicBezTo>
                    <a:cubicBezTo>
                      <a:pt x="546393" y="1823069"/>
                      <a:pt x="606563" y="1811105"/>
                      <a:pt x="665170" y="1791987"/>
                    </a:cubicBezTo>
                    <a:cubicBezTo>
                      <a:pt x="789428" y="1751467"/>
                      <a:pt x="907405" y="1699528"/>
                      <a:pt x="1010795" y="1617211"/>
                    </a:cubicBezTo>
                    <a:cubicBezTo>
                      <a:pt x="1068253" y="1571467"/>
                      <a:pt x="1124471" y="1524468"/>
                      <a:pt x="1177829" y="1474182"/>
                    </a:cubicBezTo>
                    <a:cubicBezTo>
                      <a:pt x="1272478" y="1385157"/>
                      <a:pt x="1385182" y="1342977"/>
                      <a:pt x="1513762" y="1339520"/>
                    </a:cubicBezTo>
                    <a:cubicBezTo>
                      <a:pt x="1518518" y="1339354"/>
                      <a:pt x="1524078" y="1336874"/>
                      <a:pt x="1527692" y="1341720"/>
                    </a:cubicBezTo>
                    <a:cubicBezTo>
                      <a:pt x="1540893" y="1359298"/>
                      <a:pt x="1553770" y="1377077"/>
                      <a:pt x="1567756" y="1396082"/>
                    </a:cubicBezTo>
                    <a:cubicBezTo>
                      <a:pt x="1553858" y="1396801"/>
                      <a:pt x="1542662" y="1396610"/>
                      <a:pt x="1531664" y="1397990"/>
                    </a:cubicBezTo>
                    <a:cubicBezTo>
                      <a:pt x="1449504" y="1408413"/>
                      <a:pt x="1378424" y="1441481"/>
                      <a:pt x="1324698" y="1505556"/>
                    </a:cubicBezTo>
                    <a:cubicBezTo>
                      <a:pt x="1245043" y="1600636"/>
                      <a:pt x="1147089" y="1673093"/>
                      <a:pt x="1042633" y="1737547"/>
                    </a:cubicBezTo>
                    <a:cubicBezTo>
                      <a:pt x="950512" y="1794300"/>
                      <a:pt x="851005" y="1831732"/>
                      <a:pt x="747824" y="1859001"/>
                    </a:cubicBezTo>
                    <a:lnTo>
                      <a:pt x="691812" y="1872011"/>
                    </a:lnTo>
                    <a:lnTo>
                      <a:pt x="630667" y="1872012"/>
                    </a:lnTo>
                    <a:lnTo>
                      <a:pt x="714837" y="1852627"/>
                    </a:lnTo>
                    <a:cubicBezTo>
                      <a:pt x="746227" y="1843959"/>
                      <a:pt x="777315" y="1834183"/>
                      <a:pt x="808280" y="1824029"/>
                    </a:cubicBezTo>
                    <a:cubicBezTo>
                      <a:pt x="1002614" y="1760344"/>
                      <a:pt x="1168386" y="1652690"/>
                      <a:pt x="1304697" y="1500167"/>
                    </a:cubicBezTo>
                    <a:cubicBezTo>
                      <a:pt x="1332817" y="1468693"/>
                      <a:pt x="1363901" y="1440669"/>
                      <a:pt x="1401179" y="1420161"/>
                    </a:cubicBezTo>
                    <a:cubicBezTo>
                      <a:pt x="1444593" y="1396471"/>
                      <a:pt x="1491062" y="1383745"/>
                      <a:pt x="1539629" y="1381904"/>
                    </a:cubicBezTo>
                    <a:cubicBezTo>
                      <a:pt x="1533650" y="1355151"/>
                      <a:pt x="1516523" y="1355412"/>
                      <a:pt x="1493977" y="1356936"/>
                    </a:cubicBezTo>
                    <a:cubicBezTo>
                      <a:pt x="1366264" y="1365724"/>
                      <a:pt x="1258900" y="1416751"/>
                      <a:pt x="1168135" y="1506386"/>
                    </a:cubicBezTo>
                    <a:cubicBezTo>
                      <a:pt x="1134280" y="1539886"/>
                      <a:pt x="1097068" y="1569844"/>
                      <a:pt x="1060559" y="1600378"/>
                    </a:cubicBezTo>
                    <a:cubicBezTo>
                      <a:pt x="904614" y="1730668"/>
                      <a:pt x="723835" y="1803684"/>
                      <a:pt x="525046" y="1836383"/>
                    </a:cubicBezTo>
                    <a:cubicBezTo>
                      <a:pt x="515556" y="1837830"/>
                      <a:pt x="505969" y="1839113"/>
                      <a:pt x="496511" y="1840428"/>
                    </a:cubicBezTo>
                    <a:cubicBezTo>
                      <a:pt x="496505" y="1841675"/>
                      <a:pt x="496498" y="1842925"/>
                      <a:pt x="496492" y="1844170"/>
                    </a:cubicBezTo>
                    <a:cubicBezTo>
                      <a:pt x="520994" y="1852943"/>
                      <a:pt x="545721" y="1861351"/>
                      <a:pt x="569972" y="1870622"/>
                    </a:cubicBezTo>
                    <a:lnTo>
                      <a:pt x="569942" y="1870752"/>
                    </a:lnTo>
                    <a:lnTo>
                      <a:pt x="575684" y="1872012"/>
                    </a:lnTo>
                    <a:lnTo>
                      <a:pt x="506231" y="1872012"/>
                    </a:lnTo>
                    <a:lnTo>
                      <a:pt x="505471" y="1871746"/>
                    </a:lnTo>
                    <a:cubicBezTo>
                      <a:pt x="365644" y="1821025"/>
                      <a:pt x="227763" y="1766029"/>
                      <a:pt x="100230" y="1688138"/>
                    </a:cubicBezTo>
                    <a:cubicBezTo>
                      <a:pt x="74063" y="1672050"/>
                      <a:pt x="55255" y="1651669"/>
                      <a:pt x="41525" y="1623012"/>
                    </a:cubicBezTo>
                    <a:cubicBezTo>
                      <a:pt x="1699" y="1539567"/>
                      <a:pt x="-8482" y="1453301"/>
                      <a:pt x="6716" y="1362827"/>
                    </a:cubicBezTo>
                    <a:cubicBezTo>
                      <a:pt x="21865" y="1273172"/>
                      <a:pt x="28290" y="1182228"/>
                      <a:pt x="48248" y="1093390"/>
                    </a:cubicBezTo>
                    <a:cubicBezTo>
                      <a:pt x="53794" y="1068429"/>
                      <a:pt x="61878" y="1043908"/>
                      <a:pt x="68774" y="1019114"/>
                    </a:cubicBezTo>
                    <a:cubicBezTo>
                      <a:pt x="91632" y="944955"/>
                      <a:pt x="112836" y="870139"/>
                      <a:pt x="153227" y="802469"/>
                    </a:cubicBezTo>
                    <a:cubicBezTo>
                      <a:pt x="191337" y="738721"/>
                      <a:pt x="241571" y="688140"/>
                      <a:pt x="301346" y="645006"/>
                    </a:cubicBezTo>
                    <a:cubicBezTo>
                      <a:pt x="350164" y="609781"/>
                      <a:pt x="396356" y="571462"/>
                      <a:pt x="424095" y="515479"/>
                    </a:cubicBezTo>
                    <a:cubicBezTo>
                      <a:pt x="454916" y="453260"/>
                      <a:pt x="512720" y="425496"/>
                      <a:pt x="574039" y="404219"/>
                    </a:cubicBezTo>
                    <a:cubicBezTo>
                      <a:pt x="665688" y="372230"/>
                      <a:pt x="761023" y="370358"/>
                      <a:pt x="856552" y="376162"/>
                    </a:cubicBezTo>
                    <a:cubicBezTo>
                      <a:pt x="963744" y="382540"/>
                      <a:pt x="1065438" y="410007"/>
                      <a:pt x="1159648" y="462409"/>
                    </a:cubicBezTo>
                    <a:cubicBezTo>
                      <a:pt x="1171704" y="469177"/>
                      <a:pt x="1182761" y="470585"/>
                      <a:pt x="1197394" y="467259"/>
                    </a:cubicBezTo>
                    <a:cubicBezTo>
                      <a:pt x="1260041" y="452946"/>
                      <a:pt x="1323561" y="442717"/>
                      <a:pt x="1386107" y="428241"/>
                    </a:cubicBezTo>
                    <a:cubicBezTo>
                      <a:pt x="1449827" y="413480"/>
                      <a:pt x="1510986" y="389252"/>
                      <a:pt x="1569089" y="360168"/>
                    </a:cubicBezTo>
                    <a:cubicBezTo>
                      <a:pt x="1625602" y="331969"/>
                      <a:pt x="1669879" y="286831"/>
                      <a:pt x="1705321" y="233573"/>
                    </a:cubicBezTo>
                    <a:cubicBezTo>
                      <a:pt x="1738855" y="183213"/>
                      <a:pt x="1769181" y="131705"/>
                      <a:pt x="1785766" y="72905"/>
                    </a:cubicBezTo>
                    <a:cubicBezTo>
                      <a:pt x="1792001" y="51015"/>
                      <a:pt x="1807515" y="36511"/>
                      <a:pt x="1829562" y="29876"/>
                    </a:cubicBezTo>
                    <a:cubicBezTo>
                      <a:pt x="1852359" y="22998"/>
                      <a:pt x="1875760" y="18337"/>
                      <a:pt x="1899356" y="15249"/>
                    </a:cubicBezTo>
                    <a:cubicBezTo>
                      <a:pt x="1945995" y="9083"/>
                      <a:pt x="1993014" y="8555"/>
                      <a:pt x="2039571" y="1537"/>
                    </a:cubicBezTo>
                    <a:cubicBezTo>
                      <a:pt x="2051315" y="-228"/>
                      <a:pt x="2062904" y="-354"/>
                      <a:pt x="2074395" y="558"/>
                    </a:cubicBezTo>
                    <a:close/>
                  </a:path>
                </a:pathLst>
              </a:custGeom>
              <a:solidFill>
                <a:srgbClr val="441313">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sp>
        <p:nvSpPr>
          <p:cNvPr id="5" name="标题 4"/>
          <p:cNvSpPr>
            <a:spLocks noGrp="1"/>
          </p:cNvSpPr>
          <p:nvPr>
            <p:ph type="title" hasCustomPrompt="1"/>
          </p:nvPr>
        </p:nvSpPr>
        <p:spPr>
          <a:xfrm>
            <a:off x="1158454" y="1153222"/>
            <a:ext cx="4747335" cy="2745199"/>
          </a:xfrm>
          <a:prstGeom prst="rect">
            <a:avLst/>
          </a:prstGeom>
          <a:noFill/>
          <a:ln>
            <a:noFill/>
          </a:ln>
        </p:spPr>
        <p:txBody>
          <a:bodyPr wrap="square" anchor="b">
            <a:normAutofit/>
          </a:bodyPr>
          <a:lstStyle>
            <a:lvl1pPr algn="l">
              <a:lnSpc>
                <a:spcPct val="100000"/>
              </a:lnSpc>
              <a:defRPr sz="4800">
                <a:ln w="19050">
                  <a:noFill/>
                </a:ln>
                <a:solidFill>
                  <a:schemeClr val="tx1"/>
                </a:solidFill>
              </a:defRPr>
            </a:lvl1pPr>
          </a:lstStyle>
          <a:p>
            <a:pPr lvl="0"/>
            <a:r>
              <a:rPr lang="en-US"/>
              <a:t>Click to add title</a:t>
            </a:r>
          </a:p>
        </p:txBody>
      </p:sp>
      <p:sp>
        <p:nvSpPr>
          <p:cNvPr id="4" name="文本占位符 3"/>
          <p:cNvSpPr>
            <a:spLocks noGrp="1"/>
          </p:cNvSpPr>
          <p:nvPr>
            <p:ph type="body" sz="quarter" idx="13" hasCustomPrompt="1"/>
          </p:nvPr>
        </p:nvSpPr>
        <p:spPr>
          <a:xfrm>
            <a:off x="1158453" y="5746751"/>
            <a:ext cx="4747335" cy="342899"/>
          </a:xfrm>
          <a:prstGeom prst="roundRect">
            <a:avLst>
              <a:gd name="adj" fmla="val 0"/>
            </a:avLst>
          </a:prstGeom>
          <a:noFill/>
          <a:ln>
            <a:noFill/>
          </a:ln>
        </p:spPr>
        <p:txBody>
          <a:bodyPr wrap="square" lIns="90000" anchor="ctr">
            <a:normAutofit/>
          </a:bodyPr>
          <a:lstStyle>
            <a:lvl1pPr marL="0" indent="0" algn="l">
              <a:lnSpc>
                <a:spcPct val="100000"/>
              </a:lnSpc>
              <a:buNone/>
              <a:defRPr sz="1200">
                <a:solidFill>
                  <a:schemeClr val="tx1"/>
                </a:solidFill>
              </a:defRPr>
            </a:lvl1pPr>
          </a:lstStyle>
          <a:p>
            <a:pPr lvl="0"/>
            <a:r>
              <a:rPr lang="en-US"/>
              <a:t>Presenter name</a:t>
            </a:r>
          </a:p>
        </p:txBody>
      </p:sp>
      <p:sp>
        <p:nvSpPr>
          <p:cNvPr id="7" name="文本占位符 6"/>
          <p:cNvSpPr>
            <a:spLocks noGrp="1"/>
          </p:cNvSpPr>
          <p:nvPr>
            <p:ph type="body" sz="quarter" idx="14" hasCustomPrompt="1"/>
          </p:nvPr>
        </p:nvSpPr>
        <p:spPr>
          <a:xfrm>
            <a:off x="1158453" y="5401803"/>
            <a:ext cx="4747335" cy="342899"/>
          </a:xfrm>
          <a:prstGeom prst="roundRect">
            <a:avLst>
              <a:gd name="adj" fmla="val 0"/>
            </a:avLst>
          </a:prstGeom>
          <a:noFill/>
          <a:ln>
            <a:noFill/>
          </a:ln>
        </p:spPr>
        <p:txBody>
          <a:bodyPr wrap="none" anchor="ctr">
            <a:normAutofit/>
          </a:bodyPr>
          <a:lstStyle>
            <a:lvl1pPr marL="0" indent="0" algn="l">
              <a:lnSpc>
                <a:spcPct val="100000"/>
              </a:lnSpc>
              <a:buNone/>
              <a:defRPr sz="1200">
                <a:solidFill>
                  <a:schemeClr val="tx1"/>
                </a:solidFill>
              </a:defRPr>
            </a:lvl1pPr>
          </a:lstStyle>
          <a:p>
            <a:pPr lvl="0"/>
            <a:r>
              <a:rPr lang="en-US"/>
              <a:t>www.officeplus.cn</a:t>
            </a: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2024/12/27</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30000"/>
          </a:schemeClr>
        </a:solidFill>
        <a:effectLst/>
      </p:bgPr>
    </p:bg>
    <p:spTree>
      <p:nvGrpSpPr>
        <p:cNvPr id="1" name=""/>
        <p:cNvGrpSpPr/>
        <p:nvPr/>
      </p:nvGrpSpPr>
      <p:grpSpPr>
        <a:xfrm>
          <a:off x="0" y="0"/>
          <a:ext cx="0" cy="0"/>
          <a:chOff x="0" y="0"/>
          <a:chExt cx="0" cy="0"/>
        </a:xfrm>
      </p:grpSpPr>
      <p:grpSp>
        <p:nvGrpSpPr>
          <p:cNvPr id="11" name="组合 10"/>
          <p:cNvGrpSpPr/>
          <p:nvPr/>
        </p:nvGrpSpPr>
        <p:grpSpPr>
          <a:xfrm>
            <a:off x="0" y="-1"/>
            <a:ext cx="12192000" cy="6858001"/>
            <a:chOff x="0" y="-1"/>
            <a:chExt cx="12192000" cy="6858001"/>
          </a:xfrm>
        </p:grpSpPr>
        <p:sp>
          <p:nvSpPr>
            <p:cNvPr id="93" name="任意多边形: 形状 92"/>
            <p:cNvSpPr/>
            <p:nvPr/>
          </p:nvSpPr>
          <p:spPr>
            <a:xfrm>
              <a:off x="0" y="4481252"/>
              <a:ext cx="1981200" cy="2376748"/>
            </a:xfrm>
            <a:custGeom>
              <a:avLst/>
              <a:gdLst>
                <a:gd name="connsiteX0" fmla="*/ 353873 w 776756"/>
                <a:gd name="connsiteY0" fmla="*/ 56 h 931836"/>
                <a:gd name="connsiteX1" fmla="*/ 598359 w 776756"/>
                <a:gd name="connsiteY1" fmla="*/ 181945 h 931836"/>
                <a:gd name="connsiteX2" fmla="*/ 476411 w 776756"/>
                <a:gd name="connsiteY2" fmla="*/ 364391 h 931836"/>
                <a:gd name="connsiteX3" fmla="*/ 630544 w 776756"/>
                <a:gd name="connsiteY3" fmla="*/ 319477 h 931836"/>
                <a:gd name="connsiteX4" fmla="*/ 735629 w 776756"/>
                <a:gd name="connsiteY4" fmla="*/ 504646 h 931836"/>
                <a:gd name="connsiteX5" fmla="*/ 668602 w 776756"/>
                <a:gd name="connsiteY5" fmla="*/ 636961 h 931836"/>
                <a:gd name="connsiteX6" fmla="*/ 751968 w 776756"/>
                <a:gd name="connsiteY6" fmla="*/ 666456 h 931836"/>
                <a:gd name="connsiteX7" fmla="*/ 752000 w 776756"/>
                <a:gd name="connsiteY7" fmla="*/ 666456 h 931836"/>
                <a:gd name="connsiteX8" fmla="*/ 635991 w 776756"/>
                <a:gd name="connsiteY8" fmla="*/ 761239 h 931836"/>
                <a:gd name="connsiteX9" fmla="*/ 457908 w 776756"/>
                <a:gd name="connsiteY9" fmla="*/ 796081 h 931836"/>
                <a:gd name="connsiteX10" fmla="*/ 302495 w 776756"/>
                <a:gd name="connsiteY10" fmla="*/ 910877 h 931836"/>
                <a:gd name="connsiteX11" fmla="*/ 286026 w 776756"/>
                <a:gd name="connsiteY11" fmla="*/ 836304 h 931836"/>
                <a:gd name="connsiteX12" fmla="*/ 225794 w 776756"/>
                <a:gd name="connsiteY12" fmla="*/ 904019 h 931836"/>
                <a:gd name="connsiteX13" fmla="*/ 192451 w 776756"/>
                <a:gd name="connsiteY13" fmla="*/ 931836 h 931836"/>
                <a:gd name="connsiteX14" fmla="*/ 0 w 776756"/>
                <a:gd name="connsiteY14" fmla="*/ 931836 h 931836"/>
                <a:gd name="connsiteX15" fmla="*/ 0 w 776756"/>
                <a:gd name="connsiteY15" fmla="*/ 116378 h 931836"/>
                <a:gd name="connsiteX16" fmla="*/ 4139 w 776756"/>
                <a:gd name="connsiteY16" fmla="*/ 115034 h 931836"/>
                <a:gd name="connsiteX17" fmla="*/ 47477 w 776756"/>
                <a:gd name="connsiteY17" fmla="*/ 118854 h 931836"/>
                <a:gd name="connsiteX18" fmla="*/ 107286 w 776756"/>
                <a:gd name="connsiteY18" fmla="*/ 144051 h 931836"/>
                <a:gd name="connsiteX19" fmla="*/ 353873 w 776756"/>
                <a:gd name="connsiteY19" fmla="*/ 56 h 93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76756" h="931836">
                  <a:moveTo>
                    <a:pt x="353873" y="56"/>
                  </a:moveTo>
                  <a:cubicBezTo>
                    <a:pt x="487862" y="2976"/>
                    <a:pt x="598524" y="94708"/>
                    <a:pt x="598359" y="181945"/>
                  </a:cubicBezTo>
                  <a:cubicBezTo>
                    <a:pt x="598196" y="269214"/>
                    <a:pt x="455283" y="307600"/>
                    <a:pt x="476411" y="364391"/>
                  </a:cubicBezTo>
                  <a:cubicBezTo>
                    <a:pt x="497540" y="421182"/>
                    <a:pt x="586253" y="264195"/>
                    <a:pt x="630544" y="319477"/>
                  </a:cubicBezTo>
                  <a:cubicBezTo>
                    <a:pt x="674835" y="374791"/>
                    <a:pt x="777099" y="426300"/>
                    <a:pt x="735629" y="504646"/>
                  </a:cubicBezTo>
                  <a:cubicBezTo>
                    <a:pt x="694192" y="582959"/>
                    <a:pt x="621883" y="634173"/>
                    <a:pt x="668602" y="636961"/>
                  </a:cubicBezTo>
                  <a:cubicBezTo>
                    <a:pt x="715321" y="639750"/>
                    <a:pt x="825917" y="551135"/>
                    <a:pt x="751968" y="666456"/>
                  </a:cubicBezTo>
                  <a:lnTo>
                    <a:pt x="752000" y="666456"/>
                  </a:lnTo>
                  <a:cubicBezTo>
                    <a:pt x="752000" y="666456"/>
                    <a:pt x="728313" y="749428"/>
                    <a:pt x="635991" y="761239"/>
                  </a:cubicBezTo>
                  <a:cubicBezTo>
                    <a:pt x="543668" y="773050"/>
                    <a:pt x="528708" y="721672"/>
                    <a:pt x="457908" y="796081"/>
                  </a:cubicBezTo>
                  <a:cubicBezTo>
                    <a:pt x="387107" y="870490"/>
                    <a:pt x="351084" y="942635"/>
                    <a:pt x="302495" y="910877"/>
                  </a:cubicBezTo>
                  <a:cubicBezTo>
                    <a:pt x="253906" y="879119"/>
                    <a:pt x="360205" y="814060"/>
                    <a:pt x="286026" y="836304"/>
                  </a:cubicBezTo>
                  <a:cubicBezTo>
                    <a:pt x="230391" y="853012"/>
                    <a:pt x="247080" y="874831"/>
                    <a:pt x="225794" y="904019"/>
                  </a:cubicBezTo>
                  <a:lnTo>
                    <a:pt x="192451" y="931836"/>
                  </a:lnTo>
                  <a:lnTo>
                    <a:pt x="0" y="931836"/>
                  </a:lnTo>
                  <a:lnTo>
                    <a:pt x="0" y="116378"/>
                  </a:lnTo>
                  <a:lnTo>
                    <a:pt x="4139" y="115034"/>
                  </a:lnTo>
                  <a:cubicBezTo>
                    <a:pt x="25161" y="111214"/>
                    <a:pt x="41211" y="111989"/>
                    <a:pt x="47477" y="118854"/>
                  </a:cubicBezTo>
                  <a:cubicBezTo>
                    <a:pt x="72542" y="146315"/>
                    <a:pt x="68605" y="175646"/>
                    <a:pt x="107286" y="144051"/>
                  </a:cubicBezTo>
                  <a:cubicBezTo>
                    <a:pt x="145935" y="112424"/>
                    <a:pt x="219884" y="-2897"/>
                    <a:pt x="353873" y="56"/>
                  </a:cubicBezTo>
                  <a:close/>
                </a:path>
              </a:pathLst>
            </a:custGeom>
            <a:solidFill>
              <a:schemeClr val="accent1">
                <a:lumMod val="60000"/>
                <a:lumOff val="40000"/>
                <a:alpha val="20000"/>
              </a:schemeClr>
            </a:solidFill>
            <a:ln w="0" cap="flat">
              <a:noFill/>
              <a:prstDash val="solid"/>
              <a:miter/>
            </a:ln>
          </p:spPr>
          <p:txBody>
            <a:bodyPr rtlCol="0" anchor="ctr"/>
            <a:lstStyle/>
            <a:p>
              <a:endParaRPr lang="zh-CN" altLang="en-US"/>
            </a:p>
          </p:txBody>
        </p:sp>
        <p:sp>
          <p:nvSpPr>
            <p:cNvPr id="10" name="任意多边形: 形状 9"/>
            <p:cNvSpPr/>
            <p:nvPr/>
          </p:nvSpPr>
          <p:spPr>
            <a:xfrm flipH="1" flipV="1">
              <a:off x="7823200" y="-1"/>
              <a:ext cx="4368800" cy="2504691"/>
            </a:xfrm>
            <a:custGeom>
              <a:avLst/>
              <a:gdLst>
                <a:gd name="connsiteX0" fmla="*/ 1155240 w 1185059"/>
                <a:gd name="connsiteY0" fmla="*/ 679410 h 679410"/>
                <a:gd name="connsiteX1" fmla="*/ 0 w 1185059"/>
                <a:gd name="connsiteY1" fmla="*/ 679410 h 679410"/>
                <a:gd name="connsiteX2" fmla="*/ 0 w 1185059"/>
                <a:gd name="connsiteY2" fmla="*/ 390956 h 679410"/>
                <a:gd name="connsiteX3" fmla="*/ 74979 w 1185059"/>
                <a:gd name="connsiteY3" fmla="*/ 346437 h 679410"/>
                <a:gd name="connsiteX4" fmla="*/ 218872 w 1185059"/>
                <a:gd name="connsiteY4" fmla="*/ 233125 h 679410"/>
                <a:gd name="connsiteX5" fmla="*/ 455780 w 1185059"/>
                <a:gd name="connsiteY5" fmla="*/ 118854 h 679410"/>
                <a:gd name="connsiteX6" fmla="*/ 515589 w 1185059"/>
                <a:gd name="connsiteY6" fmla="*/ 144051 h 679410"/>
                <a:gd name="connsiteX7" fmla="*/ 762175 w 1185059"/>
                <a:gd name="connsiteY7" fmla="*/ 56 h 679410"/>
                <a:gd name="connsiteX8" fmla="*/ 1006662 w 1185059"/>
                <a:gd name="connsiteY8" fmla="*/ 181945 h 679410"/>
                <a:gd name="connsiteX9" fmla="*/ 884714 w 1185059"/>
                <a:gd name="connsiteY9" fmla="*/ 364391 h 679410"/>
                <a:gd name="connsiteX10" fmla="*/ 1038847 w 1185059"/>
                <a:gd name="connsiteY10" fmla="*/ 319477 h 679410"/>
                <a:gd name="connsiteX11" fmla="*/ 1143932 w 1185059"/>
                <a:gd name="connsiteY11" fmla="*/ 504646 h 679410"/>
                <a:gd name="connsiteX12" fmla="*/ 1076905 w 1185059"/>
                <a:gd name="connsiteY12" fmla="*/ 636961 h 679410"/>
                <a:gd name="connsiteX13" fmla="*/ 1160271 w 1185059"/>
                <a:gd name="connsiteY13" fmla="*/ 666456 h 679410"/>
                <a:gd name="connsiteX14" fmla="*/ 1160303 w 1185059"/>
                <a:gd name="connsiteY14" fmla="*/ 666456 h 679410"/>
                <a:gd name="connsiteX15" fmla="*/ 1159105 w 1185059"/>
                <a:gd name="connsiteY15" fmla="*/ 670045 h 679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5059" h="679410">
                  <a:moveTo>
                    <a:pt x="1155240" y="679410"/>
                  </a:moveTo>
                  <a:lnTo>
                    <a:pt x="0" y="679410"/>
                  </a:lnTo>
                  <a:lnTo>
                    <a:pt x="0" y="390956"/>
                  </a:lnTo>
                  <a:lnTo>
                    <a:pt x="74979" y="346437"/>
                  </a:lnTo>
                  <a:cubicBezTo>
                    <a:pt x="146439" y="304713"/>
                    <a:pt x="203747" y="269001"/>
                    <a:pt x="218872" y="233125"/>
                  </a:cubicBezTo>
                  <a:cubicBezTo>
                    <a:pt x="249121" y="161374"/>
                    <a:pt x="430714" y="91394"/>
                    <a:pt x="455780" y="118854"/>
                  </a:cubicBezTo>
                  <a:cubicBezTo>
                    <a:pt x="480845" y="146315"/>
                    <a:pt x="476908" y="175646"/>
                    <a:pt x="515589" y="144051"/>
                  </a:cubicBezTo>
                  <a:cubicBezTo>
                    <a:pt x="554237" y="112424"/>
                    <a:pt x="628187" y="-2897"/>
                    <a:pt x="762175" y="56"/>
                  </a:cubicBezTo>
                  <a:cubicBezTo>
                    <a:pt x="896164" y="2976"/>
                    <a:pt x="1006826" y="94708"/>
                    <a:pt x="1006662" y="181945"/>
                  </a:cubicBezTo>
                  <a:cubicBezTo>
                    <a:pt x="1006498" y="269214"/>
                    <a:pt x="863586" y="307600"/>
                    <a:pt x="884714" y="364391"/>
                  </a:cubicBezTo>
                  <a:cubicBezTo>
                    <a:pt x="905843" y="421182"/>
                    <a:pt x="994556" y="264195"/>
                    <a:pt x="1038847" y="319477"/>
                  </a:cubicBezTo>
                  <a:cubicBezTo>
                    <a:pt x="1083138" y="374791"/>
                    <a:pt x="1185401" y="426300"/>
                    <a:pt x="1143932" y="504646"/>
                  </a:cubicBezTo>
                  <a:cubicBezTo>
                    <a:pt x="1102495" y="582959"/>
                    <a:pt x="1030186" y="634173"/>
                    <a:pt x="1076905" y="636961"/>
                  </a:cubicBezTo>
                  <a:cubicBezTo>
                    <a:pt x="1123623" y="639750"/>
                    <a:pt x="1234220" y="551135"/>
                    <a:pt x="1160271" y="666456"/>
                  </a:cubicBezTo>
                  <a:lnTo>
                    <a:pt x="1160303" y="666456"/>
                  </a:lnTo>
                  <a:cubicBezTo>
                    <a:pt x="1160303" y="666456"/>
                    <a:pt x="1159933" y="667753"/>
                    <a:pt x="1159105" y="670045"/>
                  </a:cubicBezTo>
                  <a:close/>
                </a:path>
              </a:pathLst>
            </a:custGeom>
            <a:solidFill>
              <a:schemeClr val="accent2">
                <a:lumMod val="60000"/>
                <a:lumOff val="40000"/>
                <a:alpha val="20000"/>
              </a:schemeClr>
            </a:solidFill>
            <a:ln w="0" cap="flat">
              <a:noFill/>
              <a:prstDash val="solid"/>
              <a:miter/>
            </a:ln>
          </p:spPr>
          <p:txBody>
            <a:bodyPr wrap="square" rtlCol="0" anchor="ctr">
              <a:noAutofit/>
            </a:bodyPr>
            <a:lstStyle/>
            <a:p>
              <a:endParaRPr lang="zh-CN" altLang="en-US"/>
            </a:p>
          </p:txBody>
        </p:sp>
      </p:grpSp>
      <p:sp>
        <p:nvSpPr>
          <p:cNvPr id="2" name="标题占位符 1"/>
          <p:cNvSpPr>
            <a:spLocks noGrp="1"/>
          </p:cNvSpPr>
          <p:nvPr>
            <p:ph type="title"/>
          </p:nvPr>
        </p:nvSpPr>
        <p:spPr>
          <a:xfrm>
            <a:off x="660400" y="128587"/>
            <a:ext cx="10858500" cy="900112"/>
          </a:xfrm>
          <a:prstGeom prst="rect">
            <a:avLst/>
          </a:prstGeom>
        </p:spPr>
        <p:txBody>
          <a:bodyPr vert="horz" lIns="91440" tIns="45720" rIns="91440" bIns="45720" rtlCol="0" anchor="b">
            <a:normAutofit/>
          </a:bodyPr>
          <a:lstStyle/>
          <a:p>
            <a:pPr lvl="0"/>
            <a:r>
              <a:rPr lang="en-US"/>
              <a:t>Click to add title</a:t>
            </a:r>
          </a:p>
        </p:txBody>
      </p:sp>
      <p:sp>
        <p:nvSpPr>
          <p:cNvPr id="3" name="文本占位符 2"/>
          <p:cNvSpPr>
            <a:spLocks noGrp="1"/>
          </p:cNvSpPr>
          <p:nvPr>
            <p:ph type="body" idx="1"/>
          </p:nvPr>
        </p:nvSpPr>
        <p:spPr>
          <a:xfrm>
            <a:off x="660400" y="1130300"/>
            <a:ext cx="10858500" cy="5003800"/>
          </a:xfrm>
          <a:prstGeom prst="rect">
            <a:avLst/>
          </a:prstGeom>
        </p:spPr>
        <p:txBody>
          <a:bodyPr vert="horz" lIns="91440" tIns="45720" rIns="91440" bIns="45720" rtlCol="0">
            <a:norm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日期占位符 3"/>
          <p:cNvSpPr>
            <a:spLocks noGrp="1"/>
          </p:cNvSpPr>
          <p:nvPr>
            <p:ph type="dt" sz="half" idx="2"/>
          </p:nvPr>
        </p:nvSpPr>
        <p:spPr>
          <a:xfrm>
            <a:off x="4718050" y="6409690"/>
            <a:ext cx="2743200" cy="274320"/>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5" name="页脚占位符 4"/>
          <p:cNvSpPr>
            <a:spLocks noGrp="1"/>
          </p:cNvSpPr>
          <p:nvPr>
            <p:ph type="ftr" sz="quarter" idx="3"/>
          </p:nvPr>
        </p:nvSpPr>
        <p:spPr>
          <a:xfrm>
            <a:off x="660399" y="6409690"/>
            <a:ext cx="3657600" cy="274320"/>
          </a:xfrm>
          <a:prstGeom prst="rect">
            <a:avLst/>
          </a:prstGeom>
        </p:spPr>
        <p:txBody>
          <a:bodyPr vert="horz" lIns="91440" tIns="45720" rIns="91440" bIns="45720" rtlCol="0" anchor="ctr"/>
          <a:lstStyle>
            <a:lvl1pPr algn="l">
              <a:defRPr sz="1200">
                <a:solidFill>
                  <a:schemeClr val="tx1"/>
                </a:solidFill>
              </a:defRPr>
            </a:lvl1pPr>
          </a:lstStyle>
          <a:p>
            <a:endParaRPr lang="en-US" dirty="0"/>
          </a:p>
        </p:txBody>
      </p:sp>
      <p:sp>
        <p:nvSpPr>
          <p:cNvPr id="6" name="灯片编号占位符 5"/>
          <p:cNvSpPr>
            <a:spLocks noGrp="1"/>
          </p:cNvSpPr>
          <p:nvPr>
            <p:ph type="sldNum" sz="quarter" idx="4"/>
          </p:nvPr>
        </p:nvSpPr>
        <p:spPr>
          <a:xfrm>
            <a:off x="7861300" y="6409690"/>
            <a:ext cx="3657600" cy="274320"/>
          </a:xfrm>
          <a:prstGeom prst="rect">
            <a:avLst/>
          </a:prstGeom>
        </p:spPr>
        <p:txBody>
          <a:bodyPr vert="horz" lIns="91440" tIns="45720" rIns="91440" bIns="45720" rtlCol="0" anchor="ctr"/>
          <a:lstStyle>
            <a:lvl1pPr algn="r">
              <a:defRPr sz="1200">
                <a:solidFill>
                  <a:schemeClr val="tx1"/>
                </a:solidFill>
              </a:defRPr>
            </a:lvl1pPr>
          </a:lstStyle>
          <a:p>
            <a:fld id="{C8BB1146-E542-4D4E-B8E9-6919A11DDD4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9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9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9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9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9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tags" Target="../tags/tag23.xml"/><Relationship Id="rId7" Type="http://schemas.openxmlformats.org/officeDocument/2006/relationships/image" Target="../media/image26.jpe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25.jpeg"/><Relationship Id="rId5" Type="http://schemas.openxmlformats.org/officeDocument/2006/relationships/slideLayout" Target="../slideLayouts/slideLayout2.xml"/><Relationship Id="rId4" Type="http://schemas.openxmlformats.org/officeDocument/2006/relationships/tags" Target="../tags/tag24.xml"/><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27.xml"/><Relationship Id="rId7" Type="http://schemas.openxmlformats.org/officeDocument/2006/relationships/image" Target="../media/image30.jpe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29.jpeg"/><Relationship Id="rId5" Type="http://schemas.openxmlformats.org/officeDocument/2006/relationships/slideLayout" Target="../slideLayouts/slideLayout2.xml"/><Relationship Id="rId4" Type="http://schemas.openxmlformats.org/officeDocument/2006/relationships/tags" Target="../tags/tag28.xml"/><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31.xml"/><Relationship Id="rId7" Type="http://schemas.openxmlformats.org/officeDocument/2006/relationships/image" Target="../media/image32.jpe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28.png"/><Relationship Id="rId5" Type="http://schemas.openxmlformats.org/officeDocument/2006/relationships/slideLayout" Target="../slideLayouts/slideLayout2.xml"/><Relationship Id="rId4" Type="http://schemas.openxmlformats.org/officeDocument/2006/relationships/tags" Target="../tags/tag32.xml"/><Relationship Id="rId9"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8.xml"/><Relationship Id="rId1" Type="http://schemas.openxmlformats.org/officeDocument/2006/relationships/tags" Target="../tags/tag3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tags" Target="../tags/tag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0.xml"/><Relationship Id="rId7" Type="http://schemas.openxmlformats.org/officeDocument/2006/relationships/image" Target="../media/image13.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2.xml"/><Relationship Id="rId5" Type="http://schemas.openxmlformats.org/officeDocument/2006/relationships/tags" Target="../tags/tag12.xml"/><Relationship Id="rId10" Type="http://schemas.openxmlformats.org/officeDocument/2006/relationships/image" Target="../media/image16.png"/><Relationship Id="rId4" Type="http://schemas.openxmlformats.org/officeDocument/2006/relationships/tags" Target="../tags/tag11.xm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5.xml"/><Relationship Id="rId7" Type="http://schemas.openxmlformats.org/officeDocument/2006/relationships/image" Target="../media/image18.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7.jpg"/><Relationship Id="rId5" Type="http://schemas.openxmlformats.org/officeDocument/2006/relationships/slideLayout" Target="../slideLayouts/slideLayout2.xml"/><Relationship Id="rId4" Type="http://schemas.openxmlformats.org/officeDocument/2006/relationships/tags" Target="../tags/tag16.xml"/><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tags" Target="../tags/tag19.xml"/><Relationship Id="rId7" Type="http://schemas.openxmlformats.org/officeDocument/2006/relationships/image" Target="../media/image22.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1.jpeg"/><Relationship Id="rId5" Type="http://schemas.openxmlformats.org/officeDocument/2006/relationships/slideLayout" Target="../slideLayouts/slideLayout2.xml"/><Relationship Id="rId4" Type="http://schemas.openxmlformats.org/officeDocument/2006/relationships/tags" Target="../tags/tag20.xml"/><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40000"/>
          </a:schemeClr>
        </a:solidFill>
        <a:effectLst/>
      </p:bgPr>
    </p:bg>
    <p:spTree>
      <p:nvGrpSpPr>
        <p:cNvPr id="1" name=""/>
        <p:cNvGrpSpPr/>
        <p:nvPr/>
      </p:nvGrpSpPr>
      <p:grpSpPr>
        <a:xfrm>
          <a:off x="0" y="0"/>
          <a:ext cx="0" cy="0"/>
          <a:chOff x="0" y="0"/>
          <a:chExt cx="0" cy="0"/>
        </a:xfrm>
      </p:grpSpPr>
      <p:sp>
        <p:nvSpPr>
          <p:cNvPr id="5" name="标题 4"/>
          <p:cNvSpPr>
            <a:spLocks noGrp="1"/>
          </p:cNvSpPr>
          <p:nvPr>
            <p:ph type="ctrTitle" hasCustomPrompt="1"/>
          </p:nvPr>
        </p:nvSpPr>
        <p:spPr>
          <a:xfrm>
            <a:off x="144101" y="3284438"/>
            <a:ext cx="6517759" cy="1197049"/>
          </a:xfrm>
        </p:spPr>
        <p:txBody>
          <a:bodyPr>
            <a:normAutofit fontScale="90000"/>
          </a:bodyPr>
          <a:lstStyle/>
          <a:p>
            <a:pPr algn="ctr">
              <a:lnSpc>
                <a:spcPct val="150000"/>
              </a:lnSpc>
            </a:pPr>
            <a:r>
              <a:rPr lang="en-US" altLang="zh-CN" sz="3200" dirty="0">
                <a:latin typeface="Times New Roman" panose="02020503050405090304" pitchFamily="18" charset="0"/>
                <a:ea typeface="Yu Gothic" panose="020B0400000000000000" pitchFamily="34" charset="-128"/>
                <a:cs typeface="Times New Roman" panose="02020503050405090304" pitchFamily="18" charset="0"/>
              </a:rPr>
              <a:t>Indonesian Presidents Group</a:t>
            </a:r>
            <a:r>
              <a:rPr lang="zh-CN" altLang="en-US" sz="3200" dirty="0">
                <a:latin typeface="Times New Roman" panose="02020503050405090304" pitchFamily="18" charset="0"/>
                <a:ea typeface="Yu Gothic" panose="020B0400000000000000" pitchFamily="34" charset="-128"/>
                <a:cs typeface="Times New Roman" panose="02020503050405090304" pitchFamily="18" charset="0"/>
              </a:rPr>
              <a:t> </a:t>
            </a:r>
            <a:br>
              <a:rPr lang="en-US" altLang="zh-CN" sz="2800" dirty="0">
                <a:latin typeface="Times New Roman" panose="02020503050405090304" pitchFamily="18" charset="0"/>
                <a:ea typeface="Yu Gothic" panose="020B0400000000000000" pitchFamily="34" charset="-128"/>
                <a:cs typeface="Times New Roman" panose="02020503050405090304" pitchFamily="18" charset="0"/>
              </a:rPr>
            </a:br>
            <a:r>
              <a:rPr lang="en-US" altLang="zh-CN" sz="2800" i="1" dirty="0">
                <a:latin typeface="Times New Roman" panose="02020503050405090304" pitchFamily="18" charset="0"/>
                <a:ea typeface="Yu Gothic" panose="020B0400000000000000" pitchFamily="34" charset="-128"/>
                <a:cs typeface="Times New Roman" panose="02020503050405090304" pitchFamily="18" charset="0"/>
              </a:rPr>
              <a:t>Study Tour in Chongqing</a:t>
            </a:r>
            <a:endParaRPr lang="en-US" sz="2800" i="1" dirty="0"/>
          </a:p>
        </p:txBody>
      </p:sp>
      <p:sp>
        <p:nvSpPr>
          <p:cNvPr id="16" name="矩形 15"/>
          <p:cNvSpPr/>
          <p:nvPr/>
        </p:nvSpPr>
        <p:spPr>
          <a:xfrm>
            <a:off x="611470" y="1118692"/>
            <a:ext cx="5824105" cy="1643650"/>
          </a:xfrm>
          <a:prstGeom prst="rect">
            <a:avLst/>
          </a:prstGeom>
          <a:gradFill>
            <a:gsLst>
              <a:gs pos="0">
                <a:srgbClr val="8A0000">
                  <a:alpha val="67000"/>
                </a:srgbClr>
              </a:gs>
              <a:gs pos="48000">
                <a:srgbClr val="8A0000">
                  <a:alpha val="58000"/>
                </a:srgbClr>
              </a:gs>
              <a:gs pos="100000">
                <a:srgbClr val="8A0000">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90204"/>
              <a:ea typeface="微软雅黑" panose="020B0503020204020204" pitchFamily="34" charset="-122"/>
              <a:cs typeface="+mn-cs"/>
            </a:endParaRPr>
          </a:p>
        </p:txBody>
      </p:sp>
      <p:sp>
        <p:nvSpPr>
          <p:cNvPr id="17" name="TextBox 12"/>
          <p:cNvSpPr txBox="1"/>
          <p:nvPr/>
        </p:nvSpPr>
        <p:spPr>
          <a:xfrm>
            <a:off x="1174205" y="1264708"/>
            <a:ext cx="5123182"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FFFFFF"/>
                </a:solidFill>
                <a:effectLst/>
                <a:uLnTx/>
                <a:uFillTx/>
                <a:latin typeface="Times New Roman" panose="02020503050405090304" pitchFamily="18" charset="0"/>
                <a:ea typeface="Yu Gothic" panose="020B0400000000000000" pitchFamily="34" charset="-128"/>
                <a:cs typeface="Times New Roman" panose="02020503050405090304" pitchFamily="18" charset="0"/>
              </a:rPr>
              <a:t>C</a:t>
            </a:r>
            <a:r>
              <a:rPr lang="en-US" altLang="zh-CN" sz="2000" b="1" dirty="0" err="1">
                <a:solidFill>
                  <a:srgbClr val="FFFFFF"/>
                </a:solidFill>
                <a:latin typeface="Times New Roman" panose="02020503050405090304" pitchFamily="18" charset="0"/>
                <a:ea typeface="Yu Gothic" panose="020B0400000000000000" pitchFamily="34" charset="-128"/>
                <a:cs typeface="Times New Roman" panose="02020503050405090304" pitchFamily="18" charset="0"/>
              </a:rPr>
              <a:t>hina</a:t>
            </a:r>
            <a:r>
              <a:rPr lang="zh-CN" altLang="en-US" sz="2000" b="1" dirty="0">
                <a:solidFill>
                  <a:srgbClr val="FFFFFF"/>
                </a:solidFill>
                <a:latin typeface="Times New Roman" panose="02020503050405090304" pitchFamily="18" charset="0"/>
                <a:ea typeface="Yu Gothic" panose="020B0400000000000000" pitchFamily="34" charset="-128"/>
                <a:cs typeface="Times New Roman" panose="02020503050405090304" pitchFamily="18" charset="0"/>
              </a:rPr>
              <a:t> </a:t>
            </a:r>
            <a:r>
              <a:rPr lang="en-US" altLang="zh-CN" sz="2000" b="1" dirty="0">
                <a:solidFill>
                  <a:srgbClr val="FFFFFF"/>
                </a:solidFill>
                <a:latin typeface="Times New Roman" panose="02020503050405090304" pitchFamily="18" charset="0"/>
                <a:ea typeface="Yu Gothic" panose="020B0400000000000000" pitchFamily="34" charset="-128"/>
                <a:cs typeface="Times New Roman" panose="02020503050405090304" pitchFamily="18" charset="0"/>
              </a:rPr>
              <a:t>Literature and Art Foundation </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1" i="1" u="none" strike="noStrike" kern="1200" cap="none" spc="0" normalizeH="0" baseline="0" noProof="0" dirty="0">
                <a:ln>
                  <a:noFill/>
                </a:ln>
                <a:solidFill>
                  <a:srgbClr val="FFFFFF"/>
                </a:solidFill>
                <a:effectLst/>
                <a:uLnTx/>
                <a:uFillTx/>
                <a:latin typeface="Times New Roman" panose="02020503050405090304" pitchFamily="18" charset="0"/>
                <a:ea typeface="Yu Gothic" panose="020B0400000000000000" pitchFamily="34" charset="-128"/>
                <a:cs typeface="Times New Roman" panose="02020503050405090304" pitchFamily="18" charset="0"/>
              </a:rPr>
              <a:t>The Belt and Road Initiative Cultural Development Special Fund</a:t>
            </a:r>
          </a:p>
        </p:txBody>
      </p:sp>
      <p:sp>
        <p:nvSpPr>
          <p:cNvPr id="18" name="TextBox 11"/>
          <p:cNvSpPr txBox="1"/>
          <p:nvPr/>
        </p:nvSpPr>
        <p:spPr>
          <a:xfrm>
            <a:off x="1174205" y="1880261"/>
            <a:ext cx="4725854" cy="87357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lang="en-US" altLang="zh-CN" b="1" dirty="0">
                <a:solidFill>
                  <a:srgbClr val="FFFFFF"/>
                </a:solidFill>
                <a:latin typeface="Times New Roman" panose="02020503050405090304" pitchFamily="18" charset="0"/>
                <a:ea typeface="Yu Gothic" panose="020B0400000000000000" pitchFamily="34" charset="-128"/>
                <a:cs typeface="Times New Roman" panose="02020503050405090304" pitchFamily="18" charset="0"/>
              </a:rPr>
              <a:t>Series of China Study Tour Activities –Thousands of School Presidents Group</a:t>
            </a:r>
            <a:endParaRPr kumimoji="0" lang="zh-CN" altLang="en-US" b="1" i="0" u="none" strike="noStrike" kern="1200" cap="none" spc="0" normalizeH="0" baseline="0" noProof="0" dirty="0">
              <a:ln>
                <a:noFill/>
              </a:ln>
              <a:solidFill>
                <a:srgbClr val="FFFFFF"/>
              </a:solidFill>
              <a:effectLst/>
              <a:uLnTx/>
              <a:uFillTx/>
              <a:latin typeface="Times New Roman" panose="02020503050405090304" pitchFamily="18" charset="0"/>
              <a:ea typeface="Yu Gothic" panose="020B0400000000000000" pitchFamily="34" charset="-128"/>
              <a:cs typeface="Times New Roman" panose="0202050305040509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直角三角形 16"/>
          <p:cNvSpPr/>
          <p:nvPr/>
        </p:nvSpPr>
        <p:spPr>
          <a:xfrm flipH="1">
            <a:off x="9185910" y="5601335"/>
            <a:ext cx="3006090" cy="1256665"/>
          </a:xfrm>
          <a:prstGeom prst="r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19" name="矩形 18"/>
          <p:cNvSpPr/>
          <p:nvPr>
            <p:custDataLst>
              <p:tags r:id="rId2"/>
            </p:custDataLst>
          </p:nvPr>
        </p:nvSpPr>
        <p:spPr>
          <a:xfrm>
            <a:off x="10494868" y="6367878"/>
            <a:ext cx="1471878" cy="307777"/>
          </a:xfrm>
          <a:prstGeom prst="rect">
            <a:avLst/>
          </a:prstGeom>
          <a:noFill/>
          <a:ln>
            <a:noFill/>
          </a:ln>
        </p:spPr>
        <p:txBody>
          <a:bodyPr wrap="none" rtlCol="0" anchor="t">
            <a:spAutoFit/>
          </a:bodyPr>
          <a:lstStyle/>
          <a:p>
            <a:pPr algn="ctr"/>
            <a:r>
              <a:rPr lang="en-US" altLang="zh-CN" sz="1400" dirty="0" err="1">
                <a:ln w="15875">
                  <a:noFill/>
                </a:ln>
                <a:solidFill>
                  <a:schemeClr val="bg1"/>
                </a:solidFill>
                <a:effectLst/>
                <a:latin typeface="Times New Roman" panose="02020503050405090304" pitchFamily="18" charset="0"/>
                <a:ea typeface="华文仿宋" panose="02010600040101010101" pitchFamily="2" charset="-122"/>
                <a:cs typeface="Times New Roman" panose="02020503050405090304" pitchFamily="18" charset="0"/>
              </a:rPr>
              <a:t>China·C</a:t>
            </a:r>
            <a:r>
              <a:rPr lang="en-US" altLang="zh-CN" sz="1400" dirty="0" err="1">
                <a:ln w="15875">
                  <a:noFill/>
                </a:ln>
                <a:solidFill>
                  <a:schemeClr val="bg1"/>
                </a:solidFill>
                <a:latin typeface="Times New Roman" panose="02020503050405090304" pitchFamily="18" charset="0"/>
                <a:ea typeface="华文仿宋" panose="02010600040101010101" pitchFamily="2" charset="-122"/>
                <a:cs typeface="Times New Roman" panose="02020503050405090304" pitchFamily="18" charset="0"/>
              </a:rPr>
              <a:t>hongqing</a:t>
            </a:r>
            <a:endParaRPr lang="en-US" altLang="zh-CN" sz="1400" dirty="0">
              <a:ln w="15875">
                <a:noFill/>
              </a:ln>
              <a:solidFill>
                <a:schemeClr val="bg1"/>
              </a:solidFill>
              <a:effectLst/>
              <a:latin typeface="Times New Roman" panose="02020503050405090304" pitchFamily="18" charset="0"/>
              <a:ea typeface="华文仿宋" panose="02010600040101010101" pitchFamily="2" charset="-122"/>
              <a:cs typeface="Times New Roman" panose="02020503050405090304" pitchFamily="18" charset="0"/>
            </a:endParaRPr>
          </a:p>
        </p:txBody>
      </p:sp>
      <p:graphicFrame>
        <p:nvGraphicFramePr>
          <p:cNvPr id="18" name="表格 17"/>
          <p:cNvGraphicFramePr/>
          <p:nvPr>
            <p:custDataLst>
              <p:tags r:id="rId3"/>
            </p:custDataLst>
          </p:nvPr>
        </p:nvGraphicFramePr>
        <p:xfrm>
          <a:off x="1417955" y="1186359"/>
          <a:ext cx="9413331" cy="2593414"/>
        </p:xfrm>
        <a:graphic>
          <a:graphicData uri="http://schemas.openxmlformats.org/drawingml/2006/table">
            <a:tbl>
              <a:tblPr/>
              <a:tblGrid>
                <a:gridCol w="2459355">
                  <a:extLst>
                    <a:ext uri="{9D8B030D-6E8A-4147-A177-3AD203B41FA5}">
                      <a16:colId xmlns:a16="http://schemas.microsoft.com/office/drawing/2014/main" val="20000"/>
                    </a:ext>
                  </a:extLst>
                </a:gridCol>
                <a:gridCol w="6953976">
                  <a:extLst>
                    <a:ext uri="{9D8B030D-6E8A-4147-A177-3AD203B41FA5}">
                      <a16:colId xmlns:a16="http://schemas.microsoft.com/office/drawing/2014/main" val="20001"/>
                    </a:ext>
                  </a:extLst>
                </a:gridCol>
              </a:tblGrid>
              <a:tr h="760994">
                <a:tc>
                  <a:txBody>
                    <a:bodyPr/>
                    <a:lstStyle/>
                    <a:p>
                      <a:pPr indent="0" algn="ctr">
                        <a:buNone/>
                      </a:pPr>
                      <a:r>
                        <a:rPr lang="en-US" sz="2000" b="0" dirty="0">
                          <a:solidFill>
                            <a:schemeClr val="bg1"/>
                          </a:solidFill>
                          <a:latin typeface="Times New Roman" panose="02020503050405090304" pitchFamily="18" charset="0"/>
                          <a:ea typeface="方正细黑一简体" panose="03000509000000000000" pitchFamily="65" charset="-122"/>
                          <a:cs typeface="Times New Roman" panose="02020503050405090304" pitchFamily="18" charset="0"/>
                        </a:rPr>
                        <a:t> DAY </a:t>
                      </a:r>
                      <a:r>
                        <a:rPr lang="en-US" altLang="zh-CN" sz="2000" b="0" dirty="0">
                          <a:solidFill>
                            <a:schemeClr val="bg1"/>
                          </a:solidFill>
                          <a:latin typeface="Times New Roman" panose="02020503050405090304" pitchFamily="18" charset="0"/>
                          <a:ea typeface="方正细黑一简体" panose="03000509000000000000" pitchFamily="65" charset="-122"/>
                          <a:cs typeface="Times New Roman" panose="02020503050405090304" pitchFamily="18" charset="0"/>
                        </a:rPr>
                        <a:t>5</a:t>
                      </a:r>
                      <a:endParaRPr lang="zh-CN" altLang="en-US" sz="2000" b="0" dirty="0">
                        <a:solidFill>
                          <a:schemeClr val="bg1"/>
                        </a:solidFill>
                        <a:latin typeface="Times New Roman" panose="02020503050405090304" pitchFamily="18" charset="0"/>
                        <a:ea typeface="方正细黑一简体" panose="03000509000000000000" pitchFamily="65" charset="-122"/>
                        <a:cs typeface="Times New Roman" panose="02020503050405090304" pitchFamily="18"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50000"/>
                      </a:schemeClr>
                    </a:solidFill>
                  </a:tcPr>
                </a:tc>
                <a:tc>
                  <a:txBody>
                    <a:bodyPr/>
                    <a:lstStyle/>
                    <a:p>
                      <a:pPr indent="0" algn="ctr">
                        <a:buNone/>
                      </a:pPr>
                      <a:r>
                        <a:rPr lang="en-US" altLang="en-US" sz="2000" b="0" dirty="0">
                          <a:solidFill>
                            <a:schemeClr val="bg1"/>
                          </a:solidFill>
                          <a:latin typeface="Times New Roman" panose="02020503050405090304" pitchFamily="18" charset="0"/>
                          <a:ea typeface="方正细黑一简体" panose="03000509000000000000" pitchFamily="65" charset="-122"/>
                          <a:cs typeface="Times New Roman" panose="02020503050405090304" pitchFamily="18" charset="0"/>
                        </a:rPr>
                        <a:t>C</a:t>
                      </a:r>
                      <a:r>
                        <a:rPr lang="en-US" altLang="zh-CN" sz="2000" b="0" dirty="0">
                          <a:solidFill>
                            <a:schemeClr val="bg1"/>
                          </a:solidFill>
                          <a:latin typeface="Times New Roman" panose="02020503050405090304" pitchFamily="18" charset="0"/>
                          <a:ea typeface="方正细黑一简体" panose="03000509000000000000" pitchFamily="65" charset="-122"/>
                          <a:cs typeface="Times New Roman" panose="02020503050405090304" pitchFamily="18" charset="0"/>
                        </a:rPr>
                        <a:t>ity Tour</a:t>
                      </a:r>
                      <a:endParaRPr lang="en-US" altLang="en-US" sz="2000" b="0" dirty="0">
                        <a:solidFill>
                          <a:schemeClr val="bg1"/>
                        </a:solidFill>
                        <a:latin typeface="Times New Roman" panose="02020503050405090304" pitchFamily="18" charset="0"/>
                        <a:ea typeface="方正细黑一简体" panose="03000509000000000000" pitchFamily="65" charset="-122"/>
                        <a:cs typeface="Times New Roman" panose="02020503050405090304" pitchFamily="18"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50000"/>
                      </a:schemeClr>
                    </a:solidFill>
                  </a:tcPr>
                </a:tc>
                <a:extLst>
                  <a:ext uri="{0D108BD9-81ED-4DB2-BD59-A6C34878D82A}">
                    <a16:rowId xmlns:a16="http://schemas.microsoft.com/office/drawing/2014/main" val="10000"/>
                  </a:ext>
                </a:extLst>
              </a:tr>
              <a:tr h="1439023">
                <a:tc>
                  <a:txBody>
                    <a:bodyPr/>
                    <a:lstStyle/>
                    <a:p>
                      <a:pPr indent="0" algn="ctr">
                        <a:buNone/>
                      </a:pPr>
                      <a:r>
                        <a:rPr lang="en-US" altLang="zh-CN" sz="2000" b="0" dirty="0">
                          <a:solidFill>
                            <a:schemeClr val="tx1"/>
                          </a:solidFill>
                          <a:latin typeface="Times New Roman" panose="02020503050405090304" pitchFamily="18" charset="0"/>
                          <a:ea typeface="方正细黑一简体" panose="03000509000000000000" pitchFamily="65" charset="-122"/>
                          <a:cs typeface="Times New Roman" panose="02020503050405090304" pitchFamily="18" charset="0"/>
                        </a:rPr>
                        <a:t>Beauty of Chongqing: Urban Antiquity</a:t>
                      </a:r>
                      <a:endParaRPr lang="zh-CN" altLang="en-US" sz="2000" b="0" dirty="0">
                        <a:solidFill>
                          <a:schemeClr val="tx1"/>
                        </a:solidFill>
                        <a:latin typeface="Times New Roman" panose="02020503050405090304" pitchFamily="18" charset="0"/>
                        <a:ea typeface="方正细黑一简体" panose="03000509000000000000" pitchFamily="65" charset="-122"/>
                        <a:cs typeface="Times New Roman" panose="02020503050405090304" pitchFamily="18"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l">
                        <a:lnSpc>
                          <a:spcPct val="150000"/>
                        </a:lnSpc>
                        <a:buNone/>
                      </a:pPr>
                      <a:r>
                        <a:rPr lang="en-US" altLang="zh-CN" sz="20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1. Visit millennial ancient town- </a:t>
                      </a:r>
                      <a:r>
                        <a:rPr lang="en-US" altLang="zh-CN" sz="2000" b="0" dirty="0" err="1">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Ciqikou</a:t>
                      </a:r>
                      <a:endParaRPr lang="zh-CN" altLang="en-US" sz="20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endParaRPr>
                    </a:p>
                    <a:p>
                      <a:pPr indent="0" algn="l">
                        <a:lnSpc>
                          <a:spcPct val="150000"/>
                        </a:lnSpc>
                        <a:buNone/>
                      </a:pPr>
                      <a:r>
                        <a:rPr lang="en-US" altLang="zh-CN" sz="20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2.</a:t>
                      </a:r>
                      <a:r>
                        <a:rPr lang="zh-CN" altLang="en-US" sz="20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 </a:t>
                      </a:r>
                      <a:r>
                        <a:rPr lang="en-US" altLang="zh-CN" sz="20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Experience</a:t>
                      </a:r>
                      <a:r>
                        <a:rPr lang="zh-CN" altLang="en-US" sz="20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 </a:t>
                      </a:r>
                      <a:r>
                        <a:rPr lang="en-US" altLang="zh-CN" sz="20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8D megacity- </a:t>
                      </a:r>
                      <a:r>
                        <a:rPr lang="en-US" altLang="zh-CN" sz="2000" b="0" dirty="0" err="1">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Liziba</a:t>
                      </a:r>
                      <a:r>
                        <a:rPr lang="en-US" altLang="zh-CN" sz="20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 metro passes through the</a:t>
                      </a:r>
                    </a:p>
                    <a:p>
                      <a:pPr indent="0" algn="l">
                        <a:lnSpc>
                          <a:spcPct val="150000"/>
                        </a:lnSpc>
                        <a:buNone/>
                      </a:pPr>
                      <a:r>
                        <a:rPr lang="en-US" altLang="zh-CN" sz="20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     building</a:t>
                      </a:r>
                      <a:endParaRPr lang="zh-CN" altLang="en-US" sz="20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endParaRPr>
                    </a:p>
                    <a:p>
                      <a:pPr indent="0" algn="l">
                        <a:lnSpc>
                          <a:spcPct val="150000"/>
                        </a:lnSpc>
                        <a:buNone/>
                      </a:pPr>
                      <a:r>
                        <a:rPr lang="en-US" altLang="zh-CN" sz="20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3. Percept </a:t>
                      </a:r>
                      <a:r>
                        <a:rPr lang="en-US" altLang="zh-CN" sz="2000" b="0" dirty="0" err="1">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Bashu</a:t>
                      </a:r>
                      <a:r>
                        <a:rPr lang="en-US" altLang="zh-CN" sz="20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 Culture - Three Gorges Museum</a:t>
                      </a:r>
                      <a:endParaRPr lang="zh-CN" altLang="en-US" sz="20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endParaRP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20" name="文本框 2"/>
          <p:cNvSpPr txBox="1"/>
          <p:nvPr>
            <p:custDataLst>
              <p:tags r:id="rId4"/>
            </p:custDataLst>
          </p:nvPr>
        </p:nvSpPr>
        <p:spPr>
          <a:xfrm>
            <a:off x="2395948" y="453887"/>
            <a:ext cx="3808775" cy="461665"/>
          </a:xfrm>
          <a:prstGeom prst="rect">
            <a:avLst/>
          </a:prstGeom>
          <a:noFill/>
        </p:spPr>
        <p:txBody>
          <a:bodyPr wrap="square" rtlCol="0" anchor="t">
            <a:spAutoFit/>
          </a:bodyPr>
          <a:lstStyle/>
          <a:p>
            <a:r>
              <a:rPr lang="en-US" altLang="zh-CN" sz="2400" dirty="0">
                <a:solidFill>
                  <a:srgbClr val="8A0000"/>
                </a:solidFill>
                <a:latin typeface="Times New Roman" panose="02020503050405090304" pitchFamily="18" charset="0"/>
                <a:ea typeface="方正大标宋简体" panose="02010601030101010101" pitchFamily="2" charset="-122"/>
                <a:cs typeface="Times New Roman" panose="02020503050405090304" pitchFamily="18" charset="0"/>
                <a:sym typeface="+mn-ea"/>
              </a:rPr>
              <a:t>DAY 5 - </a:t>
            </a:r>
            <a:r>
              <a:rPr lang="en-US" altLang="zh-CN" sz="2400" dirty="0">
                <a:solidFill>
                  <a:srgbClr val="8A0000"/>
                </a:solidFill>
                <a:latin typeface="Times New Roman" panose="02020503050405090304" pitchFamily="18" charset="0"/>
                <a:ea typeface="文鼎特粗宋简" panose="02010609010101010101" pitchFamily="49" charset="-122"/>
                <a:cs typeface="Times New Roman" panose="02020503050405090304" pitchFamily="18" charset="0"/>
                <a:sym typeface="+mn-ea"/>
              </a:rPr>
              <a:t>Scheduling</a:t>
            </a:r>
            <a:endParaRPr lang="zh-CN" altLang="en-US" sz="2400" dirty="0">
              <a:solidFill>
                <a:srgbClr val="8A0000"/>
              </a:solidFill>
              <a:latin typeface="Times New Roman" panose="02020503050405090304" pitchFamily="18" charset="0"/>
              <a:ea typeface="文鼎特粗宋简" panose="02010609010101010101" pitchFamily="49" charset="-122"/>
              <a:cs typeface="Times New Roman" panose="02020503050405090304" pitchFamily="18" charset="0"/>
            </a:endParaRPr>
          </a:p>
        </p:txBody>
      </p:sp>
      <p:pic>
        <p:nvPicPr>
          <p:cNvPr id="4" name="图片 3"/>
          <p:cNvPicPr>
            <a:picLocks noChangeAspect="1"/>
          </p:cNvPicPr>
          <p:nvPr/>
        </p:nvPicPr>
        <p:blipFill>
          <a:blip r:embed="rId6"/>
          <a:stretch>
            <a:fillRect/>
          </a:stretch>
        </p:blipFill>
        <p:spPr>
          <a:xfrm>
            <a:off x="1418218" y="4190484"/>
            <a:ext cx="3033256" cy="1847111"/>
          </a:xfrm>
          <a:prstGeom prst="rect">
            <a:avLst/>
          </a:prstGeom>
        </p:spPr>
      </p:pic>
      <p:pic>
        <p:nvPicPr>
          <p:cNvPr id="9" name="图片 8"/>
          <p:cNvPicPr>
            <a:picLocks noChangeAspect="1"/>
          </p:cNvPicPr>
          <p:nvPr/>
        </p:nvPicPr>
        <p:blipFill>
          <a:blip r:embed="rId7"/>
          <a:stretch>
            <a:fillRect/>
          </a:stretch>
        </p:blipFill>
        <p:spPr>
          <a:xfrm>
            <a:off x="4656252" y="4181548"/>
            <a:ext cx="2796594" cy="1860521"/>
          </a:xfrm>
          <a:prstGeom prst="rect">
            <a:avLst/>
          </a:prstGeom>
        </p:spPr>
      </p:pic>
      <p:pic>
        <p:nvPicPr>
          <p:cNvPr id="26" name="图片 25"/>
          <p:cNvPicPr>
            <a:picLocks noChangeAspect="1"/>
          </p:cNvPicPr>
          <p:nvPr/>
        </p:nvPicPr>
        <p:blipFill>
          <a:blip r:embed="rId8"/>
          <a:stretch>
            <a:fillRect/>
          </a:stretch>
        </p:blipFill>
        <p:spPr>
          <a:xfrm>
            <a:off x="7657624" y="4188254"/>
            <a:ext cx="3031331" cy="1847111"/>
          </a:xfrm>
          <a:prstGeom prst="rect">
            <a:avLst/>
          </a:prstGeom>
        </p:spPr>
      </p:pic>
      <p:pic>
        <p:nvPicPr>
          <p:cNvPr id="2" name="图片 1" descr="9b3d430b44010391438f6e58b30ce3b9"/>
          <p:cNvPicPr>
            <a:picLocks noChangeAspect="1"/>
          </p:cNvPicPr>
          <p:nvPr/>
        </p:nvPicPr>
        <p:blipFill>
          <a:blip r:embed="rId9">
            <a:duotone>
              <a:schemeClr val="accent6">
                <a:shade val="45000"/>
                <a:satMod val="135000"/>
              </a:schemeClr>
              <a:prstClr val="white"/>
            </a:duotone>
          </a:blip>
          <a:srcRect l="15773" r="21030"/>
          <a:stretch>
            <a:fillRect/>
          </a:stretch>
        </p:blipFill>
        <p:spPr>
          <a:xfrm rot="16200000">
            <a:off x="903604" y="37856"/>
            <a:ext cx="1437132" cy="1384463"/>
          </a:xfrm>
          <a:prstGeom prst="rect">
            <a:avLst/>
          </a:prstGeom>
        </p:spPr>
      </p:pic>
      <p:sp>
        <p:nvSpPr>
          <p:cNvPr id="3" name="TextBox 12"/>
          <p:cNvSpPr txBox="1"/>
          <p:nvPr/>
        </p:nvSpPr>
        <p:spPr>
          <a:xfrm>
            <a:off x="1022371" y="513562"/>
            <a:ext cx="1269042" cy="369332"/>
          </a:xfrm>
          <a:prstGeom prst="rect">
            <a:avLst/>
          </a:prstGeom>
          <a:noFill/>
        </p:spPr>
        <p:txBody>
          <a:bodyPr wrap="square" rtlCol="0">
            <a:spAutoFit/>
          </a:bodyPr>
          <a:lstStyle/>
          <a:p>
            <a:r>
              <a:rPr lang="en-US" altLang="zh-CN" dirty="0">
                <a:solidFill>
                  <a:schemeClr val="bg1"/>
                </a:solidFill>
                <a:latin typeface="Times New Roman" panose="02020503050405090304" pitchFamily="18" charset="0"/>
                <a:ea typeface="文鼎特粗宋简" panose="02010609010101010101" pitchFamily="49" charset="-122"/>
                <a:cs typeface="Times New Roman" panose="02020503050405090304" pitchFamily="18" charset="0"/>
              </a:rPr>
              <a:t>Chongqing</a:t>
            </a:r>
            <a:endParaRPr lang="zh-CN" altLang="en-US" dirty="0">
              <a:solidFill>
                <a:schemeClr val="bg1"/>
              </a:solidFill>
              <a:latin typeface="Times New Roman" panose="02020503050405090304" pitchFamily="18" charset="0"/>
              <a:ea typeface="文鼎特粗宋简" panose="02010609010101010101" pitchFamily="49" charset="-122"/>
              <a:cs typeface="Times New Roman" panose="02020503050405090304" pitchFamily="18" charset="0"/>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2"/>
          <p:cNvSpPr txBox="1"/>
          <p:nvPr>
            <p:custDataLst>
              <p:tags r:id="rId2"/>
            </p:custDataLst>
          </p:nvPr>
        </p:nvSpPr>
        <p:spPr>
          <a:xfrm>
            <a:off x="2265455" y="488651"/>
            <a:ext cx="4162560" cy="461665"/>
          </a:xfrm>
          <a:prstGeom prst="rect">
            <a:avLst/>
          </a:prstGeom>
          <a:noFill/>
        </p:spPr>
        <p:txBody>
          <a:bodyPr wrap="square" rtlCol="0" anchor="t">
            <a:spAutoFit/>
          </a:bodyPr>
          <a:lstStyle/>
          <a:p>
            <a:r>
              <a:rPr lang="en-US" altLang="zh-CN" sz="2400" dirty="0">
                <a:solidFill>
                  <a:srgbClr val="8A0000"/>
                </a:solidFill>
                <a:latin typeface="Times New Roman" panose="02020503050405090304" pitchFamily="18" charset="0"/>
                <a:ea typeface="方正大标宋简体" panose="02010601030101010101" pitchFamily="2" charset="-122"/>
                <a:cs typeface="Times New Roman" panose="02020503050405090304" pitchFamily="18" charset="0"/>
                <a:sym typeface="+mn-ea"/>
              </a:rPr>
              <a:t>DAY 6 - </a:t>
            </a:r>
            <a:r>
              <a:rPr lang="en-US" altLang="zh-CN" sz="2400" dirty="0">
                <a:solidFill>
                  <a:srgbClr val="8A0000"/>
                </a:solidFill>
                <a:latin typeface="Times New Roman" panose="02020503050405090304" pitchFamily="18" charset="0"/>
                <a:ea typeface="文鼎特粗宋简" panose="02010609010101010101" pitchFamily="49" charset="-122"/>
                <a:cs typeface="Times New Roman" panose="02020503050405090304" pitchFamily="18" charset="0"/>
                <a:sym typeface="+mn-ea"/>
              </a:rPr>
              <a:t>Scheduling</a:t>
            </a:r>
            <a:endParaRPr lang="zh-CN" altLang="en-US" sz="2400" dirty="0">
              <a:solidFill>
                <a:srgbClr val="8A0000"/>
              </a:solidFill>
              <a:latin typeface="Times New Roman" panose="02020503050405090304" pitchFamily="18" charset="0"/>
              <a:ea typeface="文鼎特粗宋简" panose="02010609010101010101" pitchFamily="49" charset="-122"/>
              <a:cs typeface="Times New Roman" panose="02020503050405090304" pitchFamily="18" charset="0"/>
            </a:endParaRPr>
          </a:p>
        </p:txBody>
      </p:sp>
      <p:sp>
        <p:nvSpPr>
          <p:cNvPr id="17" name="直角三角形 16"/>
          <p:cNvSpPr/>
          <p:nvPr/>
        </p:nvSpPr>
        <p:spPr>
          <a:xfrm flipH="1">
            <a:off x="9185910" y="5601335"/>
            <a:ext cx="3006090" cy="1256665"/>
          </a:xfrm>
          <a:prstGeom prst="r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19" name="矩形 18"/>
          <p:cNvSpPr/>
          <p:nvPr>
            <p:custDataLst>
              <p:tags r:id="rId3"/>
            </p:custDataLst>
          </p:nvPr>
        </p:nvSpPr>
        <p:spPr>
          <a:xfrm>
            <a:off x="10494868" y="6367878"/>
            <a:ext cx="1471878" cy="307777"/>
          </a:xfrm>
          <a:prstGeom prst="rect">
            <a:avLst/>
          </a:prstGeom>
          <a:noFill/>
          <a:ln>
            <a:noFill/>
          </a:ln>
        </p:spPr>
        <p:txBody>
          <a:bodyPr wrap="none" rtlCol="0" anchor="t">
            <a:spAutoFit/>
          </a:bodyPr>
          <a:lstStyle/>
          <a:p>
            <a:pPr algn="ctr"/>
            <a:r>
              <a:rPr lang="en-US" altLang="zh-CN" sz="1400" dirty="0" err="1">
                <a:ln w="15875">
                  <a:noFill/>
                </a:ln>
                <a:solidFill>
                  <a:schemeClr val="bg1"/>
                </a:solidFill>
                <a:effectLst/>
                <a:latin typeface="Times New Roman" panose="02020503050405090304" pitchFamily="18" charset="0"/>
                <a:ea typeface="华文仿宋" panose="02010600040101010101" pitchFamily="2" charset="-122"/>
                <a:cs typeface="Times New Roman" panose="02020503050405090304" pitchFamily="18" charset="0"/>
              </a:rPr>
              <a:t>China·</a:t>
            </a:r>
            <a:r>
              <a:rPr lang="en-US" altLang="zh-CN" sz="1400" dirty="0" err="1">
                <a:ln w="15875">
                  <a:noFill/>
                </a:ln>
                <a:solidFill>
                  <a:schemeClr val="bg1"/>
                </a:solidFill>
                <a:latin typeface="Times New Roman" panose="02020503050405090304" pitchFamily="18" charset="0"/>
                <a:ea typeface="华文仿宋" panose="02010600040101010101" pitchFamily="2" charset="-122"/>
                <a:cs typeface="Times New Roman" panose="02020503050405090304" pitchFamily="18" charset="0"/>
              </a:rPr>
              <a:t>Chongqing</a:t>
            </a:r>
            <a:endParaRPr lang="en-US" altLang="zh-CN" sz="1400" dirty="0">
              <a:ln w="15875">
                <a:noFill/>
              </a:ln>
              <a:solidFill>
                <a:schemeClr val="bg1"/>
              </a:solidFill>
              <a:effectLst/>
              <a:latin typeface="Times New Roman" panose="02020503050405090304" pitchFamily="18" charset="0"/>
              <a:ea typeface="华文仿宋" panose="02010600040101010101" pitchFamily="2" charset="-122"/>
              <a:cs typeface="Times New Roman" panose="02020503050405090304" pitchFamily="18" charset="0"/>
            </a:endParaRPr>
          </a:p>
        </p:txBody>
      </p:sp>
      <p:graphicFrame>
        <p:nvGraphicFramePr>
          <p:cNvPr id="18" name="表格 17"/>
          <p:cNvGraphicFramePr/>
          <p:nvPr>
            <p:custDataLst>
              <p:tags r:id="rId4"/>
            </p:custDataLst>
          </p:nvPr>
        </p:nvGraphicFramePr>
        <p:xfrm>
          <a:off x="1417955" y="1250588"/>
          <a:ext cx="9025255" cy="2463610"/>
        </p:xfrm>
        <a:graphic>
          <a:graphicData uri="http://schemas.openxmlformats.org/drawingml/2006/table">
            <a:tbl>
              <a:tblPr/>
              <a:tblGrid>
                <a:gridCol w="2358390">
                  <a:extLst>
                    <a:ext uri="{9D8B030D-6E8A-4147-A177-3AD203B41FA5}">
                      <a16:colId xmlns:a16="http://schemas.microsoft.com/office/drawing/2014/main" val="20000"/>
                    </a:ext>
                  </a:extLst>
                </a:gridCol>
                <a:gridCol w="6666865">
                  <a:extLst>
                    <a:ext uri="{9D8B030D-6E8A-4147-A177-3AD203B41FA5}">
                      <a16:colId xmlns:a16="http://schemas.microsoft.com/office/drawing/2014/main" val="20001"/>
                    </a:ext>
                  </a:extLst>
                </a:gridCol>
              </a:tblGrid>
              <a:tr h="631190">
                <a:tc>
                  <a:txBody>
                    <a:bodyPr/>
                    <a:lstStyle/>
                    <a:p>
                      <a:pPr marL="0" indent="0" algn="ctr" defTabSz="914400" rtl="0" eaLnBrk="1" latinLnBrk="0" hangingPunct="1">
                        <a:buNone/>
                      </a:pPr>
                      <a:r>
                        <a:rPr lang="en-US" sz="2000" b="0" kern="1200" dirty="0">
                          <a:solidFill>
                            <a:schemeClr val="bg1"/>
                          </a:solidFill>
                          <a:latin typeface="Times New Roman" panose="02020503050405090304" pitchFamily="18" charset="0"/>
                          <a:ea typeface="方正细黑一简体" panose="03000509000000000000" pitchFamily="65" charset="-122"/>
                          <a:cs typeface="Times New Roman" panose="02020503050405090304" pitchFamily="18" charset="0"/>
                        </a:rPr>
                        <a:t>DAY </a:t>
                      </a:r>
                      <a:r>
                        <a:rPr lang="en-US" altLang="zh-CN" sz="2000" b="0" kern="1200" dirty="0">
                          <a:solidFill>
                            <a:schemeClr val="bg1"/>
                          </a:solidFill>
                          <a:latin typeface="Times New Roman" panose="02020503050405090304" pitchFamily="18" charset="0"/>
                          <a:ea typeface="方正细黑一简体" panose="03000509000000000000" pitchFamily="65" charset="-122"/>
                          <a:cs typeface="Times New Roman" panose="02020503050405090304" pitchFamily="18" charset="0"/>
                        </a:rPr>
                        <a:t>6</a:t>
                      </a:r>
                      <a:endParaRPr lang="zh-CN" altLang="en-US" sz="2000" b="0" kern="1200" dirty="0">
                        <a:solidFill>
                          <a:schemeClr val="bg1"/>
                        </a:solidFill>
                        <a:latin typeface="Times New Roman" panose="02020503050405090304" pitchFamily="18" charset="0"/>
                        <a:ea typeface="方正细黑一简体" panose="03000509000000000000" pitchFamily="65" charset="-122"/>
                        <a:cs typeface="Times New Roman" panose="02020503050405090304" pitchFamily="18"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50000"/>
                      </a:schemeClr>
                    </a:solidFill>
                  </a:tcPr>
                </a:tc>
                <a:tc>
                  <a:txBody>
                    <a:bodyPr/>
                    <a:lstStyle/>
                    <a:p>
                      <a:pPr marL="0" indent="0" algn="ctr" defTabSz="914400" rtl="0" eaLnBrk="1" latinLnBrk="0" hangingPunct="1">
                        <a:buNone/>
                      </a:pPr>
                      <a:r>
                        <a:rPr lang="en-US" altLang="en-US" sz="2000" b="0" kern="1200" dirty="0">
                          <a:solidFill>
                            <a:schemeClr val="bg1"/>
                          </a:solidFill>
                          <a:latin typeface="Times New Roman" panose="02020503050405090304" pitchFamily="18" charset="0"/>
                          <a:ea typeface="方正细黑一简体" panose="03000509000000000000" pitchFamily="65" charset="-122"/>
                          <a:cs typeface="Times New Roman" panose="02020503050405090304" pitchFamily="18" charset="0"/>
                        </a:rPr>
                        <a:t>City Tour</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50000"/>
                      </a:schemeClr>
                    </a:solidFill>
                  </a:tcPr>
                </a:tc>
                <a:extLst>
                  <a:ext uri="{0D108BD9-81ED-4DB2-BD59-A6C34878D82A}">
                    <a16:rowId xmlns:a16="http://schemas.microsoft.com/office/drawing/2014/main" val="10000"/>
                  </a:ext>
                </a:extLst>
              </a:tr>
              <a:tr h="1449705">
                <a:tc>
                  <a:txBody>
                    <a:bodyPr/>
                    <a:lstStyle/>
                    <a:p>
                      <a:pPr marL="0" indent="0" algn="ctr" defTabSz="914400" rtl="0" eaLnBrk="1" latinLnBrk="0" hangingPunct="1">
                        <a:buNone/>
                      </a:pPr>
                      <a:r>
                        <a:rPr lang="en-US" altLang="zh-CN" sz="2000" b="0" kern="1200" dirty="0">
                          <a:solidFill>
                            <a:schemeClr val="tx1"/>
                          </a:solidFill>
                          <a:latin typeface="Times New Roman" panose="02020503050405090304" pitchFamily="18" charset="0"/>
                          <a:ea typeface="方正细黑一简体" panose="03000509000000000000" pitchFamily="65" charset="-122"/>
                          <a:cs typeface="Times New Roman" panose="02020503050405090304" pitchFamily="18" charset="0"/>
                        </a:rPr>
                        <a:t>Beauty of Chongqing: Cityscape</a:t>
                      </a:r>
                      <a:endParaRPr lang="zh-CN" altLang="en-US" sz="2000" b="0" kern="1200" dirty="0">
                        <a:solidFill>
                          <a:schemeClr val="tx1"/>
                        </a:solidFill>
                        <a:latin typeface="Times New Roman" panose="02020503050405090304" pitchFamily="18" charset="0"/>
                        <a:ea typeface="方正细黑一简体" panose="03000509000000000000" pitchFamily="65" charset="-122"/>
                        <a:cs typeface="Times New Roman" panose="02020503050405090304" pitchFamily="18"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marL="0" indent="0" algn="l" defTabSz="914400" rtl="0" eaLnBrk="1" latinLnBrk="0" hangingPunct="1">
                        <a:lnSpc>
                          <a:spcPct val="150000"/>
                        </a:lnSpc>
                        <a:buNone/>
                      </a:pPr>
                      <a:r>
                        <a:rPr lang="en-US" altLang="zh-CN" sz="2000" b="0" kern="1200" dirty="0">
                          <a:solidFill>
                            <a:schemeClr val="tx1"/>
                          </a:solidFill>
                          <a:latin typeface="Times New Roman" panose="02020503050405090304" pitchFamily="18" charset="0"/>
                          <a:ea typeface="方正细黑一简体" panose="03000509000000000000" pitchFamily="65" charset="-122"/>
                          <a:cs typeface="Times New Roman" panose="02020503050405090304" pitchFamily="18" charset="0"/>
                        </a:rPr>
                        <a:t>1. Sightseeing TESTBED2</a:t>
                      </a:r>
                    </a:p>
                    <a:p>
                      <a:pPr marL="0" indent="0" algn="l" defTabSz="914400" rtl="0" eaLnBrk="1" latinLnBrk="0" hangingPunct="1">
                        <a:lnSpc>
                          <a:spcPct val="150000"/>
                        </a:lnSpc>
                        <a:buNone/>
                      </a:pPr>
                      <a:r>
                        <a:rPr lang="en-US" altLang="zh-CN" sz="2000" b="0" kern="1200" dirty="0">
                          <a:solidFill>
                            <a:schemeClr val="tx1"/>
                          </a:solidFill>
                          <a:latin typeface="Times New Roman" panose="02020503050405090304" pitchFamily="18" charset="0"/>
                          <a:ea typeface="方正细黑一简体" panose="03000509000000000000" pitchFamily="65" charset="-122"/>
                          <a:cs typeface="Times New Roman" panose="02020503050405090304" pitchFamily="18" charset="0"/>
                        </a:rPr>
                        <a:t>2. </a:t>
                      </a:r>
                      <a:r>
                        <a:rPr lang="en-US" altLang="zh-CN" sz="2000" b="0" kern="1200" dirty="0">
                          <a:solidFill>
                            <a:schemeClr val="tx1"/>
                          </a:solidFill>
                          <a:latin typeface="Times New Roman" panose="02020503050405090304" pitchFamily="18" charset="0"/>
                          <a:ea typeface="方正细黑一简体" panose="03000509000000000000" pitchFamily="65" charset="-122"/>
                          <a:cs typeface="Times New Roman" panose="02020503050405090304" pitchFamily="18" charset="0"/>
                          <a:sym typeface="+mn-ea"/>
                        </a:rPr>
                        <a:t>Mountain City Trail, Eighteen Tiers in Chongqing</a:t>
                      </a:r>
                      <a:endParaRPr lang="zh-CN" altLang="en-US" sz="2000" b="0" kern="1200" dirty="0">
                        <a:solidFill>
                          <a:schemeClr val="tx1"/>
                        </a:solidFill>
                        <a:latin typeface="Times New Roman" panose="02020503050405090304" pitchFamily="18" charset="0"/>
                        <a:ea typeface="方正细黑一简体" panose="03000509000000000000" pitchFamily="65" charset="-122"/>
                        <a:cs typeface="Times New Roman" panose="02020503050405090304" pitchFamily="18" charset="0"/>
                      </a:endParaRPr>
                    </a:p>
                    <a:p>
                      <a:pPr marL="0" indent="0" algn="l" defTabSz="914400" rtl="0" eaLnBrk="1" latinLnBrk="0" hangingPunct="1">
                        <a:lnSpc>
                          <a:spcPct val="150000"/>
                        </a:lnSpc>
                        <a:buNone/>
                      </a:pPr>
                      <a:r>
                        <a:rPr lang="en-US" altLang="zh-CN" sz="2000" b="0" kern="1200" dirty="0">
                          <a:solidFill>
                            <a:schemeClr val="tx1"/>
                          </a:solidFill>
                          <a:latin typeface="Times New Roman" panose="02020503050405090304" pitchFamily="18" charset="0"/>
                          <a:ea typeface="方正细黑一简体" panose="03000509000000000000" pitchFamily="65" charset="-122"/>
                          <a:cs typeface="Times New Roman" panose="02020503050405090304" pitchFamily="18" charset="0"/>
                        </a:rPr>
                        <a:t>3. Yangtze River Cableway,</a:t>
                      </a:r>
                      <a:r>
                        <a:rPr lang="en-US" altLang="zh-CN" sz="2000" b="0" kern="1200" dirty="0">
                          <a:solidFill>
                            <a:schemeClr val="tx1"/>
                          </a:solidFill>
                          <a:latin typeface="Times New Roman" panose="02020503050405090304" pitchFamily="18" charset="0"/>
                          <a:ea typeface="方正细黑一简体" panose="03000509000000000000" pitchFamily="65" charset="-122"/>
                          <a:cs typeface="Times New Roman" panose="02020503050405090304" pitchFamily="18" charset="0"/>
                          <a:sym typeface="+mn-ea"/>
                        </a:rPr>
                        <a:t> Liberation Monument Food Street</a:t>
                      </a:r>
                      <a:endParaRPr lang="zh-CN" altLang="en-US" sz="2000" b="0" kern="1200" dirty="0">
                        <a:solidFill>
                          <a:schemeClr val="tx1"/>
                        </a:solidFill>
                        <a:latin typeface="Times New Roman" panose="02020503050405090304" pitchFamily="18" charset="0"/>
                        <a:ea typeface="方正细黑一简体" panose="03000509000000000000" pitchFamily="65" charset="-122"/>
                        <a:cs typeface="Times New Roman" panose="02020503050405090304" pitchFamily="18" charset="0"/>
                      </a:endParaRPr>
                    </a:p>
                    <a:p>
                      <a:pPr marL="0" indent="0" algn="l" defTabSz="914400" rtl="0" eaLnBrk="1" latinLnBrk="0" hangingPunct="1">
                        <a:lnSpc>
                          <a:spcPct val="150000"/>
                        </a:lnSpc>
                        <a:buNone/>
                      </a:pPr>
                      <a:r>
                        <a:rPr lang="en-US" altLang="zh-CN" sz="2000" b="0" kern="1200" dirty="0">
                          <a:solidFill>
                            <a:schemeClr val="tx1"/>
                          </a:solidFill>
                          <a:latin typeface="Times New Roman" panose="02020503050405090304" pitchFamily="18" charset="0"/>
                          <a:ea typeface="方正细黑一简体" panose="03000509000000000000" pitchFamily="65" charset="-122"/>
                          <a:cs typeface="Times New Roman" panose="02020503050405090304" pitchFamily="18" charset="0"/>
                        </a:rPr>
                        <a:t>4. </a:t>
                      </a:r>
                      <a:r>
                        <a:rPr lang="en-US" altLang="zh-CN" sz="2000" b="0" kern="1200" dirty="0">
                          <a:solidFill>
                            <a:schemeClr val="tx1"/>
                          </a:solidFill>
                          <a:latin typeface="Times New Roman" panose="02020503050405090304" pitchFamily="18" charset="0"/>
                          <a:ea typeface="方正细黑一简体" panose="03000509000000000000" pitchFamily="65" charset="-122"/>
                          <a:cs typeface="Times New Roman" panose="02020503050405090304" pitchFamily="18" charset="0"/>
                          <a:sym typeface="+mn-ea"/>
                        </a:rPr>
                        <a:t>Night Scene:</a:t>
                      </a:r>
                      <a:r>
                        <a:rPr lang="zh-CN" altLang="en-US" sz="2000" b="0" kern="1200" dirty="0">
                          <a:solidFill>
                            <a:schemeClr val="tx1"/>
                          </a:solidFill>
                          <a:latin typeface="Times New Roman" panose="02020503050405090304" pitchFamily="18" charset="0"/>
                          <a:ea typeface="方正细黑一简体" panose="03000509000000000000" pitchFamily="65" charset="-122"/>
                          <a:cs typeface="Times New Roman" panose="02020503050405090304" pitchFamily="18" charset="0"/>
                          <a:sym typeface="+mn-ea"/>
                        </a:rPr>
                        <a:t> </a:t>
                      </a:r>
                      <a:r>
                        <a:rPr lang="en-US" altLang="zh-CN" sz="2000" b="0" kern="1200" dirty="0">
                          <a:solidFill>
                            <a:schemeClr val="tx1"/>
                          </a:solidFill>
                          <a:latin typeface="Times New Roman" panose="02020503050405090304" pitchFamily="18" charset="0"/>
                          <a:ea typeface="方正细黑一简体" panose="03000509000000000000" pitchFamily="65" charset="-122"/>
                          <a:cs typeface="Times New Roman" panose="02020503050405090304" pitchFamily="18" charset="0"/>
                          <a:sym typeface="+mn-ea"/>
                        </a:rPr>
                        <a:t>Yangtze River and Jialing River</a:t>
                      </a:r>
                      <a:endParaRPr lang="en-US" altLang="en-US" sz="2000" b="0" kern="1200" dirty="0">
                        <a:solidFill>
                          <a:schemeClr val="tx1"/>
                        </a:solidFill>
                        <a:latin typeface="Times New Roman" panose="02020503050405090304" pitchFamily="18" charset="0"/>
                        <a:ea typeface="方正细黑一简体" panose="03000509000000000000" pitchFamily="65" charset="-122"/>
                        <a:cs typeface="Times New Roman" panose="02020503050405090304" pitchFamily="18" charset="0"/>
                      </a:endParaRP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pic>
        <p:nvPicPr>
          <p:cNvPr id="21" name="图片 20"/>
          <p:cNvPicPr>
            <a:picLocks noChangeAspect="1"/>
          </p:cNvPicPr>
          <p:nvPr/>
        </p:nvPicPr>
        <p:blipFill>
          <a:blip r:embed="rId6"/>
          <a:stretch>
            <a:fillRect/>
          </a:stretch>
        </p:blipFill>
        <p:spPr>
          <a:xfrm>
            <a:off x="1418219" y="4201455"/>
            <a:ext cx="2667140" cy="1778093"/>
          </a:xfrm>
          <a:prstGeom prst="rect">
            <a:avLst/>
          </a:prstGeom>
        </p:spPr>
      </p:pic>
      <p:pic>
        <p:nvPicPr>
          <p:cNvPr id="22" name="图片 21"/>
          <p:cNvPicPr>
            <a:picLocks noChangeAspect="1"/>
          </p:cNvPicPr>
          <p:nvPr/>
        </p:nvPicPr>
        <p:blipFill>
          <a:blip r:embed="rId7"/>
          <a:stretch>
            <a:fillRect/>
          </a:stretch>
        </p:blipFill>
        <p:spPr>
          <a:xfrm>
            <a:off x="4465745" y="4200522"/>
            <a:ext cx="2671150" cy="1779028"/>
          </a:xfrm>
          <a:prstGeom prst="rect">
            <a:avLst/>
          </a:prstGeom>
        </p:spPr>
      </p:pic>
      <p:pic>
        <p:nvPicPr>
          <p:cNvPr id="23" name="图片 22"/>
          <p:cNvPicPr>
            <a:picLocks noChangeAspect="1"/>
          </p:cNvPicPr>
          <p:nvPr/>
        </p:nvPicPr>
        <p:blipFill>
          <a:blip r:embed="rId8"/>
          <a:stretch>
            <a:fillRect/>
          </a:stretch>
        </p:blipFill>
        <p:spPr>
          <a:xfrm>
            <a:off x="7477909" y="4209265"/>
            <a:ext cx="2926547" cy="1779027"/>
          </a:xfrm>
          <a:prstGeom prst="rect">
            <a:avLst/>
          </a:prstGeom>
        </p:spPr>
      </p:pic>
      <p:pic>
        <p:nvPicPr>
          <p:cNvPr id="2" name="图片 1" descr="9b3d430b44010391438f6e58b30ce3b9"/>
          <p:cNvPicPr>
            <a:picLocks noChangeAspect="1"/>
          </p:cNvPicPr>
          <p:nvPr/>
        </p:nvPicPr>
        <p:blipFill>
          <a:blip r:embed="rId9">
            <a:duotone>
              <a:schemeClr val="accent6">
                <a:shade val="45000"/>
                <a:satMod val="135000"/>
              </a:schemeClr>
              <a:prstClr val="white"/>
            </a:duotone>
          </a:blip>
          <a:srcRect l="15773" r="21030"/>
          <a:stretch>
            <a:fillRect/>
          </a:stretch>
        </p:blipFill>
        <p:spPr>
          <a:xfrm rot="16200000">
            <a:off x="903604" y="37856"/>
            <a:ext cx="1437132" cy="1384463"/>
          </a:xfrm>
          <a:prstGeom prst="rect">
            <a:avLst/>
          </a:prstGeom>
        </p:spPr>
      </p:pic>
      <p:sp>
        <p:nvSpPr>
          <p:cNvPr id="3" name="TextBox 12"/>
          <p:cNvSpPr txBox="1"/>
          <p:nvPr/>
        </p:nvSpPr>
        <p:spPr>
          <a:xfrm>
            <a:off x="1022371" y="491790"/>
            <a:ext cx="1269042" cy="369332"/>
          </a:xfrm>
          <a:prstGeom prst="rect">
            <a:avLst/>
          </a:prstGeom>
          <a:noFill/>
        </p:spPr>
        <p:txBody>
          <a:bodyPr wrap="square" rtlCol="0">
            <a:spAutoFit/>
          </a:bodyPr>
          <a:lstStyle/>
          <a:p>
            <a:r>
              <a:rPr lang="en-US" altLang="zh-CN" dirty="0">
                <a:solidFill>
                  <a:schemeClr val="bg1"/>
                </a:solidFill>
                <a:latin typeface="Times New Roman" panose="02020503050405090304" pitchFamily="18" charset="0"/>
                <a:ea typeface="文鼎特粗宋简" panose="02010609010101010101" pitchFamily="49" charset="-122"/>
                <a:cs typeface="Times New Roman" panose="02020503050405090304" pitchFamily="18" charset="0"/>
              </a:rPr>
              <a:t>Chongqing</a:t>
            </a:r>
            <a:endParaRPr lang="zh-CN" altLang="en-US" dirty="0">
              <a:solidFill>
                <a:schemeClr val="bg1"/>
              </a:solidFill>
              <a:latin typeface="Times New Roman" panose="02020503050405090304" pitchFamily="18" charset="0"/>
              <a:ea typeface="文鼎特粗宋简" panose="02010609010101010101" pitchFamily="49" charset="-122"/>
              <a:cs typeface="Times New Roman" panose="02020503050405090304" pitchFamily="18" charset="0"/>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2"/>
          <p:cNvSpPr txBox="1"/>
          <p:nvPr>
            <p:custDataLst>
              <p:tags r:id="rId2"/>
            </p:custDataLst>
          </p:nvPr>
        </p:nvSpPr>
        <p:spPr>
          <a:xfrm>
            <a:off x="2281784" y="483210"/>
            <a:ext cx="4080918" cy="461665"/>
          </a:xfrm>
          <a:prstGeom prst="rect">
            <a:avLst/>
          </a:prstGeom>
          <a:noFill/>
        </p:spPr>
        <p:txBody>
          <a:bodyPr wrap="square" rtlCol="0" anchor="t">
            <a:spAutoFit/>
          </a:bodyPr>
          <a:lstStyle/>
          <a:p>
            <a:r>
              <a:rPr lang="en-US" altLang="zh-CN" sz="2400" dirty="0">
                <a:solidFill>
                  <a:srgbClr val="8A0000"/>
                </a:solidFill>
                <a:latin typeface="Times New Roman" panose="02020503050405090304" pitchFamily="18" charset="0"/>
                <a:ea typeface="方正大标宋简体" panose="02010601030101010101" pitchFamily="2" charset="-122"/>
                <a:cs typeface="Times New Roman" panose="02020503050405090304" pitchFamily="18" charset="0"/>
                <a:sym typeface="+mn-ea"/>
              </a:rPr>
              <a:t>DAY 7 - </a:t>
            </a:r>
            <a:r>
              <a:rPr lang="en-US" altLang="zh-CN" sz="2400" dirty="0">
                <a:solidFill>
                  <a:srgbClr val="8A0000"/>
                </a:solidFill>
                <a:latin typeface="Times New Roman" panose="02020503050405090304" pitchFamily="18" charset="0"/>
                <a:ea typeface="文鼎特粗宋简" panose="02010609010101010101" pitchFamily="49" charset="-122"/>
                <a:cs typeface="Times New Roman" panose="02020503050405090304" pitchFamily="18" charset="0"/>
                <a:sym typeface="+mn-ea"/>
              </a:rPr>
              <a:t>Scheduling</a:t>
            </a:r>
            <a:endParaRPr lang="zh-CN" altLang="en-US" sz="2400" dirty="0">
              <a:solidFill>
                <a:srgbClr val="8A0000"/>
              </a:solidFill>
              <a:latin typeface="Times New Roman" panose="02020503050405090304" pitchFamily="18" charset="0"/>
              <a:ea typeface="文鼎特粗宋简" panose="02010609010101010101" pitchFamily="49" charset="-122"/>
              <a:cs typeface="Times New Roman" panose="02020503050405090304" pitchFamily="18" charset="0"/>
            </a:endParaRPr>
          </a:p>
        </p:txBody>
      </p:sp>
      <p:sp>
        <p:nvSpPr>
          <p:cNvPr id="18" name="直角三角形 17"/>
          <p:cNvSpPr/>
          <p:nvPr/>
        </p:nvSpPr>
        <p:spPr>
          <a:xfrm flipH="1">
            <a:off x="9185910" y="5601335"/>
            <a:ext cx="3006090" cy="1256665"/>
          </a:xfrm>
          <a:prstGeom prst="r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20" name="矩形 19"/>
          <p:cNvSpPr/>
          <p:nvPr>
            <p:custDataLst>
              <p:tags r:id="rId3"/>
            </p:custDataLst>
          </p:nvPr>
        </p:nvSpPr>
        <p:spPr>
          <a:xfrm>
            <a:off x="10494868" y="6367878"/>
            <a:ext cx="1471878" cy="307777"/>
          </a:xfrm>
          <a:prstGeom prst="rect">
            <a:avLst/>
          </a:prstGeom>
          <a:noFill/>
          <a:ln>
            <a:noFill/>
          </a:ln>
        </p:spPr>
        <p:txBody>
          <a:bodyPr wrap="none" rtlCol="0" anchor="t">
            <a:spAutoFit/>
          </a:bodyPr>
          <a:lstStyle/>
          <a:p>
            <a:pPr algn="ctr"/>
            <a:r>
              <a:rPr lang="en-US" altLang="zh-CN" sz="1400" dirty="0" err="1">
                <a:ln w="15875">
                  <a:noFill/>
                </a:ln>
                <a:solidFill>
                  <a:schemeClr val="bg1"/>
                </a:solidFill>
                <a:effectLst/>
                <a:latin typeface="Times New Roman" panose="02020503050405090304" pitchFamily="18" charset="0"/>
                <a:ea typeface="华文仿宋" panose="02010600040101010101" pitchFamily="2" charset="-122"/>
                <a:cs typeface="Times New Roman" panose="02020503050405090304" pitchFamily="18" charset="0"/>
              </a:rPr>
              <a:t>China·C</a:t>
            </a:r>
            <a:r>
              <a:rPr lang="en-US" altLang="zh-CN" sz="1400" dirty="0" err="1">
                <a:ln w="15875">
                  <a:noFill/>
                </a:ln>
                <a:solidFill>
                  <a:schemeClr val="bg1"/>
                </a:solidFill>
                <a:latin typeface="Times New Roman" panose="02020503050405090304" pitchFamily="18" charset="0"/>
                <a:ea typeface="华文仿宋" panose="02010600040101010101" pitchFamily="2" charset="-122"/>
                <a:cs typeface="Times New Roman" panose="02020503050405090304" pitchFamily="18" charset="0"/>
              </a:rPr>
              <a:t>hongqing</a:t>
            </a:r>
            <a:endParaRPr lang="en-US" altLang="zh-CN" sz="1400" dirty="0">
              <a:ln w="15875">
                <a:noFill/>
              </a:ln>
              <a:solidFill>
                <a:schemeClr val="bg1"/>
              </a:solidFill>
              <a:effectLst/>
              <a:latin typeface="Times New Roman" panose="02020503050405090304" pitchFamily="18" charset="0"/>
              <a:ea typeface="华文仿宋" panose="02010600040101010101" pitchFamily="2" charset="-122"/>
              <a:cs typeface="Times New Roman" panose="02020503050405090304" pitchFamily="18" charset="0"/>
            </a:endParaRPr>
          </a:p>
        </p:txBody>
      </p:sp>
      <p:graphicFrame>
        <p:nvGraphicFramePr>
          <p:cNvPr id="19" name="表格 18"/>
          <p:cNvGraphicFramePr/>
          <p:nvPr>
            <p:custDataLst>
              <p:tags r:id="rId4"/>
            </p:custDataLst>
          </p:nvPr>
        </p:nvGraphicFramePr>
        <p:xfrm>
          <a:off x="1554292" y="1460964"/>
          <a:ext cx="8493125" cy="903764"/>
        </p:xfrm>
        <a:graphic>
          <a:graphicData uri="http://schemas.openxmlformats.org/drawingml/2006/table">
            <a:tbl>
              <a:tblPr/>
              <a:tblGrid>
                <a:gridCol w="2219325">
                  <a:extLst>
                    <a:ext uri="{9D8B030D-6E8A-4147-A177-3AD203B41FA5}">
                      <a16:colId xmlns:a16="http://schemas.microsoft.com/office/drawing/2014/main" val="20000"/>
                    </a:ext>
                  </a:extLst>
                </a:gridCol>
                <a:gridCol w="6273800">
                  <a:extLst>
                    <a:ext uri="{9D8B030D-6E8A-4147-A177-3AD203B41FA5}">
                      <a16:colId xmlns:a16="http://schemas.microsoft.com/office/drawing/2014/main" val="20001"/>
                    </a:ext>
                  </a:extLst>
                </a:gridCol>
              </a:tblGrid>
              <a:tr h="299560">
                <a:tc>
                  <a:txBody>
                    <a:bodyPr/>
                    <a:lstStyle/>
                    <a:p>
                      <a:pPr indent="0" algn="ctr">
                        <a:buNone/>
                      </a:pPr>
                      <a:r>
                        <a:rPr lang="en-US" sz="2400" b="0" dirty="0">
                          <a:solidFill>
                            <a:schemeClr val="bg1"/>
                          </a:solidFill>
                          <a:latin typeface="Times New Roman" panose="02020503050405090304" pitchFamily="18" charset="0"/>
                          <a:ea typeface="方正细黑一简体" panose="03000509000000000000" pitchFamily="65" charset="-122"/>
                          <a:cs typeface="Times New Roman" panose="02020503050405090304" pitchFamily="18" charset="0"/>
                        </a:rPr>
                        <a:t>DAY </a:t>
                      </a:r>
                      <a:r>
                        <a:rPr lang="en-US" altLang="zh-CN" sz="2400" b="0" dirty="0">
                          <a:solidFill>
                            <a:schemeClr val="bg1"/>
                          </a:solidFill>
                          <a:latin typeface="Times New Roman" panose="02020503050405090304" pitchFamily="18" charset="0"/>
                          <a:ea typeface="方正细黑一简体" panose="03000509000000000000" pitchFamily="65" charset="-122"/>
                          <a:cs typeface="Times New Roman" panose="02020503050405090304" pitchFamily="18" charset="0"/>
                        </a:rPr>
                        <a:t>7</a:t>
                      </a:r>
                      <a:endParaRPr lang="zh-CN" altLang="en-US" sz="2400" b="0" dirty="0">
                        <a:solidFill>
                          <a:schemeClr val="bg1"/>
                        </a:solidFill>
                        <a:latin typeface="Times New Roman" panose="02020503050405090304" pitchFamily="18" charset="0"/>
                        <a:ea typeface="方正细黑一简体" panose="03000509000000000000" pitchFamily="65" charset="-122"/>
                        <a:cs typeface="Times New Roman" panose="02020503050405090304" pitchFamily="18"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50000"/>
                      </a:schemeClr>
                    </a:solidFill>
                  </a:tcPr>
                </a:tc>
                <a:tc>
                  <a:txBody>
                    <a:bodyPr/>
                    <a:lstStyle/>
                    <a:p>
                      <a:pPr indent="0" algn="ctr">
                        <a:buNone/>
                      </a:pPr>
                      <a:r>
                        <a:rPr lang="en-US" altLang="en-US" sz="2400" b="0" dirty="0">
                          <a:solidFill>
                            <a:schemeClr val="bg1"/>
                          </a:solidFill>
                          <a:latin typeface="Times New Roman" panose="02020503050405090304" pitchFamily="18" charset="0"/>
                          <a:ea typeface="方正细黑一简体" panose="03000509000000000000" pitchFamily="65" charset="-122"/>
                          <a:cs typeface="Times New Roman" panose="02020503050405090304" pitchFamily="18" charset="0"/>
                        </a:rPr>
                        <a:t>See you again, China!</a:t>
                      </a: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50000"/>
                      </a:schemeClr>
                    </a:solidFill>
                  </a:tcPr>
                </a:tc>
                <a:extLst>
                  <a:ext uri="{0D108BD9-81ED-4DB2-BD59-A6C34878D82A}">
                    <a16:rowId xmlns:a16="http://schemas.microsoft.com/office/drawing/2014/main" val="10000"/>
                  </a:ext>
                </a:extLst>
              </a:tr>
              <a:tr h="479584">
                <a:tc>
                  <a:txBody>
                    <a:bodyPr/>
                    <a:lstStyle/>
                    <a:p>
                      <a:pPr indent="0" algn="ctr">
                        <a:buNone/>
                      </a:pPr>
                      <a:r>
                        <a:rPr lang="en-US" altLang="zh-CN" sz="2400" b="0" dirty="0">
                          <a:solidFill>
                            <a:schemeClr val="tx1"/>
                          </a:solidFill>
                          <a:latin typeface="Times New Roman" panose="02020503050405090304" pitchFamily="18" charset="0"/>
                          <a:ea typeface="方正细黑一简体" panose="03000509000000000000" pitchFamily="65" charset="-122"/>
                          <a:cs typeface="Times New Roman" panose="02020503050405090304" pitchFamily="18" charset="0"/>
                        </a:rPr>
                        <a:t>Return</a:t>
                      </a:r>
                      <a:endParaRPr lang="zh-CN" altLang="en-US" sz="2400" b="0" dirty="0">
                        <a:solidFill>
                          <a:schemeClr val="tx1"/>
                        </a:solidFill>
                        <a:latin typeface="Times New Roman" panose="02020503050405090304" pitchFamily="18" charset="0"/>
                        <a:ea typeface="方正细黑一简体" panose="03000509000000000000" pitchFamily="65" charset="-122"/>
                        <a:cs typeface="Times New Roman" panose="02020503050405090304" pitchFamily="18"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altLang="zh-CN" sz="24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Fly back to </a:t>
                      </a:r>
                      <a:r>
                        <a:rPr lang="en-US" altLang="zh-CN" sz="2400" dirty="0">
                          <a:latin typeface="Times New Roman" panose="02020503050405090304" pitchFamily="18" charset="0"/>
                          <a:ea typeface="Yu Gothic" panose="020B0400000000000000" pitchFamily="34" charset="-128"/>
                          <a:cs typeface="Times New Roman" panose="02020503050405090304" pitchFamily="18" charset="0"/>
                          <a:sym typeface="+mn-ea"/>
                        </a:rPr>
                        <a:t>Indonesia</a:t>
                      </a:r>
                      <a:endParaRPr lang="en-US" altLang="zh-CN" sz="24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endParaRP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pic>
        <p:nvPicPr>
          <p:cNvPr id="2" name="图片 1" descr="9b3d430b44010391438f6e58b30ce3b9"/>
          <p:cNvPicPr>
            <a:picLocks noChangeAspect="1"/>
          </p:cNvPicPr>
          <p:nvPr/>
        </p:nvPicPr>
        <p:blipFill>
          <a:blip r:embed="rId6">
            <a:duotone>
              <a:schemeClr val="accent6">
                <a:shade val="45000"/>
                <a:satMod val="135000"/>
              </a:schemeClr>
              <a:prstClr val="white"/>
            </a:duotone>
          </a:blip>
          <a:srcRect l="15773" r="21030"/>
          <a:stretch>
            <a:fillRect/>
          </a:stretch>
        </p:blipFill>
        <p:spPr>
          <a:xfrm rot="16200000">
            <a:off x="903604" y="37856"/>
            <a:ext cx="1437132" cy="1384463"/>
          </a:xfrm>
          <a:prstGeom prst="rect">
            <a:avLst/>
          </a:prstGeom>
        </p:spPr>
      </p:pic>
      <p:sp>
        <p:nvSpPr>
          <p:cNvPr id="3" name="TextBox 12"/>
          <p:cNvSpPr txBox="1"/>
          <p:nvPr/>
        </p:nvSpPr>
        <p:spPr>
          <a:xfrm>
            <a:off x="973384" y="546220"/>
            <a:ext cx="1269042" cy="369332"/>
          </a:xfrm>
          <a:prstGeom prst="rect">
            <a:avLst/>
          </a:prstGeom>
          <a:noFill/>
        </p:spPr>
        <p:txBody>
          <a:bodyPr wrap="square" rtlCol="0">
            <a:spAutoFit/>
          </a:bodyPr>
          <a:lstStyle/>
          <a:p>
            <a:r>
              <a:rPr lang="en-US" altLang="zh-CN" dirty="0">
                <a:solidFill>
                  <a:schemeClr val="bg1"/>
                </a:solidFill>
                <a:latin typeface="Times New Roman" panose="02020503050405090304" pitchFamily="18" charset="0"/>
                <a:ea typeface="文鼎特粗宋简" panose="02010609010101010101" pitchFamily="49" charset="-122"/>
                <a:cs typeface="Times New Roman" panose="02020503050405090304" pitchFamily="18" charset="0"/>
              </a:rPr>
              <a:t>Chongqing</a:t>
            </a:r>
            <a:endParaRPr lang="zh-CN" altLang="en-US" dirty="0">
              <a:solidFill>
                <a:schemeClr val="bg1"/>
              </a:solidFill>
              <a:latin typeface="Times New Roman" panose="02020503050405090304" pitchFamily="18" charset="0"/>
              <a:ea typeface="文鼎特粗宋简" panose="02010609010101010101" pitchFamily="49" charset="-122"/>
              <a:cs typeface="Times New Roman" panose="02020503050405090304" pitchFamily="18" charset="0"/>
            </a:endParaRPr>
          </a:p>
        </p:txBody>
      </p:sp>
      <p:pic>
        <p:nvPicPr>
          <p:cNvPr id="4" name="图片 3" descr="/Users/joanna/Desktop/WechatIMG4128.jpgWechatIMG4128"/>
          <p:cNvPicPr>
            <a:picLocks noChangeAspect="1"/>
          </p:cNvPicPr>
          <p:nvPr/>
        </p:nvPicPr>
        <p:blipFill>
          <a:blip r:embed="rId7"/>
          <a:srcRect l="-341" t="1390" r="341" b="46975"/>
          <a:stretch>
            <a:fillRect/>
          </a:stretch>
        </p:blipFill>
        <p:spPr>
          <a:xfrm>
            <a:off x="4443712" y="3429000"/>
            <a:ext cx="3110885" cy="1944303"/>
          </a:xfrm>
          <a:prstGeom prst="rect">
            <a:avLst/>
          </a:prstGeom>
        </p:spPr>
      </p:pic>
      <p:pic>
        <p:nvPicPr>
          <p:cNvPr id="5" name="图片 4" descr="/Users/joanna/Desktop/WechatIMG4129.jpgWechatIMG4129"/>
          <p:cNvPicPr>
            <a:picLocks noChangeAspect="1"/>
          </p:cNvPicPr>
          <p:nvPr/>
        </p:nvPicPr>
        <p:blipFill>
          <a:blip r:embed="rId8"/>
          <a:srcRect l="3432" r="3432"/>
          <a:stretch>
            <a:fillRect/>
          </a:stretch>
        </p:blipFill>
        <p:spPr>
          <a:xfrm>
            <a:off x="8135363" y="3429000"/>
            <a:ext cx="2915658" cy="1944302"/>
          </a:xfrm>
          <a:prstGeom prst="rect">
            <a:avLst/>
          </a:prstGeom>
        </p:spPr>
      </p:pic>
      <p:pic>
        <p:nvPicPr>
          <p:cNvPr id="8" name="Picture 2" descr="知乎丨中俄大学校长论坛，你想了解的都在这里-北京大学国际合作部"/>
          <p:cNvPicPr>
            <a:picLocks noChangeAspect="1" noChangeArrowheads="1"/>
          </p:cNvPicPr>
          <p:nvPr/>
        </p:nvPicPr>
        <p:blipFill>
          <a:blip r:embed="rId9"/>
          <a:srcRect/>
          <a:stretch>
            <a:fillRect/>
          </a:stretch>
        </p:blipFill>
        <p:spPr bwMode="auto">
          <a:xfrm>
            <a:off x="935050" y="3429000"/>
            <a:ext cx="2927897" cy="194430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764506" y="891259"/>
            <a:ext cx="3841116" cy="461665"/>
          </a:xfrm>
          <a:prstGeom prst="rect">
            <a:avLst/>
          </a:prstGeom>
          <a:noFill/>
        </p:spPr>
        <p:txBody>
          <a:bodyPr wrap="none" rtlCol="0">
            <a:spAutoFit/>
          </a:bodyPr>
          <a:lstStyle/>
          <a:p>
            <a:r>
              <a:rPr lang="en-US" altLang="zh-CN" sz="2400" dirty="0">
                <a:solidFill>
                  <a:srgbClr val="8A0000"/>
                </a:solidFill>
                <a:latin typeface="Times New Roman" panose="02020503050405090304" pitchFamily="18" charset="0"/>
                <a:ea typeface="方正细黑一简体" panose="03000509000000000000" pitchFamily="65" charset="-122"/>
                <a:cs typeface="Times New Roman" panose="02020503050405090304" pitchFamily="18" charset="0"/>
              </a:rPr>
              <a:t>【</a:t>
            </a:r>
            <a:r>
              <a:rPr lang="en-US" altLang="zh-CN" sz="2400" b="1" dirty="0">
                <a:latin typeface="Times New Roman" panose="02020503050405090304" pitchFamily="18" charset="0"/>
                <a:cs typeface="Times New Roman" panose="02020503050405090304" pitchFamily="18" charset="0"/>
              </a:rPr>
              <a:t> Itinerary Specification</a:t>
            </a:r>
            <a:r>
              <a:rPr lang="en-US" altLang="zh-CN" sz="2400" dirty="0">
                <a:solidFill>
                  <a:srgbClr val="8A0000"/>
                </a:solidFill>
                <a:latin typeface="Times New Roman" panose="02020503050405090304" pitchFamily="18" charset="0"/>
                <a:ea typeface="方正细黑一简体" panose="03000509000000000000" pitchFamily="65" charset="-122"/>
                <a:cs typeface="Times New Roman" panose="02020503050405090304" pitchFamily="18" charset="0"/>
              </a:rPr>
              <a:t>】</a:t>
            </a:r>
            <a:endParaRPr kumimoji="1" lang="zh-CN" altLang="en-US" sz="2400" dirty="0">
              <a:solidFill>
                <a:srgbClr val="8A0000"/>
              </a:solidFill>
              <a:latin typeface="Times New Roman" panose="02020503050405090304" pitchFamily="18" charset="0"/>
              <a:cs typeface="Times New Roman" panose="02020503050405090304" pitchFamily="18" charset="0"/>
            </a:endParaRPr>
          </a:p>
        </p:txBody>
      </p:sp>
      <p:pic>
        <p:nvPicPr>
          <p:cNvPr id="3" name="图片 2"/>
          <p:cNvPicPr>
            <a:picLocks noChangeAspect="1"/>
          </p:cNvPicPr>
          <p:nvPr/>
        </p:nvPicPr>
        <p:blipFill>
          <a:blip r:embed="rId3"/>
          <a:stretch>
            <a:fillRect/>
          </a:stretch>
        </p:blipFill>
        <p:spPr>
          <a:xfrm>
            <a:off x="271780" y="1419225"/>
            <a:ext cx="11647805" cy="5274945"/>
          </a:xfrm>
          <a:prstGeom prst="rect">
            <a:avLst/>
          </a:prstGeom>
        </p:spPr>
      </p:pic>
      <p:sp>
        <p:nvSpPr>
          <p:cNvPr id="9" name="文本框 8"/>
          <p:cNvSpPr txBox="1"/>
          <p:nvPr/>
        </p:nvSpPr>
        <p:spPr>
          <a:xfrm>
            <a:off x="1183640" y="883920"/>
            <a:ext cx="9941560" cy="5890260"/>
          </a:xfrm>
          <a:prstGeom prst="rect">
            <a:avLst/>
          </a:prstGeom>
          <a:noFill/>
        </p:spPr>
        <p:txBody>
          <a:bodyPr wrap="square" rtlCol="0">
            <a:noAutofit/>
          </a:bodyPr>
          <a:lstStyle/>
          <a:p>
            <a:pPr>
              <a:lnSpc>
                <a:spcPct val="150000"/>
              </a:lnSpc>
            </a:pPr>
            <a:endParaRPr lang="en-US" altLang="zh-CN" sz="2000" b="1" dirty="0">
              <a:solidFill>
                <a:schemeClr val="bg1"/>
              </a:solidFill>
              <a:latin typeface="Times New Roman" panose="02020503050405090304" pitchFamily="18" charset="0"/>
              <a:ea typeface="宋体" pitchFamily="2" charset="-122"/>
              <a:cs typeface="Times New Roman" panose="02020503050405090304" pitchFamily="18" charset="0"/>
            </a:endParaRPr>
          </a:p>
          <a:p>
            <a:pPr marL="342900" indent="-342900">
              <a:lnSpc>
                <a:spcPct val="150000"/>
              </a:lnSpc>
              <a:buFont typeface="Wingdings" panose="05000000000000000000" pitchFamily="2" charset="2"/>
              <a:buChar char="Ø"/>
            </a:pPr>
            <a:r>
              <a:rPr lang="en-US" altLang="zh-CN" sz="2400" b="1" dirty="0">
                <a:solidFill>
                  <a:schemeClr val="bg1"/>
                </a:solidFill>
                <a:effectLst>
                  <a:outerShdw blurRad="38100" dist="38100" dir="2700000" algn="tl">
                    <a:srgbClr val="000000">
                      <a:alpha val="43137"/>
                    </a:srgbClr>
                  </a:outerShdw>
                </a:effectLst>
                <a:latin typeface="Times New Roman" panose="02020503050405090304" pitchFamily="18" charset="0"/>
                <a:ea typeface="宋体" pitchFamily="2" charset="-122"/>
                <a:cs typeface="Times New Roman" panose="02020503050405090304" pitchFamily="18" charset="0"/>
              </a:rPr>
              <a:t>High-standard Luxury Configuration through the Whole Study Tour</a:t>
            </a:r>
          </a:p>
          <a:p>
            <a:pPr>
              <a:lnSpc>
                <a:spcPct val="150000"/>
              </a:lnSpc>
            </a:pPr>
            <a:r>
              <a:rPr lang="en-US" altLang="zh-CN" sz="2000" b="1" dirty="0">
                <a:solidFill>
                  <a:schemeClr val="bg1"/>
                </a:solidFill>
                <a:latin typeface="Times New Roman" panose="02020503050405090304" pitchFamily="18" charset="0"/>
                <a:ea typeface="宋体" pitchFamily="2" charset="-122"/>
                <a:cs typeface="Times New Roman" panose="02020503050405090304" pitchFamily="18" charset="0"/>
              </a:rPr>
              <a:t>I. Travel Time</a:t>
            </a:r>
            <a:r>
              <a:rPr lang="zh-CN" altLang="en-US" sz="2000" b="1" dirty="0">
                <a:solidFill>
                  <a:schemeClr val="bg1"/>
                </a:solidFill>
                <a:latin typeface="Times New Roman" panose="02020503050405090304" pitchFamily="18" charset="0"/>
                <a:ea typeface="宋体" pitchFamily="2" charset="-122"/>
                <a:cs typeface="Times New Roman" panose="02020503050405090304" pitchFamily="18" charset="0"/>
              </a:rPr>
              <a:t>：</a:t>
            </a:r>
            <a:r>
              <a:rPr lang="en-US" altLang="zh-CN" sz="2000" dirty="0">
                <a:solidFill>
                  <a:schemeClr val="bg1"/>
                </a:solidFill>
                <a:latin typeface="Times New Roman" panose="02020503050405090304" pitchFamily="18" charset="0"/>
                <a:ea typeface="宋体" pitchFamily="2" charset="-122"/>
                <a:cs typeface="Times New Roman" panose="02020503050405090304" pitchFamily="18" charset="0"/>
              </a:rPr>
              <a:t>7 days of immersive experience and exchange in China</a:t>
            </a:r>
          </a:p>
          <a:p>
            <a:pPr>
              <a:lnSpc>
                <a:spcPct val="150000"/>
              </a:lnSpc>
            </a:pPr>
            <a:r>
              <a:rPr lang="en-US" altLang="zh-CN" sz="2000" b="1" dirty="0">
                <a:solidFill>
                  <a:schemeClr val="bg1"/>
                </a:solidFill>
                <a:latin typeface="Times New Roman" panose="02020503050405090304" pitchFamily="18" charset="0"/>
                <a:ea typeface="宋体" pitchFamily="2" charset="-122"/>
                <a:cs typeface="Times New Roman" panose="02020503050405090304" pitchFamily="18" charset="0"/>
              </a:rPr>
              <a:t>II. Hotel</a:t>
            </a:r>
            <a:r>
              <a:rPr lang="zh-CN" altLang="en-US" sz="2000" b="1" dirty="0">
                <a:solidFill>
                  <a:schemeClr val="bg1"/>
                </a:solidFill>
                <a:latin typeface="Times New Roman" panose="02020503050405090304" pitchFamily="18" charset="0"/>
                <a:ea typeface="宋体" pitchFamily="2" charset="-122"/>
                <a:cs typeface="Times New Roman" panose="02020503050405090304" pitchFamily="18" charset="0"/>
              </a:rPr>
              <a:t>：</a:t>
            </a:r>
            <a:r>
              <a:rPr lang="en-US" altLang="zh-CN" sz="2000" dirty="0">
                <a:solidFill>
                  <a:schemeClr val="bg1"/>
                </a:solidFill>
                <a:latin typeface="Times New Roman" panose="02020503050405090304" pitchFamily="18" charset="0"/>
                <a:ea typeface="宋体" pitchFamily="2" charset="-122"/>
                <a:cs typeface="Times New Roman" panose="02020503050405090304" pitchFamily="18" charset="0"/>
              </a:rPr>
              <a:t>Luxury four-star hotel</a:t>
            </a:r>
            <a:r>
              <a:rPr lang="zh-CN" altLang="en-US" sz="2000" dirty="0">
                <a:solidFill>
                  <a:schemeClr val="bg1"/>
                </a:solidFill>
                <a:latin typeface="Times New Roman" panose="02020503050405090304" pitchFamily="18" charset="0"/>
                <a:ea typeface="宋体" pitchFamily="2" charset="-122"/>
                <a:cs typeface="Times New Roman" panose="02020503050405090304" pitchFamily="18" charset="0"/>
              </a:rPr>
              <a:t>（</a:t>
            </a:r>
            <a:r>
              <a:rPr lang="en-US" altLang="zh-CN" sz="2000" i="1" dirty="0">
                <a:solidFill>
                  <a:schemeClr val="bg1"/>
                </a:solidFill>
                <a:latin typeface="Times New Roman" panose="02020503050405090304" pitchFamily="18" charset="0"/>
                <a:ea typeface="宋体" pitchFamily="2" charset="-122"/>
                <a:cs typeface="Times New Roman" panose="02020503050405090304" pitchFamily="18" charset="0"/>
              </a:rPr>
              <a:t>Except for college experience</a:t>
            </a:r>
            <a:r>
              <a:rPr lang="zh-CN" altLang="en-US" sz="2000" dirty="0">
                <a:solidFill>
                  <a:schemeClr val="bg1"/>
                </a:solidFill>
                <a:latin typeface="Times New Roman" panose="02020503050405090304" pitchFamily="18" charset="0"/>
                <a:ea typeface="宋体" pitchFamily="2" charset="-122"/>
                <a:cs typeface="Times New Roman" panose="02020503050405090304" pitchFamily="18" charset="0"/>
              </a:rPr>
              <a:t>）</a:t>
            </a:r>
            <a:endParaRPr lang="en-US" altLang="zh-CN" sz="2000" dirty="0">
              <a:solidFill>
                <a:schemeClr val="bg1"/>
              </a:solidFill>
              <a:latin typeface="Times New Roman" panose="02020503050405090304" pitchFamily="18" charset="0"/>
              <a:ea typeface="宋体" pitchFamily="2" charset="-122"/>
              <a:cs typeface="Times New Roman" panose="02020503050405090304" pitchFamily="18" charset="0"/>
            </a:endParaRPr>
          </a:p>
          <a:p>
            <a:pPr>
              <a:lnSpc>
                <a:spcPct val="150000"/>
              </a:lnSpc>
            </a:pPr>
            <a:r>
              <a:rPr lang="en-US" altLang="zh-CN" sz="2000" b="1" dirty="0">
                <a:solidFill>
                  <a:schemeClr val="bg1"/>
                </a:solidFill>
                <a:latin typeface="Times New Roman" panose="02020503050405090304" pitchFamily="18" charset="0"/>
                <a:ea typeface="宋体" pitchFamily="2" charset="-122"/>
                <a:cs typeface="Times New Roman" panose="02020503050405090304" pitchFamily="18" charset="0"/>
              </a:rPr>
              <a:t>III. Catering</a:t>
            </a:r>
            <a:r>
              <a:rPr lang="zh-CN" altLang="en-US" sz="2000" b="1" dirty="0">
                <a:solidFill>
                  <a:schemeClr val="bg1"/>
                </a:solidFill>
                <a:latin typeface="Times New Roman" panose="02020503050405090304" pitchFamily="18" charset="0"/>
                <a:ea typeface="宋体" pitchFamily="2" charset="-122"/>
                <a:cs typeface="Times New Roman" panose="02020503050405090304" pitchFamily="18" charset="0"/>
              </a:rPr>
              <a:t>：</a:t>
            </a:r>
            <a:r>
              <a:rPr lang="en-US" altLang="zh-CN" sz="2000" dirty="0">
                <a:solidFill>
                  <a:schemeClr val="bg1"/>
                </a:solidFill>
                <a:latin typeface="Times New Roman" panose="02020503050405090304" pitchFamily="18" charset="0"/>
                <a:ea typeface="宋体" pitchFamily="2" charset="-122"/>
                <a:cs typeface="Times New Roman" panose="02020503050405090304" pitchFamily="18" charset="0"/>
              </a:rPr>
              <a:t>Four-star Hotel Buffet, local popular restaurant, etc. </a:t>
            </a:r>
            <a:r>
              <a:rPr lang="zh-CN" altLang="en-US" sz="2000" dirty="0">
                <a:solidFill>
                  <a:schemeClr val="bg1"/>
                </a:solidFill>
                <a:latin typeface="Times New Roman" panose="02020503050405090304" pitchFamily="18" charset="0"/>
                <a:ea typeface="宋体" pitchFamily="2" charset="-122"/>
                <a:cs typeface="Times New Roman" panose="02020503050405090304" pitchFamily="18" charset="0"/>
              </a:rPr>
              <a:t>（</a:t>
            </a:r>
            <a:r>
              <a:rPr lang="en-US" altLang="zh-CN" sz="2000" i="1" dirty="0">
                <a:solidFill>
                  <a:schemeClr val="bg1"/>
                </a:solidFill>
                <a:latin typeface="Times New Roman" panose="02020503050405090304" pitchFamily="18" charset="0"/>
                <a:ea typeface="宋体" pitchFamily="2" charset="-122"/>
                <a:cs typeface="Times New Roman" panose="02020503050405090304" pitchFamily="18" charset="0"/>
              </a:rPr>
              <a:t>Except for college experience</a:t>
            </a:r>
            <a:r>
              <a:rPr lang="zh-CN" altLang="en-US" sz="2000" dirty="0">
                <a:solidFill>
                  <a:schemeClr val="bg1"/>
                </a:solidFill>
                <a:latin typeface="Times New Roman" panose="02020503050405090304" pitchFamily="18" charset="0"/>
                <a:ea typeface="宋体" pitchFamily="2" charset="-122"/>
                <a:cs typeface="Times New Roman" panose="02020503050405090304" pitchFamily="18" charset="0"/>
              </a:rPr>
              <a:t>）</a:t>
            </a:r>
            <a:endParaRPr lang="en-US" altLang="zh-CN" sz="2000" dirty="0">
              <a:solidFill>
                <a:schemeClr val="bg1"/>
              </a:solidFill>
              <a:latin typeface="Times New Roman" panose="02020503050405090304" pitchFamily="18" charset="0"/>
              <a:ea typeface="宋体" pitchFamily="2" charset="-122"/>
              <a:cs typeface="Times New Roman" panose="02020503050405090304" pitchFamily="18" charset="0"/>
            </a:endParaRPr>
          </a:p>
          <a:p>
            <a:pPr>
              <a:lnSpc>
                <a:spcPct val="150000"/>
              </a:lnSpc>
            </a:pPr>
            <a:r>
              <a:rPr lang="en-US" altLang="zh-CN" sz="2000" b="1" dirty="0">
                <a:solidFill>
                  <a:schemeClr val="bg1"/>
                </a:solidFill>
                <a:latin typeface="Times New Roman" panose="02020503050405090304" pitchFamily="18" charset="0"/>
                <a:ea typeface="宋体" pitchFamily="2" charset="-122"/>
                <a:cs typeface="Times New Roman" panose="02020503050405090304" pitchFamily="18" charset="0"/>
              </a:rPr>
              <a:t>IV. Transportation: </a:t>
            </a:r>
            <a:r>
              <a:rPr lang="en-US" altLang="zh-CN" sz="2000" dirty="0">
                <a:solidFill>
                  <a:schemeClr val="bg1"/>
                </a:solidFill>
                <a:latin typeface="Times New Roman" panose="02020503050405090304" pitchFamily="18" charset="0"/>
                <a:ea typeface="宋体" pitchFamily="2" charset="-122"/>
                <a:cs typeface="Times New Roman" panose="02020503050405090304" pitchFamily="18" charset="0"/>
              </a:rPr>
              <a:t>Luxury Special Car</a:t>
            </a:r>
            <a:r>
              <a:rPr lang="zh-CN" altLang="en-US" sz="2000" dirty="0">
                <a:solidFill>
                  <a:schemeClr val="bg1"/>
                </a:solidFill>
                <a:latin typeface="Times New Roman" panose="02020503050405090304" pitchFamily="18" charset="0"/>
                <a:ea typeface="宋体" pitchFamily="2" charset="-122"/>
                <a:cs typeface="Times New Roman" panose="02020503050405090304" pitchFamily="18" charset="0"/>
              </a:rPr>
              <a:t>（</a:t>
            </a:r>
            <a:r>
              <a:rPr lang="en-US" altLang="zh-CN" sz="2000" i="1" dirty="0">
                <a:solidFill>
                  <a:schemeClr val="bg1"/>
                </a:solidFill>
                <a:latin typeface="Times New Roman" panose="02020503050405090304" pitchFamily="18" charset="0"/>
                <a:ea typeface="宋体" pitchFamily="2" charset="-122"/>
                <a:cs typeface="Times New Roman" panose="02020503050405090304" pitchFamily="18" charset="0"/>
              </a:rPr>
              <a:t>With full-time driver</a:t>
            </a:r>
            <a:r>
              <a:rPr lang="zh-CN" altLang="en-US" sz="2000" dirty="0">
                <a:solidFill>
                  <a:schemeClr val="bg1"/>
                </a:solidFill>
                <a:latin typeface="Times New Roman" panose="02020503050405090304" pitchFamily="18" charset="0"/>
                <a:ea typeface="宋体" pitchFamily="2" charset="-122"/>
                <a:cs typeface="Times New Roman" panose="02020503050405090304" pitchFamily="18" charset="0"/>
              </a:rPr>
              <a:t>）</a:t>
            </a:r>
            <a:endParaRPr lang="en-US" altLang="zh-CN" sz="2000" dirty="0">
              <a:solidFill>
                <a:schemeClr val="bg1"/>
              </a:solidFill>
              <a:latin typeface="Times New Roman" panose="02020503050405090304" pitchFamily="18" charset="0"/>
              <a:ea typeface="宋体" pitchFamily="2" charset="-122"/>
              <a:cs typeface="Times New Roman" panose="02020503050405090304" pitchFamily="18" charset="0"/>
            </a:endParaRPr>
          </a:p>
          <a:p>
            <a:pPr>
              <a:lnSpc>
                <a:spcPct val="150000"/>
              </a:lnSpc>
            </a:pPr>
            <a:r>
              <a:rPr lang="en-US" altLang="zh-CN" sz="2000" b="1" dirty="0">
                <a:solidFill>
                  <a:schemeClr val="bg1"/>
                </a:solidFill>
                <a:latin typeface="Times New Roman" panose="02020503050405090304" pitchFamily="18" charset="0"/>
                <a:ea typeface="宋体" pitchFamily="2" charset="-122"/>
                <a:cs typeface="Times New Roman" panose="02020503050405090304" pitchFamily="18" charset="0"/>
              </a:rPr>
              <a:t>V. Content</a:t>
            </a:r>
            <a:r>
              <a:rPr lang="zh-CN" altLang="en-US" sz="2000" b="1" dirty="0">
                <a:solidFill>
                  <a:schemeClr val="bg1"/>
                </a:solidFill>
                <a:latin typeface="Times New Roman" panose="02020503050405090304" pitchFamily="18" charset="0"/>
                <a:ea typeface="宋体" pitchFamily="2" charset="-122"/>
                <a:cs typeface="Times New Roman" panose="02020503050405090304" pitchFamily="18" charset="0"/>
              </a:rPr>
              <a:t>：</a:t>
            </a:r>
            <a:r>
              <a:rPr lang="en-US" altLang="zh-CN" sz="2000" dirty="0">
                <a:solidFill>
                  <a:schemeClr val="bg1"/>
                </a:solidFill>
                <a:latin typeface="Times New Roman" panose="02020503050405090304" pitchFamily="18" charset="0"/>
                <a:ea typeface="宋体" pitchFamily="2" charset="-122"/>
                <a:cs typeface="Times New Roman" panose="02020503050405090304" pitchFamily="18" charset="0"/>
              </a:rPr>
              <a:t>Attractive scenic spots &amp; High-quality research and learning experience</a:t>
            </a:r>
            <a:endParaRPr lang="en-US" altLang="zh-CN" sz="2000" b="1" dirty="0">
              <a:solidFill>
                <a:schemeClr val="bg1"/>
              </a:solidFill>
              <a:latin typeface="Times New Roman" panose="02020503050405090304" pitchFamily="18" charset="0"/>
              <a:ea typeface="宋体" pitchFamily="2" charset="-122"/>
              <a:cs typeface="Times New Roman" panose="02020503050405090304" pitchFamily="18" charset="0"/>
            </a:endParaRPr>
          </a:p>
          <a:p>
            <a:pPr>
              <a:lnSpc>
                <a:spcPct val="150000"/>
              </a:lnSpc>
            </a:pPr>
            <a:r>
              <a:rPr lang="en-US" altLang="zh-CN" sz="2000" b="1" dirty="0">
                <a:solidFill>
                  <a:schemeClr val="bg1"/>
                </a:solidFill>
                <a:latin typeface="Times New Roman" panose="02020503050405090304" pitchFamily="18" charset="0"/>
                <a:ea typeface="宋体" pitchFamily="2" charset="-122"/>
                <a:cs typeface="Times New Roman" panose="02020503050405090304" pitchFamily="18" charset="0"/>
              </a:rPr>
              <a:t>VI. Fee</a:t>
            </a:r>
            <a:r>
              <a:rPr lang="zh-CN" altLang="en-US" sz="2000" b="1" dirty="0">
                <a:solidFill>
                  <a:schemeClr val="bg1"/>
                </a:solidFill>
                <a:latin typeface="Times New Roman" panose="02020503050405090304" pitchFamily="18" charset="0"/>
                <a:ea typeface="宋体" pitchFamily="2" charset="-122"/>
                <a:cs typeface="Times New Roman" panose="02020503050405090304" pitchFamily="18" charset="0"/>
              </a:rPr>
              <a:t>：</a:t>
            </a:r>
            <a:r>
              <a:rPr lang="en-US" altLang="zh-CN" sz="2000" b="1" dirty="0">
                <a:solidFill>
                  <a:schemeClr val="bg1"/>
                </a:solidFill>
                <a:latin typeface="Times New Roman" panose="02020503050405090304" pitchFamily="18" charset="0"/>
                <a:ea typeface="宋体" pitchFamily="2" charset="-122"/>
                <a:cs typeface="Times New Roman" panose="02020503050405090304" pitchFamily="18" charset="0"/>
              </a:rPr>
              <a:t>  </a:t>
            </a:r>
            <a:r>
              <a:rPr lang="en-US" altLang="zh-CN" sz="2000" strike="sngStrike" dirty="0">
                <a:solidFill>
                  <a:schemeClr val="bg1"/>
                </a:solidFill>
                <a:latin typeface="Times New Roman" panose="02020503050405090304" pitchFamily="18" charset="0"/>
                <a:ea typeface="宋体" pitchFamily="2" charset="-122"/>
                <a:cs typeface="Times New Roman" panose="02020503050405090304" pitchFamily="18" charset="0"/>
              </a:rPr>
              <a:t>8,000 RMB/person</a:t>
            </a:r>
            <a:r>
              <a:rPr lang="en-US" altLang="zh-CN" sz="2000" dirty="0">
                <a:solidFill>
                  <a:schemeClr val="bg1"/>
                </a:solidFill>
                <a:latin typeface="Times New Roman" panose="02020503050405090304" pitchFamily="18" charset="0"/>
                <a:ea typeface="宋体" pitchFamily="2" charset="-122"/>
                <a:cs typeface="Times New Roman" panose="02020503050405090304" pitchFamily="18" charset="0"/>
              </a:rPr>
              <a:t> (t</a:t>
            </a:r>
            <a:r>
              <a:rPr lang="en-US" altLang="zh-CN" sz="2000" dirty="0">
                <a:solidFill>
                  <a:schemeClr val="bg1"/>
                </a:solidFill>
                <a:latin typeface="Times New Roman" panose="02020503050405090304" pitchFamily="18" charset="0"/>
                <a:ea typeface="宋体" pitchFamily="2" charset="-122"/>
                <a:cs typeface="Times New Roman" panose="02020503050405090304" pitchFamily="18" charset="0"/>
                <a:sym typeface="+mn-ea"/>
              </a:rPr>
              <a:t>he previous group fee) </a:t>
            </a:r>
            <a:endParaRPr lang="en-US" altLang="zh-CN" sz="2000" dirty="0">
              <a:solidFill>
                <a:schemeClr val="bg1"/>
              </a:solidFill>
              <a:latin typeface="Times New Roman" panose="02020503050405090304" pitchFamily="18" charset="0"/>
              <a:ea typeface="宋体" pitchFamily="2" charset="-122"/>
              <a:cs typeface="Times New Roman" panose="02020503050405090304" pitchFamily="18" charset="0"/>
            </a:endParaRPr>
          </a:p>
          <a:p>
            <a:pPr>
              <a:lnSpc>
                <a:spcPct val="150000"/>
              </a:lnSpc>
            </a:pPr>
            <a:r>
              <a:rPr lang="en-US" altLang="zh-CN" sz="2000" dirty="0">
                <a:solidFill>
                  <a:schemeClr val="bg1"/>
                </a:solidFill>
                <a:latin typeface="Times New Roman" panose="02020503050405090304" pitchFamily="18" charset="0"/>
                <a:ea typeface="宋体" pitchFamily="2" charset="-122"/>
                <a:cs typeface="Times New Roman" panose="02020503050405090304" pitchFamily="18" charset="0"/>
              </a:rPr>
              <a:t>                  </a:t>
            </a:r>
            <a:r>
              <a:rPr lang="en-US" altLang="zh-CN" sz="2400" dirty="0">
                <a:solidFill>
                  <a:schemeClr val="bg1"/>
                </a:solidFill>
                <a:latin typeface="Times New Roman" panose="02020503050405090304" pitchFamily="18" charset="0"/>
                <a:ea typeface="宋体" pitchFamily="2" charset="-122"/>
                <a:cs typeface="Times New Roman" panose="02020503050405090304" pitchFamily="18" charset="0"/>
              </a:rPr>
              <a:t>2</a:t>
            </a:r>
            <a:r>
              <a:rPr lang="en-US" altLang="zh-CN" sz="2400" dirty="0">
                <a:solidFill>
                  <a:schemeClr val="bg1"/>
                </a:solidFill>
                <a:latin typeface="Times New Roman" panose="02020503050405090304" pitchFamily="18" charset="0"/>
                <a:ea typeface="宋体" pitchFamily="2" charset="-122"/>
                <a:cs typeface="Times New Roman" panose="02020503050405090304" pitchFamily="18" charset="0"/>
                <a:sym typeface="+mn-ea"/>
              </a:rPr>
              <a:t>,</a:t>
            </a:r>
            <a:r>
              <a:rPr lang="en-US" altLang="zh-CN" sz="2400" dirty="0">
                <a:solidFill>
                  <a:schemeClr val="bg1"/>
                </a:solidFill>
                <a:latin typeface="Times New Roman" panose="02020503050405090304" pitchFamily="18" charset="0"/>
                <a:ea typeface="宋体" pitchFamily="2" charset="-122"/>
                <a:cs typeface="Times New Roman" panose="02020503050405090304" pitchFamily="18" charset="0"/>
              </a:rPr>
              <a:t>000 RMB/person</a:t>
            </a:r>
            <a:r>
              <a:rPr lang="en-US" altLang="zh-CN" sz="2000" dirty="0">
                <a:solidFill>
                  <a:schemeClr val="bg1"/>
                </a:solidFill>
                <a:latin typeface="Times New Roman" panose="02020503050405090304" pitchFamily="18" charset="0"/>
                <a:ea typeface="宋体" pitchFamily="2" charset="-122"/>
                <a:cs typeface="Times New Roman" panose="02020503050405090304" pitchFamily="18" charset="0"/>
              </a:rPr>
              <a:t> (excluding air tickets &amp; visa)</a:t>
            </a:r>
          </a:p>
          <a:p>
            <a:pPr>
              <a:lnSpc>
                <a:spcPct val="150000"/>
              </a:lnSpc>
            </a:pPr>
            <a:r>
              <a:rPr lang="en-US" altLang="zh-CN" sz="2000" i="1" dirty="0">
                <a:solidFill>
                  <a:schemeClr val="bg1"/>
                </a:solidFill>
                <a:latin typeface="Times New Roman" panose="02020503050405090304" pitchFamily="18" charset="0"/>
                <a:ea typeface="宋体" pitchFamily="2" charset="-122"/>
                <a:cs typeface="Times New Roman" panose="02020503050405090304" pitchFamily="18" charset="0"/>
              </a:rPr>
              <a:t>Note：The tour fee is subsidized by the Belt and Road Cultural Development Special Fund of the China Literature and Art Foundation.</a:t>
            </a:r>
            <a:endParaRPr lang="en-US" altLang="zh-CN" sz="2000" dirty="0">
              <a:solidFill>
                <a:schemeClr val="bg1"/>
              </a:solidFill>
              <a:latin typeface="Times New Roman" panose="02020503050405090304" pitchFamily="18" charset="0"/>
              <a:ea typeface="宋体" pitchFamily="2" charset="-122"/>
              <a:cs typeface="Times New Roman" panose="02020503050405090304" pitchFamily="18" charset="0"/>
            </a:endParaRPr>
          </a:p>
          <a:p>
            <a:pPr>
              <a:lnSpc>
                <a:spcPct val="150000"/>
              </a:lnSpc>
            </a:pPr>
            <a:r>
              <a:rPr lang="en-US" altLang="zh-CN" sz="2000" b="1" dirty="0">
                <a:solidFill>
                  <a:schemeClr val="bg1"/>
                </a:solidFill>
                <a:latin typeface="Times New Roman" panose="02020503050405090304" pitchFamily="18" charset="0"/>
                <a:ea typeface="宋体" pitchFamily="2" charset="-122"/>
                <a:cs typeface="Times New Roman" panose="02020503050405090304" pitchFamily="18" charset="0"/>
              </a:rPr>
              <a:t>    </a:t>
            </a:r>
            <a:endParaRPr lang="zh-CN" altLang="en-US" sz="2000" b="1" dirty="0">
              <a:solidFill>
                <a:schemeClr val="bg1"/>
              </a:solidFill>
              <a:latin typeface="Times New Roman" panose="02020503050405090304" pitchFamily="18" charset="0"/>
              <a:ea typeface="宋体" pitchFamily="2" charset="-122"/>
              <a:cs typeface="Times New Roman" panose="02020503050405090304" pitchFamily="18" charset="0"/>
            </a:endParaRPr>
          </a:p>
          <a:p>
            <a:pPr>
              <a:lnSpc>
                <a:spcPct val="150000"/>
              </a:lnSpc>
            </a:pPr>
            <a:endParaRPr lang="zh-CN" altLang="en-US" sz="2000" dirty="0">
              <a:solidFill>
                <a:schemeClr val="bg1"/>
              </a:solidFill>
              <a:latin typeface="Times New Roman" panose="02020503050405090304" pitchFamily="18" charset="0"/>
              <a:ea typeface="方正细黑一简体" panose="03000509000000000000" pitchFamily="65" charset="-122"/>
              <a:cs typeface="Times New Roman" panose="02020503050405090304" pitchFamily="18" charset="0"/>
            </a:endParaRPr>
          </a:p>
        </p:txBody>
      </p:sp>
      <p:sp>
        <p:nvSpPr>
          <p:cNvPr id="4" name="标题 1"/>
          <p:cNvSpPr txBox="1"/>
          <p:nvPr/>
        </p:nvSpPr>
        <p:spPr>
          <a:xfrm>
            <a:off x="838198" y="229750"/>
            <a:ext cx="10811329" cy="511628"/>
          </a:xfrm>
          <a:prstGeom prst="rect">
            <a:avLst/>
          </a:prstGeom>
        </p:spPr>
        <p:txBody>
          <a:bodyPr vert="horz" lIns="91440" tIns="45720" rIns="91440" bIns="45720" rtlCol="0" anchor="b">
            <a:normAutofit fontScale="97500"/>
          </a:bodyPr>
          <a:lst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a:lstStyle>
          <a:p>
            <a:r>
              <a:rPr lang="en-US" altLang="zh-CN" dirty="0">
                <a:latin typeface="Times New Roman" panose="02020503050405090304" pitchFamily="18" charset="0"/>
                <a:ea typeface="Yu Gothic" panose="020B0400000000000000" pitchFamily="34" charset="-128"/>
                <a:cs typeface="Times New Roman" panose="02020503050405090304" pitchFamily="18" charset="0"/>
                <a:sym typeface="+mn-ea"/>
              </a:rPr>
              <a:t>Indonesian</a:t>
            </a:r>
            <a:r>
              <a:rPr lang="en-US" altLang="zh-CN" dirty="0">
                <a:latin typeface="Times New Roman" panose="02020503050405090304" pitchFamily="18" charset="0"/>
                <a:ea typeface="Yu Gothic" panose="020B0400000000000000" pitchFamily="34" charset="-128"/>
                <a:cs typeface="Times New Roman" panose="02020503050405090304" pitchFamily="18" charset="0"/>
              </a:rPr>
              <a:t> Presidents Group</a:t>
            </a:r>
            <a:r>
              <a:rPr lang="zh-CN" altLang="en-US" dirty="0">
                <a:latin typeface="Times New Roman" panose="02020503050405090304" pitchFamily="18" charset="0"/>
                <a:ea typeface="Yu Gothic" panose="020B0400000000000000" pitchFamily="34" charset="-128"/>
                <a:cs typeface="Times New Roman" panose="02020503050405090304" pitchFamily="18" charset="0"/>
              </a:rPr>
              <a:t> </a:t>
            </a:r>
            <a:r>
              <a:rPr lang="en-US" altLang="zh-CN" b="0" dirty="0">
                <a:latin typeface="Times New Roman" panose="02020503050405090304" pitchFamily="18" charset="0"/>
                <a:ea typeface="Yu Gothic" panose="020B0400000000000000" pitchFamily="34" charset="-128"/>
                <a:cs typeface="Times New Roman" panose="02020503050405090304" pitchFamily="18" charset="0"/>
              </a:rPr>
              <a:t>· </a:t>
            </a:r>
            <a:r>
              <a:rPr lang="en-US" altLang="zh-CN" i="1" dirty="0">
                <a:latin typeface="Times New Roman" panose="02020503050405090304" pitchFamily="18" charset="0"/>
                <a:ea typeface="Yu Gothic" panose="020B0400000000000000" pitchFamily="34" charset="-128"/>
                <a:cs typeface="Times New Roman" panose="02020503050405090304" pitchFamily="18" charset="0"/>
              </a:rPr>
              <a:t>Study Tour in Chongqing</a:t>
            </a:r>
            <a:endParaRPr lang="en-US" i="1" dirty="0">
              <a:latin typeface="Times New Roman" panose="02020503050405090304" pitchFamily="18" charset="0"/>
              <a:cs typeface="Times New Roman" panose="0202050305040509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摄图网_500908980"/>
          <p:cNvPicPr>
            <a:picLocks noChangeAspect="1"/>
          </p:cNvPicPr>
          <p:nvPr/>
        </p:nvPicPr>
        <p:blipFill>
          <a:blip r:embed="rId3"/>
          <a:srcRect t="7744" b="8448"/>
          <a:stretch>
            <a:fillRect/>
          </a:stretch>
        </p:blipFill>
        <p:spPr>
          <a:xfrm>
            <a:off x="0" y="0"/>
            <a:ext cx="12192000" cy="6858000"/>
          </a:xfrm>
          <a:prstGeom prst="rect">
            <a:avLst/>
          </a:prstGeom>
        </p:spPr>
      </p:pic>
      <p:sp>
        <p:nvSpPr>
          <p:cNvPr id="13" name="矩形 12"/>
          <p:cNvSpPr/>
          <p:nvPr/>
        </p:nvSpPr>
        <p:spPr>
          <a:xfrm>
            <a:off x="6664650" y="5038724"/>
            <a:ext cx="5528930" cy="987425"/>
          </a:xfrm>
          <a:prstGeom prst="rect">
            <a:avLst/>
          </a:prstGeom>
          <a:gradFill>
            <a:gsLst>
              <a:gs pos="0">
                <a:srgbClr val="8A0000">
                  <a:alpha val="67000"/>
                </a:srgbClr>
              </a:gs>
              <a:gs pos="48000">
                <a:srgbClr val="8A0000">
                  <a:alpha val="58000"/>
                </a:srgbClr>
              </a:gs>
              <a:gs pos="100000">
                <a:srgbClr val="8A0000">
                  <a:alpha val="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flipH="1">
            <a:off x="9429115" y="5406390"/>
            <a:ext cx="292100" cy="342900"/>
          </a:xfrm>
          <a:prstGeom prst="line">
            <a:avLst/>
          </a:prstGeom>
          <a:ln>
            <a:gradFill>
              <a:gsLst>
                <a:gs pos="0">
                  <a:schemeClr val="bg1"/>
                </a:gs>
                <a:gs pos="100000">
                  <a:schemeClr val="bg1">
                    <a:alpha val="0"/>
                  </a:schemeClr>
                </a:gs>
              </a:gsLst>
              <a:lin ang="13500000" scaled="1"/>
            </a:gra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9538335" y="5854700"/>
            <a:ext cx="292100" cy="342900"/>
          </a:xfrm>
          <a:prstGeom prst="line">
            <a:avLst/>
          </a:prstGeom>
          <a:ln>
            <a:gradFill>
              <a:gsLst>
                <a:gs pos="0">
                  <a:schemeClr val="bg1"/>
                </a:gs>
                <a:gs pos="100000">
                  <a:schemeClr val="bg1">
                    <a:alpha val="0"/>
                  </a:schemeClr>
                </a:gs>
              </a:gsLst>
              <a:lin ang="13500000" scaled="1"/>
            </a:gra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7861300" y="3488690"/>
            <a:ext cx="292100" cy="342900"/>
          </a:xfrm>
          <a:prstGeom prst="line">
            <a:avLst/>
          </a:prstGeom>
          <a:ln>
            <a:gradFill>
              <a:gsLst>
                <a:gs pos="0">
                  <a:schemeClr val="bg1"/>
                </a:gs>
                <a:gs pos="100000">
                  <a:schemeClr val="bg1">
                    <a:alpha val="0"/>
                  </a:schemeClr>
                </a:gs>
              </a:gsLst>
              <a:lin ang="13500000" scaled="1"/>
            </a:gra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7810500" y="3145790"/>
            <a:ext cx="292100" cy="342900"/>
          </a:xfrm>
          <a:prstGeom prst="line">
            <a:avLst/>
          </a:prstGeom>
          <a:ln>
            <a:gradFill>
              <a:gsLst>
                <a:gs pos="0">
                  <a:schemeClr val="bg1"/>
                </a:gs>
                <a:gs pos="100000">
                  <a:schemeClr val="bg1">
                    <a:alpha val="0"/>
                  </a:schemeClr>
                </a:gs>
              </a:gsLst>
              <a:lin ang="13500000" scaled="1"/>
            </a:gra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014832" y="5181632"/>
            <a:ext cx="4802918" cy="769441"/>
          </a:xfrm>
          <a:prstGeom prst="rect">
            <a:avLst/>
          </a:prstGeom>
          <a:noFill/>
        </p:spPr>
        <p:txBody>
          <a:bodyPr wrap="none" rtlCol="0">
            <a:spAutoFit/>
          </a:bodyPr>
          <a:lstStyle/>
          <a:p>
            <a:pPr fontAlgn="t"/>
            <a:r>
              <a:rPr lang="en-US" altLang="zh-CN" sz="4400" dirty="0">
                <a:solidFill>
                  <a:schemeClr val="bg1"/>
                </a:solidFill>
                <a:latin typeface="Times New Roman" panose="02020503050405090304" pitchFamily="18" charset="0"/>
                <a:ea typeface="DFPLiJinHeiW8-GB" panose="020B0800000000000000" pitchFamily="34" charset="-122"/>
                <a:cs typeface="Times New Roman" panose="02020503050405090304" pitchFamily="18" charset="0"/>
              </a:rPr>
              <a:t>Welcome to China !</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65107" y="0"/>
            <a:ext cx="10861785" cy="6857999"/>
            <a:chOff x="657115" y="1"/>
            <a:chExt cx="10861785" cy="6857999"/>
          </a:xfrm>
        </p:grpSpPr>
        <p:sp>
          <p:nvSpPr>
            <p:cNvPr id="24" name="矩形: 圆顶角 23"/>
            <p:cNvSpPr/>
            <p:nvPr/>
          </p:nvSpPr>
          <p:spPr>
            <a:xfrm>
              <a:off x="7268401" y="1"/>
              <a:ext cx="1723163" cy="4524442"/>
            </a:xfrm>
            <a:prstGeom prst="round2SameRect">
              <a:avLst>
                <a:gd name="adj1" fmla="val 0"/>
                <a:gd name="adj2" fmla="val 50000"/>
              </a:avLst>
            </a:prstGeom>
            <a:gradFill flip="none" rotWithShape="1">
              <a:gsLst>
                <a:gs pos="0">
                  <a:schemeClr val="accent1">
                    <a:lumMod val="60000"/>
                    <a:lumOff val="40000"/>
                  </a:schemeClr>
                </a:gs>
                <a:gs pos="100000">
                  <a:schemeClr val="accent1"/>
                </a:gs>
              </a:gsLst>
              <a:lin ang="2700000" scaled="1"/>
              <a:tileRect/>
            </a:gradFill>
            <a:ln>
              <a:noFill/>
            </a:ln>
            <a:effectLst>
              <a:outerShdw blurRad="50800" dist="50800" dir="5400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chorCtr="0">
              <a:noAutofit/>
            </a:bodyPr>
            <a:lstStyle/>
            <a:p>
              <a:pPr algn="ctr"/>
              <a:endParaRPr kumimoji="1" lang="zh-CN" altLang="en-US" sz="2400" b="1">
                <a:solidFill>
                  <a:srgbClr val="FFFFFF"/>
                </a:solidFill>
                <a:latin typeface="Times New Roman" panose="02020503050405090304" pitchFamily="18" charset="0"/>
                <a:cs typeface="Times New Roman" panose="02020503050405090304" pitchFamily="18" charset="0"/>
              </a:endParaRPr>
            </a:p>
          </p:txBody>
        </p:sp>
        <p:sp>
          <p:nvSpPr>
            <p:cNvPr id="25" name="矩形: 圆顶角 24"/>
            <p:cNvSpPr>
              <a:spLocks noChangeAspect="1"/>
            </p:cNvSpPr>
            <p:nvPr/>
          </p:nvSpPr>
          <p:spPr>
            <a:xfrm>
              <a:off x="8123636" y="1130299"/>
              <a:ext cx="3395264" cy="5727701"/>
            </a:xfrm>
            <a:prstGeom prst="round2SameRect">
              <a:avLst>
                <a:gd name="adj1" fmla="val 50000"/>
                <a:gd name="adj2" fmla="val 0"/>
              </a:avLst>
            </a:prstGeom>
            <a:blipFill>
              <a:blip r:embed="rId2" cstate="print">
                <a:extLst>
                  <a:ext uri="{28A0092B-C50C-407E-A947-70E740481C1C}">
                    <a14:useLocalDpi xmlns:a14="http://schemas.microsoft.com/office/drawing/2010/main" val="0"/>
                  </a:ext>
                </a:extLst>
              </a:blip>
              <a:stretch>
                <a:fillRect/>
              </a:stretch>
            </a:blip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503050405090304" pitchFamily="18" charset="0"/>
                <a:cs typeface="Times New Roman" panose="02020503050405090304" pitchFamily="18" charset="0"/>
              </a:endParaRPr>
            </a:p>
          </p:txBody>
        </p:sp>
        <p:grpSp>
          <p:nvGrpSpPr>
            <p:cNvPr id="8" name="组合 7"/>
            <p:cNvGrpSpPr/>
            <p:nvPr/>
          </p:nvGrpSpPr>
          <p:grpSpPr>
            <a:xfrm>
              <a:off x="657115" y="1631809"/>
              <a:ext cx="7160892" cy="4521754"/>
              <a:chOff x="657115" y="1631809"/>
              <a:chExt cx="7160892" cy="4521754"/>
            </a:xfrm>
          </p:grpSpPr>
          <p:grpSp>
            <p:nvGrpSpPr>
              <p:cNvPr id="3" name="组合 2"/>
              <p:cNvGrpSpPr/>
              <p:nvPr/>
            </p:nvGrpSpPr>
            <p:grpSpPr>
              <a:xfrm>
                <a:off x="678754" y="1631809"/>
                <a:ext cx="7123709" cy="833556"/>
                <a:chOff x="678754" y="1631809"/>
                <a:chExt cx="7123709" cy="833556"/>
              </a:xfrm>
            </p:grpSpPr>
            <p:sp>
              <p:nvSpPr>
                <p:cNvPr id="20" name="矩形: 圆角 19"/>
                <p:cNvSpPr/>
                <p:nvPr/>
              </p:nvSpPr>
              <p:spPr>
                <a:xfrm>
                  <a:off x="678754" y="1631809"/>
                  <a:ext cx="7123709" cy="833556"/>
                </a:xfrm>
                <a:prstGeom prst="roundRect">
                  <a:avLst>
                    <a:gd name="adj" fmla="val 50000"/>
                  </a:avLst>
                </a:prstGeom>
                <a:solidFill>
                  <a:schemeClr val="bg1"/>
                </a:solidFill>
                <a:ln w="12700" cap="rnd">
                  <a:gradFill>
                    <a:gsLst>
                      <a:gs pos="0">
                        <a:schemeClr val="accent1">
                          <a:lumMod val="40000"/>
                          <a:lumOff val="60000"/>
                        </a:schemeClr>
                      </a:gs>
                      <a:gs pos="50000">
                        <a:schemeClr val="accent1">
                          <a:lumMod val="40000"/>
                          <a:lumOff val="60000"/>
                          <a:alpha val="0"/>
                        </a:schemeClr>
                      </a:gs>
                    </a:gsLst>
                    <a:lin ang="2700000" scaled="0"/>
                  </a:gradFill>
                  <a:prstDash val="solid"/>
                  <a:round/>
                </a:ln>
                <a:effectLst>
                  <a:outerShdw blurRad="254000" dist="127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rmAutofit/>
                </a:bodyPr>
                <a:lstStyle/>
                <a:p>
                  <a:pPr algn="r"/>
                  <a:endParaRPr lang="zh-CN" altLang="en-US" b="1">
                    <a:solidFill>
                      <a:schemeClr val="accent1"/>
                    </a:solidFill>
                    <a:latin typeface="Times New Roman" panose="02020503050405090304" pitchFamily="18" charset="0"/>
                    <a:cs typeface="Times New Roman" panose="02020503050405090304" pitchFamily="18" charset="0"/>
                  </a:endParaRPr>
                </a:p>
              </p:txBody>
            </p:sp>
            <p:sp>
              <p:nvSpPr>
                <p:cNvPr id="21" name="文本框 20"/>
                <p:cNvSpPr txBox="1"/>
                <p:nvPr/>
              </p:nvSpPr>
              <p:spPr bwMode="auto">
                <a:xfrm>
                  <a:off x="1844674" y="1741547"/>
                  <a:ext cx="5567989" cy="61052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spcBef>
                      <a:spcPct val="0"/>
                    </a:spcBef>
                    <a:buFontTx/>
                    <a:buNone/>
                  </a:pPr>
                  <a:r>
                    <a:rPr lang="en-US" altLang="zh-CN" sz="2800" b="1" dirty="0">
                      <a:latin typeface="Times New Roman" panose="02020503050405090304" pitchFamily="18" charset="0"/>
                      <a:cs typeface="Times New Roman" panose="02020503050405090304" pitchFamily="18" charset="0"/>
                    </a:rPr>
                    <a:t>Background</a:t>
                  </a:r>
                </a:p>
              </p:txBody>
            </p:sp>
            <p:sp>
              <p:nvSpPr>
                <p:cNvPr id="22" name="矩形: 圆角 21"/>
                <p:cNvSpPr/>
                <p:nvPr/>
              </p:nvSpPr>
              <p:spPr>
                <a:xfrm>
                  <a:off x="811751" y="1763659"/>
                  <a:ext cx="603106" cy="603106"/>
                </a:xfrm>
                <a:prstGeom prst="roundRect">
                  <a:avLst>
                    <a:gd name="adj" fmla="val 50000"/>
                  </a:avLst>
                </a:prstGeom>
                <a:gradFill flip="none" rotWithShape="1">
                  <a:gsLst>
                    <a:gs pos="0">
                      <a:schemeClr val="accent1">
                        <a:lumMod val="60000"/>
                        <a:lumOff val="40000"/>
                      </a:schemeClr>
                    </a:gs>
                    <a:gs pos="50000">
                      <a:schemeClr val="accent1"/>
                    </a:gs>
                  </a:gsLst>
                  <a:lin ang="2700000" scaled="1"/>
                  <a:tileRect/>
                </a:gradFill>
                <a:ln>
                  <a:noFill/>
                </a:ln>
                <a:effectLst>
                  <a:outerShdw blurRad="50800" dist="50800" dir="5400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rtlCol="0" anchor="ctr" anchorCtr="0">
                  <a:normAutofit fontScale="85000" lnSpcReduction="10000"/>
                </a:bodyPr>
                <a:lstStyle/>
                <a:p>
                  <a:pPr algn="ctr">
                    <a:lnSpc>
                      <a:spcPct val="120000"/>
                    </a:lnSpc>
                  </a:pPr>
                  <a:r>
                    <a:rPr kumimoji="1" lang="en-US" altLang="zh-CN" sz="2400" b="1" dirty="0">
                      <a:solidFill>
                        <a:srgbClr val="FFFFFF"/>
                      </a:solidFill>
                      <a:latin typeface="Times New Roman" panose="02020503050405090304" pitchFamily="18" charset="0"/>
                      <a:cs typeface="Times New Roman" panose="02020503050405090304" pitchFamily="18" charset="0"/>
                    </a:rPr>
                    <a:t>01</a:t>
                  </a:r>
                </a:p>
              </p:txBody>
            </p:sp>
          </p:grpSp>
          <p:grpSp>
            <p:nvGrpSpPr>
              <p:cNvPr id="4" name="组合 3"/>
              <p:cNvGrpSpPr/>
              <p:nvPr/>
            </p:nvGrpSpPr>
            <p:grpSpPr>
              <a:xfrm>
                <a:off x="694298" y="2798210"/>
                <a:ext cx="7123709" cy="833556"/>
                <a:chOff x="694298" y="2798210"/>
                <a:chExt cx="7123709" cy="833556"/>
              </a:xfrm>
            </p:grpSpPr>
            <p:sp>
              <p:nvSpPr>
                <p:cNvPr id="17" name="矩形: 圆角 16"/>
                <p:cNvSpPr/>
                <p:nvPr/>
              </p:nvSpPr>
              <p:spPr>
                <a:xfrm>
                  <a:off x="694298" y="2798210"/>
                  <a:ext cx="7123709" cy="833556"/>
                </a:xfrm>
                <a:prstGeom prst="roundRect">
                  <a:avLst>
                    <a:gd name="adj" fmla="val 50000"/>
                  </a:avLst>
                </a:prstGeom>
                <a:solidFill>
                  <a:schemeClr val="bg1"/>
                </a:solidFill>
                <a:ln w="12700" cap="rnd">
                  <a:gradFill>
                    <a:gsLst>
                      <a:gs pos="0">
                        <a:schemeClr val="accent2">
                          <a:lumMod val="40000"/>
                          <a:lumOff val="60000"/>
                        </a:schemeClr>
                      </a:gs>
                      <a:gs pos="50000">
                        <a:schemeClr val="accent2">
                          <a:lumMod val="40000"/>
                          <a:lumOff val="60000"/>
                          <a:alpha val="0"/>
                        </a:schemeClr>
                      </a:gs>
                    </a:gsLst>
                    <a:lin ang="2700000" scaled="0"/>
                  </a:gradFill>
                  <a:prstDash val="solid"/>
                  <a:round/>
                </a:ln>
                <a:effectLst>
                  <a:outerShdw blurRad="254000" dist="127000" algn="ctr" rotWithShape="0">
                    <a:schemeClr val="accent2">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rmAutofit/>
                </a:bodyPr>
                <a:lstStyle/>
                <a:p>
                  <a:pPr algn="r"/>
                  <a:endParaRPr lang="zh-CN" altLang="en-US" b="1">
                    <a:solidFill>
                      <a:schemeClr val="accent1"/>
                    </a:solidFill>
                    <a:latin typeface="Times New Roman" panose="02020503050405090304" pitchFamily="18" charset="0"/>
                    <a:cs typeface="Times New Roman" panose="02020503050405090304" pitchFamily="18" charset="0"/>
                  </a:endParaRPr>
                </a:p>
              </p:txBody>
            </p:sp>
            <p:sp>
              <p:nvSpPr>
                <p:cNvPr id="18" name="文本框 17"/>
                <p:cNvSpPr txBox="1"/>
                <p:nvPr/>
              </p:nvSpPr>
              <p:spPr bwMode="auto">
                <a:xfrm>
                  <a:off x="1833479" y="2913435"/>
                  <a:ext cx="5567989" cy="61052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eaLnBrk="1" hangingPunct="1">
                    <a:spcBef>
                      <a:spcPct val="0"/>
                    </a:spcBef>
                    <a:buFontTx/>
                    <a:buNone/>
                  </a:pPr>
                  <a:r>
                    <a:rPr lang="en-US" altLang="zh-CN" sz="2800" b="1" dirty="0">
                      <a:latin typeface="Times New Roman" panose="02020503050405090304" pitchFamily="18" charset="0"/>
                      <a:cs typeface="Times New Roman" panose="02020503050405090304" pitchFamily="18" charset="0"/>
                    </a:rPr>
                    <a:t>Organizer</a:t>
                  </a:r>
                  <a:r>
                    <a:rPr lang="en-US" altLang="zh-CN" sz="2000" b="1" dirty="0">
                      <a:latin typeface="Times New Roman" panose="02020503050405090304" pitchFamily="18" charset="0"/>
                      <a:cs typeface="Times New Roman" panose="02020503050405090304" pitchFamily="18" charset="0"/>
                    </a:rPr>
                    <a:t>	</a:t>
                  </a:r>
                  <a:endParaRPr lang="en-US" altLang="zh-CN" b="1" dirty="0">
                    <a:latin typeface="Times New Roman" panose="02020503050405090304" pitchFamily="18" charset="0"/>
                    <a:cs typeface="Times New Roman" panose="02020503050405090304" pitchFamily="18" charset="0"/>
                  </a:endParaRPr>
                </a:p>
              </p:txBody>
            </p:sp>
            <p:sp>
              <p:nvSpPr>
                <p:cNvPr id="19" name="矩形: 圆角 18"/>
                <p:cNvSpPr/>
                <p:nvPr/>
              </p:nvSpPr>
              <p:spPr>
                <a:xfrm>
                  <a:off x="844863" y="2913435"/>
                  <a:ext cx="603106" cy="603106"/>
                </a:xfrm>
                <a:prstGeom prst="roundRect">
                  <a:avLst>
                    <a:gd name="adj" fmla="val 50000"/>
                  </a:avLst>
                </a:prstGeom>
                <a:gradFill flip="none" rotWithShape="1">
                  <a:gsLst>
                    <a:gs pos="0">
                      <a:schemeClr val="accent2">
                        <a:lumMod val="60000"/>
                        <a:lumOff val="40000"/>
                      </a:schemeClr>
                    </a:gs>
                    <a:gs pos="75000">
                      <a:schemeClr val="accent2"/>
                    </a:gs>
                  </a:gsLst>
                  <a:lin ang="2700000" scaled="1"/>
                  <a:tileRect/>
                </a:gradFill>
                <a:ln w="12700">
                  <a:noFill/>
                </a:ln>
                <a:effectLst>
                  <a:outerShdw blurRad="127000" dist="63500" dir="2700000" algn="tl" rotWithShape="0">
                    <a:schemeClr val="accent2">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lIns="91440" tIns="45720" rIns="91440" bIns="45720" rtlCol="0" anchor="ctr" anchorCtr="0">
                  <a:normAutofit fontScale="92500" lnSpcReduction="20000"/>
                </a:bodyPr>
                <a:lstStyle/>
                <a:p>
                  <a:pPr algn="ctr">
                    <a:lnSpc>
                      <a:spcPct val="110000"/>
                    </a:lnSpc>
                  </a:pPr>
                  <a:r>
                    <a:rPr kumimoji="1" lang="en-US" altLang="zh-CN" sz="2400" b="1" dirty="0">
                      <a:solidFill>
                        <a:srgbClr val="FFFFFF"/>
                      </a:solidFill>
                      <a:latin typeface="Times New Roman" panose="02020503050405090304" pitchFamily="18" charset="0"/>
                      <a:cs typeface="Times New Roman" panose="02020503050405090304" pitchFamily="18" charset="0"/>
                    </a:rPr>
                    <a:t>02</a:t>
                  </a:r>
                </a:p>
              </p:txBody>
            </p:sp>
          </p:grpSp>
          <p:grpSp>
            <p:nvGrpSpPr>
              <p:cNvPr id="6" name="组合 5"/>
              <p:cNvGrpSpPr/>
              <p:nvPr/>
            </p:nvGrpSpPr>
            <p:grpSpPr>
              <a:xfrm>
                <a:off x="660399" y="4097173"/>
                <a:ext cx="7123709" cy="833556"/>
                <a:chOff x="660399" y="4097173"/>
                <a:chExt cx="7123709" cy="833556"/>
              </a:xfrm>
            </p:grpSpPr>
            <p:sp>
              <p:nvSpPr>
                <p:cNvPr id="14" name="矩形: 圆角 13"/>
                <p:cNvSpPr/>
                <p:nvPr/>
              </p:nvSpPr>
              <p:spPr>
                <a:xfrm>
                  <a:off x="660399" y="4097173"/>
                  <a:ext cx="7123709" cy="833556"/>
                </a:xfrm>
                <a:prstGeom prst="roundRect">
                  <a:avLst>
                    <a:gd name="adj" fmla="val 50000"/>
                  </a:avLst>
                </a:prstGeom>
                <a:solidFill>
                  <a:schemeClr val="bg1"/>
                </a:solidFill>
                <a:ln w="12700" cap="rnd">
                  <a:gradFill>
                    <a:gsLst>
                      <a:gs pos="0">
                        <a:schemeClr val="accent1">
                          <a:lumMod val="40000"/>
                          <a:lumOff val="60000"/>
                        </a:schemeClr>
                      </a:gs>
                      <a:gs pos="50000">
                        <a:schemeClr val="accent1">
                          <a:lumMod val="40000"/>
                          <a:lumOff val="60000"/>
                          <a:alpha val="0"/>
                        </a:schemeClr>
                      </a:gs>
                    </a:gsLst>
                    <a:lin ang="2700000" scaled="0"/>
                  </a:gradFill>
                  <a:prstDash val="solid"/>
                  <a:round/>
                </a:ln>
                <a:effectLst>
                  <a:outerShdw blurRad="254000" dist="127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rmAutofit/>
                </a:bodyPr>
                <a:lstStyle/>
                <a:p>
                  <a:pPr algn="r"/>
                  <a:endParaRPr lang="zh-CN" altLang="en-US" b="1">
                    <a:solidFill>
                      <a:schemeClr val="accent1"/>
                    </a:solidFill>
                    <a:latin typeface="Times New Roman" panose="02020503050405090304" pitchFamily="18" charset="0"/>
                    <a:cs typeface="Times New Roman" panose="02020503050405090304" pitchFamily="18" charset="0"/>
                  </a:endParaRPr>
                </a:p>
              </p:txBody>
            </p:sp>
            <p:sp>
              <p:nvSpPr>
                <p:cNvPr id="15" name="文本框 14"/>
                <p:cNvSpPr txBox="1"/>
                <p:nvPr/>
              </p:nvSpPr>
              <p:spPr bwMode="auto">
                <a:xfrm>
                  <a:off x="1817609" y="4218223"/>
                  <a:ext cx="5567989" cy="61052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spcBef>
                      <a:spcPct val="0"/>
                    </a:spcBef>
                  </a:pPr>
                  <a:r>
                    <a:rPr lang="en-US" altLang="zh-CN" sz="2800" b="1" dirty="0">
                      <a:latin typeface="Times New Roman" panose="02020503050405090304" pitchFamily="18" charset="0"/>
                      <a:cs typeface="Times New Roman" panose="02020503050405090304" pitchFamily="18" charset="0"/>
                    </a:rPr>
                    <a:t>About Chongqing</a:t>
                  </a:r>
                  <a:r>
                    <a:rPr lang="zh-CN" altLang="en-US" sz="2800" b="1" dirty="0">
                      <a:latin typeface="Times New Roman" panose="02020503050405090304" pitchFamily="18" charset="0"/>
                      <a:cs typeface="Times New Roman" panose="02020503050405090304" pitchFamily="18" charset="0"/>
                    </a:rPr>
                    <a:t>  </a:t>
                  </a:r>
                  <a:endParaRPr lang="en-US" altLang="zh-CN" sz="2800" b="1" dirty="0">
                    <a:latin typeface="Times New Roman" panose="02020503050405090304" pitchFamily="18" charset="0"/>
                    <a:cs typeface="Times New Roman" panose="02020503050405090304" pitchFamily="18" charset="0"/>
                  </a:endParaRPr>
                </a:p>
              </p:txBody>
            </p:sp>
            <p:sp>
              <p:nvSpPr>
                <p:cNvPr id="16" name="矩形: 圆角 15"/>
                <p:cNvSpPr/>
                <p:nvPr/>
              </p:nvSpPr>
              <p:spPr>
                <a:xfrm>
                  <a:off x="811751" y="4218223"/>
                  <a:ext cx="603106" cy="603106"/>
                </a:xfrm>
                <a:prstGeom prst="roundRect">
                  <a:avLst>
                    <a:gd name="adj" fmla="val 50000"/>
                  </a:avLst>
                </a:prstGeom>
                <a:gradFill flip="none" rotWithShape="1">
                  <a:gsLst>
                    <a:gs pos="0">
                      <a:schemeClr val="accent1">
                        <a:lumMod val="60000"/>
                        <a:lumOff val="40000"/>
                      </a:schemeClr>
                    </a:gs>
                    <a:gs pos="50000">
                      <a:schemeClr val="accent1"/>
                    </a:gs>
                  </a:gsLst>
                  <a:lin ang="2700000" scaled="1"/>
                  <a:tileRect/>
                </a:gradFill>
                <a:ln>
                  <a:noFill/>
                </a:ln>
                <a:effectLst>
                  <a:outerShdw blurRad="50800" dist="50800" dir="5400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rtlCol="0" anchor="ctr" anchorCtr="0">
                  <a:normAutofit fontScale="92500" lnSpcReduction="20000"/>
                </a:bodyPr>
                <a:lstStyle/>
                <a:p>
                  <a:pPr algn="ctr">
                    <a:lnSpc>
                      <a:spcPct val="110000"/>
                    </a:lnSpc>
                  </a:pPr>
                  <a:r>
                    <a:rPr kumimoji="1" lang="en-US" altLang="zh-CN" sz="2400" b="1" dirty="0">
                      <a:solidFill>
                        <a:srgbClr val="FFFFFF"/>
                      </a:solidFill>
                      <a:latin typeface="Times New Roman" panose="02020503050405090304" pitchFamily="18" charset="0"/>
                      <a:cs typeface="Times New Roman" panose="02020503050405090304" pitchFamily="18" charset="0"/>
                    </a:rPr>
                    <a:t>03</a:t>
                  </a:r>
                </a:p>
              </p:txBody>
            </p:sp>
          </p:grpSp>
          <p:grpSp>
            <p:nvGrpSpPr>
              <p:cNvPr id="7" name="组合 6"/>
              <p:cNvGrpSpPr/>
              <p:nvPr/>
            </p:nvGrpSpPr>
            <p:grpSpPr>
              <a:xfrm>
                <a:off x="657115" y="5320007"/>
                <a:ext cx="7123709" cy="833556"/>
                <a:chOff x="657115" y="5320007"/>
                <a:chExt cx="7123709" cy="833556"/>
              </a:xfrm>
            </p:grpSpPr>
            <p:sp>
              <p:nvSpPr>
                <p:cNvPr id="11" name="矩形: 圆角 10"/>
                <p:cNvSpPr/>
                <p:nvPr/>
              </p:nvSpPr>
              <p:spPr>
                <a:xfrm>
                  <a:off x="657115" y="5320007"/>
                  <a:ext cx="7123709" cy="833556"/>
                </a:xfrm>
                <a:prstGeom prst="roundRect">
                  <a:avLst>
                    <a:gd name="adj" fmla="val 50000"/>
                  </a:avLst>
                </a:prstGeom>
                <a:solidFill>
                  <a:schemeClr val="bg1"/>
                </a:solidFill>
                <a:ln w="12700" cap="rnd">
                  <a:gradFill>
                    <a:gsLst>
                      <a:gs pos="0">
                        <a:schemeClr val="accent2">
                          <a:lumMod val="40000"/>
                          <a:lumOff val="60000"/>
                        </a:schemeClr>
                      </a:gs>
                      <a:gs pos="50000">
                        <a:schemeClr val="accent2">
                          <a:lumMod val="40000"/>
                          <a:lumOff val="60000"/>
                          <a:alpha val="0"/>
                        </a:schemeClr>
                      </a:gs>
                    </a:gsLst>
                    <a:lin ang="2700000" scaled="0"/>
                  </a:gradFill>
                  <a:prstDash val="solid"/>
                  <a:round/>
                </a:ln>
                <a:effectLst>
                  <a:outerShdw blurRad="254000" dist="127000" algn="ctr" rotWithShape="0">
                    <a:schemeClr val="accent2">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normAutofit/>
                </a:bodyPr>
                <a:lstStyle/>
                <a:p>
                  <a:pPr algn="l"/>
                  <a:endParaRPr lang="zh-CN" altLang="en-US" b="1">
                    <a:solidFill>
                      <a:schemeClr val="accent1"/>
                    </a:solidFill>
                    <a:latin typeface="Times New Roman" panose="02020503050405090304" pitchFamily="18" charset="0"/>
                    <a:cs typeface="Times New Roman" panose="02020503050405090304" pitchFamily="18" charset="0"/>
                  </a:endParaRPr>
                </a:p>
              </p:txBody>
            </p:sp>
            <p:sp>
              <p:nvSpPr>
                <p:cNvPr id="12" name="文本框 11"/>
                <p:cNvSpPr txBox="1"/>
                <p:nvPr/>
              </p:nvSpPr>
              <p:spPr bwMode="auto">
                <a:xfrm>
                  <a:off x="1821770" y="5434304"/>
                  <a:ext cx="5205125" cy="610525"/>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l">
                    <a:spcBef>
                      <a:spcPct val="0"/>
                    </a:spcBef>
                  </a:pPr>
                  <a:r>
                    <a:rPr lang="en-US" altLang="zh-CN" sz="2800" b="1" dirty="0">
                      <a:latin typeface="Times New Roman" panose="02020503050405090304" pitchFamily="18" charset="0"/>
                      <a:cs typeface="Times New Roman" panose="02020503050405090304" pitchFamily="18" charset="0"/>
                    </a:rPr>
                    <a:t>Itinerary Arrangement</a:t>
                  </a:r>
                  <a:endParaRPr lang="zh-CN" altLang="en-US" sz="2800" b="1" dirty="0">
                    <a:latin typeface="Times New Roman" panose="02020503050405090304" pitchFamily="18" charset="0"/>
                    <a:cs typeface="Times New Roman" panose="02020503050405090304" pitchFamily="18" charset="0"/>
                  </a:endParaRPr>
                </a:p>
              </p:txBody>
            </p:sp>
            <p:sp>
              <p:nvSpPr>
                <p:cNvPr id="13" name="矩形: 圆角 12"/>
                <p:cNvSpPr/>
                <p:nvPr/>
              </p:nvSpPr>
              <p:spPr>
                <a:xfrm>
                  <a:off x="811751" y="5412061"/>
                  <a:ext cx="603106" cy="603106"/>
                </a:xfrm>
                <a:prstGeom prst="roundRect">
                  <a:avLst>
                    <a:gd name="adj" fmla="val 50000"/>
                  </a:avLst>
                </a:prstGeom>
                <a:gradFill flip="none" rotWithShape="1">
                  <a:gsLst>
                    <a:gs pos="0">
                      <a:schemeClr val="accent2">
                        <a:lumMod val="60000"/>
                        <a:lumOff val="40000"/>
                      </a:schemeClr>
                    </a:gs>
                    <a:gs pos="75000">
                      <a:schemeClr val="accent2"/>
                    </a:gs>
                  </a:gsLst>
                  <a:lin ang="2700000" scaled="1"/>
                  <a:tileRect/>
                </a:gradFill>
                <a:ln w="12700">
                  <a:noFill/>
                </a:ln>
                <a:effectLst>
                  <a:outerShdw blurRad="127000" dist="63500" dir="2700000" algn="tl" rotWithShape="0">
                    <a:schemeClr val="accent2">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lIns="91440" tIns="45720" rIns="91440" bIns="45720" rtlCol="0" anchor="ctr" anchorCtr="0">
                  <a:normAutofit fontScale="92500" lnSpcReduction="20000"/>
                </a:bodyPr>
                <a:lstStyle/>
                <a:p>
                  <a:pPr algn="ctr">
                    <a:lnSpc>
                      <a:spcPct val="110000"/>
                    </a:lnSpc>
                  </a:pPr>
                  <a:r>
                    <a:rPr kumimoji="1" lang="en-US" altLang="zh-CN" sz="2400" b="1" dirty="0">
                      <a:solidFill>
                        <a:srgbClr val="FFFFFF"/>
                      </a:solidFill>
                      <a:latin typeface="Times New Roman" panose="02020503050405090304" pitchFamily="18" charset="0"/>
                      <a:cs typeface="Times New Roman" panose="02020503050405090304" pitchFamily="18" charset="0"/>
                    </a:rPr>
                    <a:t>04</a:t>
                  </a:r>
                </a:p>
              </p:txBody>
            </p:sp>
          </p:grpSp>
        </p:grpSp>
        <p:grpSp>
          <p:nvGrpSpPr>
            <p:cNvPr id="2" name="组合 1"/>
            <p:cNvGrpSpPr/>
            <p:nvPr/>
          </p:nvGrpSpPr>
          <p:grpSpPr>
            <a:xfrm>
              <a:off x="657115" y="427332"/>
              <a:ext cx="7126993" cy="816164"/>
              <a:chOff x="657115" y="427332"/>
              <a:chExt cx="7126993" cy="816164"/>
            </a:xfrm>
          </p:grpSpPr>
          <p:sp>
            <p:nvSpPr>
              <p:cNvPr id="26" name="矩形: 圆角 25"/>
              <p:cNvSpPr/>
              <p:nvPr/>
            </p:nvSpPr>
            <p:spPr>
              <a:xfrm>
                <a:off x="657115" y="468777"/>
                <a:ext cx="675168" cy="160583"/>
              </a:xfrm>
              <a:prstGeom prst="roundRect">
                <a:avLst>
                  <a:gd name="adj" fmla="val 50000"/>
                </a:avLst>
              </a:prstGeom>
              <a:gradFill flip="none" rotWithShape="1">
                <a:gsLst>
                  <a:gs pos="0">
                    <a:schemeClr val="accent2">
                      <a:lumMod val="60000"/>
                      <a:lumOff val="40000"/>
                    </a:schemeClr>
                  </a:gs>
                  <a:gs pos="75000">
                    <a:schemeClr val="accent2"/>
                  </a:gs>
                </a:gsLst>
                <a:lin ang="2700000" scaled="1"/>
                <a:tileRect/>
              </a:gradFill>
              <a:ln w="12700">
                <a:noFill/>
              </a:ln>
              <a:effectLst>
                <a:outerShdw blurRad="127000" dist="63500" dir="2700000" algn="tl" rotWithShape="0">
                  <a:schemeClr val="accent2">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lIns="91440" tIns="45720" rIns="91440" bIns="45720" rtlCol="0" anchor="ctr" anchorCtr="0">
                <a:normAutofit fontScale="25000" lnSpcReduction="20000"/>
              </a:bodyPr>
              <a:lstStyle/>
              <a:p>
                <a:pPr algn="ctr">
                  <a:lnSpc>
                    <a:spcPct val="120000"/>
                  </a:lnSpc>
                </a:pPr>
                <a:endParaRPr kumimoji="1" lang="zh-CN" altLang="en-US" sz="2400" b="1">
                  <a:solidFill>
                    <a:srgbClr val="FFFFFF"/>
                  </a:solidFill>
                  <a:latin typeface="Times New Roman" panose="02020503050405090304" pitchFamily="18" charset="0"/>
                  <a:cs typeface="Times New Roman" panose="02020503050405090304" pitchFamily="18" charset="0"/>
                </a:endParaRPr>
              </a:p>
            </p:txBody>
          </p:sp>
          <p:grpSp>
            <p:nvGrpSpPr>
              <p:cNvPr id="28" name="组合 27"/>
              <p:cNvGrpSpPr/>
              <p:nvPr userDrawn="1"/>
            </p:nvGrpSpPr>
            <p:grpSpPr>
              <a:xfrm>
                <a:off x="5786800" y="427332"/>
                <a:ext cx="1997308" cy="816164"/>
                <a:chOff x="-1515928" y="-6480572"/>
                <a:chExt cx="2316812" cy="946724"/>
              </a:xfrm>
              <a:solidFill>
                <a:srgbClr val="441313"/>
              </a:solidFill>
            </p:grpSpPr>
            <p:sp>
              <p:nvSpPr>
                <p:cNvPr id="31" name="任意多边形: 形状 30"/>
                <p:cNvSpPr/>
                <p:nvPr/>
              </p:nvSpPr>
              <p:spPr>
                <a:xfrm>
                  <a:off x="-1515928" y="-6480572"/>
                  <a:ext cx="2316812" cy="946724"/>
                </a:xfrm>
                <a:custGeom>
                  <a:avLst/>
                  <a:gdLst>
                    <a:gd name="connsiteX0" fmla="*/ 2258661 w 2316812"/>
                    <a:gd name="connsiteY0" fmla="*/ 41237 h 946724"/>
                    <a:gd name="connsiteX1" fmla="*/ 2236778 w 2316812"/>
                    <a:gd name="connsiteY1" fmla="*/ 39153 h 946724"/>
                    <a:gd name="connsiteX2" fmla="*/ 2197875 w 2316812"/>
                    <a:gd name="connsiteY2" fmla="*/ 25953 h 946724"/>
                    <a:gd name="connsiteX3" fmla="*/ 2091516 w 2316812"/>
                    <a:gd name="connsiteY3" fmla="*/ 944 h 946724"/>
                    <a:gd name="connsiteX4" fmla="*/ 1986616 w 2316812"/>
                    <a:gd name="connsiteY4" fmla="*/ 27690 h 946724"/>
                    <a:gd name="connsiteX5" fmla="*/ 1944170 w 2316812"/>
                    <a:gd name="connsiteY5" fmla="*/ 24772 h 946724"/>
                    <a:gd name="connsiteX6" fmla="*/ 1937292 w 2316812"/>
                    <a:gd name="connsiteY6" fmla="*/ 23313 h 946724"/>
                    <a:gd name="connsiteX7" fmla="*/ 1934236 w 2316812"/>
                    <a:gd name="connsiteY7" fmla="*/ 28524 h 946724"/>
                    <a:gd name="connsiteX8" fmla="*/ 1926386 w 2316812"/>
                    <a:gd name="connsiteY8" fmla="*/ 47558 h 946724"/>
                    <a:gd name="connsiteX9" fmla="*/ 1882758 w 2316812"/>
                    <a:gd name="connsiteY9" fmla="*/ 67983 h 946724"/>
                    <a:gd name="connsiteX10" fmla="*/ 1642531 w 2316812"/>
                    <a:gd name="connsiteY10" fmla="*/ 170312 h 946724"/>
                    <a:gd name="connsiteX11" fmla="*/ 1335195 w 2316812"/>
                    <a:gd name="connsiteY11" fmla="*/ 312934 h 946724"/>
                    <a:gd name="connsiteX12" fmla="*/ 1141096 w 2316812"/>
                    <a:gd name="connsiteY12" fmla="*/ 402134 h 946724"/>
                    <a:gd name="connsiteX13" fmla="*/ 1128869 w 2316812"/>
                    <a:gd name="connsiteY13" fmla="*/ 404843 h 946724"/>
                    <a:gd name="connsiteX14" fmla="*/ 920181 w 2316812"/>
                    <a:gd name="connsiteY14" fmla="*/ 405121 h 946724"/>
                    <a:gd name="connsiteX15" fmla="*/ 650429 w 2316812"/>
                    <a:gd name="connsiteY15" fmla="*/ 382891 h 946724"/>
                    <a:gd name="connsiteX16" fmla="*/ 486549 w 2316812"/>
                    <a:gd name="connsiteY16" fmla="*/ 371220 h 946724"/>
                    <a:gd name="connsiteX17" fmla="*/ 333506 w 2316812"/>
                    <a:gd name="connsiteY17" fmla="*/ 321062 h 946724"/>
                    <a:gd name="connsiteX18" fmla="*/ 256672 w 2316812"/>
                    <a:gd name="connsiteY18" fmla="*/ 260415 h 946724"/>
                    <a:gd name="connsiteX19" fmla="*/ 216171 w 2316812"/>
                    <a:gd name="connsiteY19" fmla="*/ 254857 h 946724"/>
                    <a:gd name="connsiteX20" fmla="*/ 212142 w 2316812"/>
                    <a:gd name="connsiteY20" fmla="*/ 267640 h 946724"/>
                    <a:gd name="connsiteX21" fmla="*/ 278277 w 2316812"/>
                    <a:gd name="connsiteY21" fmla="*/ 360035 h 946724"/>
                    <a:gd name="connsiteX22" fmla="*/ 354417 w 2316812"/>
                    <a:gd name="connsiteY22" fmla="*/ 412346 h 946724"/>
                    <a:gd name="connsiteX23" fmla="*/ 543514 w 2316812"/>
                    <a:gd name="connsiteY23" fmla="*/ 458474 h 946724"/>
                    <a:gd name="connsiteX24" fmla="*/ 624516 w 2316812"/>
                    <a:gd name="connsiteY24" fmla="*/ 469728 h 946724"/>
                    <a:gd name="connsiteX25" fmla="*/ 608330 w 2316812"/>
                    <a:gd name="connsiteY25" fmla="*/ 496752 h 946724"/>
                    <a:gd name="connsiteX26" fmla="*/ 607774 w 2316812"/>
                    <a:gd name="connsiteY26" fmla="*/ 510716 h 946724"/>
                    <a:gd name="connsiteX27" fmla="*/ 619375 w 2316812"/>
                    <a:gd name="connsiteY27" fmla="*/ 512452 h 946724"/>
                    <a:gd name="connsiteX28" fmla="*/ 672034 w 2316812"/>
                    <a:gd name="connsiteY28" fmla="*/ 494598 h 946724"/>
                    <a:gd name="connsiteX29" fmla="*/ 728374 w 2316812"/>
                    <a:gd name="connsiteY29" fmla="*/ 487026 h 946724"/>
                    <a:gd name="connsiteX30" fmla="*/ 820144 w 2316812"/>
                    <a:gd name="connsiteY30" fmla="*/ 499739 h 946724"/>
                    <a:gd name="connsiteX31" fmla="*/ 846959 w 2316812"/>
                    <a:gd name="connsiteY31" fmla="*/ 504672 h 946724"/>
                    <a:gd name="connsiteX32" fmla="*/ 835775 w 2316812"/>
                    <a:gd name="connsiteY32" fmla="*/ 521692 h 946724"/>
                    <a:gd name="connsiteX33" fmla="*/ 836192 w 2316812"/>
                    <a:gd name="connsiteY33" fmla="*/ 541421 h 946724"/>
                    <a:gd name="connsiteX34" fmla="*/ 850433 w 2316812"/>
                    <a:gd name="connsiteY34" fmla="*/ 539476 h 946724"/>
                    <a:gd name="connsiteX35" fmla="*/ 874747 w 2316812"/>
                    <a:gd name="connsiteY35" fmla="*/ 530584 h 946724"/>
                    <a:gd name="connsiteX36" fmla="*/ 868981 w 2316812"/>
                    <a:gd name="connsiteY36" fmla="*/ 534266 h 946724"/>
                    <a:gd name="connsiteX37" fmla="*/ 668005 w 2316812"/>
                    <a:gd name="connsiteY37" fmla="*/ 635762 h 946724"/>
                    <a:gd name="connsiteX38" fmla="*/ 617500 w 2316812"/>
                    <a:gd name="connsiteY38" fmla="*/ 637082 h 946724"/>
                    <a:gd name="connsiteX39" fmla="*/ 615555 w 2316812"/>
                    <a:gd name="connsiteY39" fmla="*/ 636248 h 946724"/>
                    <a:gd name="connsiteX40" fmla="*/ 452786 w 2316812"/>
                    <a:gd name="connsiteY40" fmla="*/ 543922 h 946724"/>
                    <a:gd name="connsiteX41" fmla="*/ 275429 w 2316812"/>
                    <a:gd name="connsiteY41" fmla="*/ 419015 h 946724"/>
                    <a:gd name="connsiteX42" fmla="*/ 265981 w 2316812"/>
                    <a:gd name="connsiteY42" fmla="*/ 417278 h 946724"/>
                    <a:gd name="connsiteX43" fmla="*/ 171224 w 2316812"/>
                    <a:gd name="connsiteY43" fmla="*/ 445692 h 946724"/>
                    <a:gd name="connsiteX44" fmla="*/ 165805 w 2316812"/>
                    <a:gd name="connsiteY44" fmla="*/ 459099 h 946724"/>
                    <a:gd name="connsiteX45" fmla="*/ 221034 w 2316812"/>
                    <a:gd name="connsiteY45" fmla="*/ 573864 h 946724"/>
                    <a:gd name="connsiteX46" fmla="*/ 317250 w 2316812"/>
                    <a:gd name="connsiteY46" fmla="*/ 773451 h 946724"/>
                    <a:gd name="connsiteX47" fmla="*/ 309747 w 2316812"/>
                    <a:gd name="connsiteY47" fmla="*/ 786234 h 946724"/>
                    <a:gd name="connsiteX48" fmla="*/ 124609 w 2316812"/>
                    <a:gd name="connsiteY48" fmla="*/ 796654 h 946724"/>
                    <a:gd name="connsiteX49" fmla="*/ 8594 w 2316812"/>
                    <a:gd name="connsiteY49" fmla="*/ 831320 h 946724"/>
                    <a:gd name="connsiteX50" fmla="*/ 119 w 2316812"/>
                    <a:gd name="connsiteY50" fmla="*/ 840837 h 946724"/>
                    <a:gd name="connsiteX51" fmla="*/ 11443 w 2316812"/>
                    <a:gd name="connsiteY51" fmla="*/ 846881 h 946724"/>
                    <a:gd name="connsiteX52" fmla="*/ 156427 w 2316812"/>
                    <a:gd name="connsiteY52" fmla="*/ 866472 h 946724"/>
                    <a:gd name="connsiteX53" fmla="*/ 245974 w 2316812"/>
                    <a:gd name="connsiteY53" fmla="*/ 875781 h 946724"/>
                    <a:gd name="connsiteX54" fmla="*/ 229023 w 2316812"/>
                    <a:gd name="connsiteY54" fmla="*/ 909821 h 946724"/>
                    <a:gd name="connsiteX55" fmla="*/ 249169 w 2316812"/>
                    <a:gd name="connsiteY55" fmla="*/ 942819 h 946724"/>
                    <a:gd name="connsiteX56" fmla="*/ 307733 w 2316812"/>
                    <a:gd name="connsiteY56" fmla="*/ 945251 h 946724"/>
                    <a:gd name="connsiteX57" fmla="*/ 410479 w 2316812"/>
                    <a:gd name="connsiteY57" fmla="*/ 936220 h 946724"/>
                    <a:gd name="connsiteX58" fmla="*/ 524618 w 2316812"/>
                    <a:gd name="connsiteY58" fmla="*/ 925035 h 946724"/>
                    <a:gd name="connsiteX59" fmla="*/ 725387 w 2316812"/>
                    <a:gd name="connsiteY59" fmla="*/ 884256 h 946724"/>
                    <a:gd name="connsiteX60" fmla="*/ 898923 w 2316812"/>
                    <a:gd name="connsiteY60" fmla="*/ 838892 h 946724"/>
                    <a:gd name="connsiteX61" fmla="*/ 1148321 w 2316812"/>
                    <a:gd name="connsiteY61" fmla="*/ 738091 h 946724"/>
                    <a:gd name="connsiteX62" fmla="*/ 1196602 w 2316812"/>
                    <a:gd name="connsiteY62" fmla="*/ 717875 h 946724"/>
                    <a:gd name="connsiteX63" fmla="*/ 1419601 w 2316812"/>
                    <a:gd name="connsiteY63" fmla="*/ 648892 h 946724"/>
                    <a:gd name="connsiteX64" fmla="*/ 1427382 w 2316812"/>
                    <a:gd name="connsiteY64" fmla="*/ 647363 h 946724"/>
                    <a:gd name="connsiteX65" fmla="*/ 1449821 w 2316812"/>
                    <a:gd name="connsiteY65" fmla="*/ 663967 h 946724"/>
                    <a:gd name="connsiteX66" fmla="*/ 1461631 w 2316812"/>
                    <a:gd name="connsiteY66" fmla="*/ 659451 h 946724"/>
                    <a:gd name="connsiteX67" fmla="*/ 1547149 w 2316812"/>
                    <a:gd name="connsiteY67" fmla="*/ 616241 h 946724"/>
                    <a:gd name="connsiteX68" fmla="*/ 1577924 w 2316812"/>
                    <a:gd name="connsiteY68" fmla="*/ 618811 h 946724"/>
                    <a:gd name="connsiteX69" fmla="*/ 1537839 w 2316812"/>
                    <a:gd name="connsiteY69" fmla="*/ 651392 h 946724"/>
                    <a:gd name="connsiteX70" fmla="*/ 1533949 w 2316812"/>
                    <a:gd name="connsiteY70" fmla="*/ 664244 h 946724"/>
                    <a:gd name="connsiteX71" fmla="*/ 1547357 w 2316812"/>
                    <a:gd name="connsiteY71" fmla="*/ 668552 h 946724"/>
                    <a:gd name="connsiteX72" fmla="*/ 1596333 w 2316812"/>
                    <a:gd name="connsiteY72" fmla="*/ 649656 h 946724"/>
                    <a:gd name="connsiteX73" fmla="*/ 1645032 w 2316812"/>
                    <a:gd name="connsiteY73" fmla="*/ 648475 h 946724"/>
                    <a:gd name="connsiteX74" fmla="*/ 1621759 w 2316812"/>
                    <a:gd name="connsiteY74" fmla="*/ 673484 h 946724"/>
                    <a:gd name="connsiteX75" fmla="*/ 1615993 w 2316812"/>
                    <a:gd name="connsiteY75" fmla="*/ 686683 h 946724"/>
                    <a:gd name="connsiteX76" fmla="*/ 1632041 w 2316812"/>
                    <a:gd name="connsiteY76" fmla="*/ 688281 h 946724"/>
                    <a:gd name="connsiteX77" fmla="*/ 1686853 w 2316812"/>
                    <a:gd name="connsiteY77" fmla="*/ 666537 h 946724"/>
                    <a:gd name="connsiteX78" fmla="*/ 1717559 w 2316812"/>
                    <a:gd name="connsiteY78" fmla="*/ 665009 h 946724"/>
                    <a:gd name="connsiteX79" fmla="*/ 1751182 w 2316812"/>
                    <a:gd name="connsiteY79" fmla="*/ 663619 h 946724"/>
                    <a:gd name="connsiteX80" fmla="*/ 1762923 w 2316812"/>
                    <a:gd name="connsiteY80" fmla="*/ 664939 h 946724"/>
                    <a:gd name="connsiteX81" fmla="*/ 1815720 w 2316812"/>
                    <a:gd name="connsiteY81" fmla="*/ 680014 h 946724"/>
                    <a:gd name="connsiteX82" fmla="*/ 1939307 w 2316812"/>
                    <a:gd name="connsiteY82" fmla="*/ 633678 h 946724"/>
                    <a:gd name="connsiteX83" fmla="*/ 1982656 w 2316812"/>
                    <a:gd name="connsiteY83" fmla="*/ 579977 h 946724"/>
                    <a:gd name="connsiteX84" fmla="*/ 1987241 w 2316812"/>
                    <a:gd name="connsiteY84" fmla="*/ 528083 h 946724"/>
                    <a:gd name="connsiteX85" fmla="*/ 1949311 w 2316812"/>
                    <a:gd name="connsiteY85" fmla="*/ 465560 h 946724"/>
                    <a:gd name="connsiteX86" fmla="*/ 1878799 w 2316812"/>
                    <a:gd name="connsiteY86" fmla="*/ 445553 h 946724"/>
                    <a:gd name="connsiteX87" fmla="*/ 1812038 w 2316812"/>
                    <a:gd name="connsiteY87" fmla="*/ 456181 h 946724"/>
                    <a:gd name="connsiteX88" fmla="*/ 1803771 w 2316812"/>
                    <a:gd name="connsiteY88" fmla="*/ 457640 h 946724"/>
                    <a:gd name="connsiteX89" fmla="*/ 1757712 w 2316812"/>
                    <a:gd name="connsiteY89" fmla="*/ 477509 h 946724"/>
                    <a:gd name="connsiteX90" fmla="*/ 1721866 w 2316812"/>
                    <a:gd name="connsiteY90" fmla="*/ 480079 h 946724"/>
                    <a:gd name="connsiteX91" fmla="*/ 1819749 w 2316812"/>
                    <a:gd name="connsiteY91" fmla="*/ 426935 h 946724"/>
                    <a:gd name="connsiteX92" fmla="*/ 2129238 w 2316812"/>
                    <a:gd name="connsiteY92" fmla="*/ 272919 h 946724"/>
                    <a:gd name="connsiteX93" fmla="*/ 2244837 w 2316812"/>
                    <a:gd name="connsiteY93" fmla="*/ 203866 h 946724"/>
                    <a:gd name="connsiteX94" fmla="*/ 2308054 w 2316812"/>
                    <a:gd name="connsiteY94" fmla="*/ 135369 h 946724"/>
                    <a:gd name="connsiteX95" fmla="*/ 2258592 w 2316812"/>
                    <a:gd name="connsiteY95" fmla="*/ 41098 h 946724"/>
                    <a:gd name="connsiteX96" fmla="*/ 1921314 w 2316812"/>
                    <a:gd name="connsiteY96" fmla="*/ 57215 h 946724"/>
                    <a:gd name="connsiteX97" fmla="*/ 1943962 w 2316812"/>
                    <a:gd name="connsiteY97" fmla="*/ 37207 h 946724"/>
                    <a:gd name="connsiteX98" fmla="*/ 1947852 w 2316812"/>
                    <a:gd name="connsiteY98" fmla="*/ 36165 h 946724"/>
                    <a:gd name="connsiteX99" fmla="*/ 1958898 w 2316812"/>
                    <a:gd name="connsiteY99" fmla="*/ 39430 h 946724"/>
                    <a:gd name="connsiteX100" fmla="*/ 1962510 w 2316812"/>
                    <a:gd name="connsiteY100" fmla="*/ 45891 h 946724"/>
                    <a:gd name="connsiteX101" fmla="*/ 1968901 w 2316812"/>
                    <a:gd name="connsiteY101" fmla="*/ 156210 h 946724"/>
                    <a:gd name="connsiteX102" fmla="*/ 1965220 w 2316812"/>
                    <a:gd name="connsiteY102" fmla="*/ 164893 h 946724"/>
                    <a:gd name="connsiteX103" fmla="*/ 1937015 w 2316812"/>
                    <a:gd name="connsiteY103" fmla="*/ 178996 h 946724"/>
                    <a:gd name="connsiteX104" fmla="*/ 1923398 w 2316812"/>
                    <a:gd name="connsiteY104" fmla="*/ 172952 h 946724"/>
                    <a:gd name="connsiteX105" fmla="*/ 1907768 w 2316812"/>
                    <a:gd name="connsiteY105" fmla="*/ 75624 h 946724"/>
                    <a:gd name="connsiteX106" fmla="*/ 1921314 w 2316812"/>
                    <a:gd name="connsiteY106" fmla="*/ 57145 h 946724"/>
                    <a:gd name="connsiteX107" fmla="*/ 292588 w 2316812"/>
                    <a:gd name="connsiteY107" fmla="*/ 364689 h 946724"/>
                    <a:gd name="connsiteX108" fmla="*/ 256464 w 2316812"/>
                    <a:gd name="connsiteY108" fmla="*/ 314115 h 946724"/>
                    <a:gd name="connsiteX109" fmla="*/ 219645 w 2316812"/>
                    <a:gd name="connsiteY109" fmla="*/ 263471 h 946724"/>
                    <a:gd name="connsiteX110" fmla="*/ 243264 w 2316812"/>
                    <a:gd name="connsiteY110" fmla="*/ 265139 h 946724"/>
                    <a:gd name="connsiteX111" fmla="*/ 297590 w 2316812"/>
                    <a:gd name="connsiteY111" fmla="*/ 308488 h 946724"/>
                    <a:gd name="connsiteX112" fmla="*/ 360530 w 2316812"/>
                    <a:gd name="connsiteY112" fmla="*/ 350379 h 946724"/>
                    <a:gd name="connsiteX113" fmla="*/ 362961 w 2316812"/>
                    <a:gd name="connsiteY113" fmla="*/ 354269 h 946724"/>
                    <a:gd name="connsiteX114" fmla="*/ 304398 w 2316812"/>
                    <a:gd name="connsiteY114" fmla="*/ 367677 h 946724"/>
                    <a:gd name="connsiteX115" fmla="*/ 292519 w 2316812"/>
                    <a:gd name="connsiteY115" fmla="*/ 364620 h 946724"/>
                    <a:gd name="connsiteX116" fmla="*/ 704963 w 2316812"/>
                    <a:gd name="connsiteY116" fmla="*/ 471882 h 946724"/>
                    <a:gd name="connsiteX117" fmla="*/ 622918 w 2316812"/>
                    <a:gd name="connsiteY117" fmla="*/ 500712 h 946724"/>
                    <a:gd name="connsiteX118" fmla="*/ 619028 w 2316812"/>
                    <a:gd name="connsiteY118" fmla="*/ 500295 h 946724"/>
                    <a:gd name="connsiteX119" fmla="*/ 649109 w 2316812"/>
                    <a:gd name="connsiteY119" fmla="*/ 469450 h 946724"/>
                    <a:gd name="connsiteX120" fmla="*/ 757621 w 2316812"/>
                    <a:gd name="connsiteY120" fmla="*/ 427074 h 946724"/>
                    <a:gd name="connsiteX121" fmla="*/ 704963 w 2316812"/>
                    <a:gd name="connsiteY121" fmla="*/ 471951 h 946724"/>
                    <a:gd name="connsiteX122" fmla="*/ 846612 w 2316812"/>
                    <a:gd name="connsiteY122" fmla="*/ 495432 h 946724"/>
                    <a:gd name="connsiteX123" fmla="*/ 717745 w 2316812"/>
                    <a:gd name="connsiteY123" fmla="*/ 475147 h 946724"/>
                    <a:gd name="connsiteX124" fmla="*/ 762484 w 2316812"/>
                    <a:gd name="connsiteY124" fmla="*/ 432214 h 946724"/>
                    <a:gd name="connsiteX125" fmla="*/ 770820 w 2316812"/>
                    <a:gd name="connsiteY125" fmla="*/ 421377 h 946724"/>
                    <a:gd name="connsiteX126" fmla="*/ 772349 w 2316812"/>
                    <a:gd name="connsiteY126" fmla="*/ 412832 h 946724"/>
                    <a:gd name="connsiteX127" fmla="*/ 763804 w 2316812"/>
                    <a:gd name="connsiteY127" fmla="*/ 412832 h 946724"/>
                    <a:gd name="connsiteX128" fmla="*/ 660293 w 2316812"/>
                    <a:gd name="connsiteY128" fmla="*/ 454306 h 946724"/>
                    <a:gd name="connsiteX129" fmla="*/ 634937 w 2316812"/>
                    <a:gd name="connsiteY129" fmla="*/ 464518 h 946724"/>
                    <a:gd name="connsiteX130" fmla="*/ 626878 w 2316812"/>
                    <a:gd name="connsiteY130" fmla="*/ 465629 h 946724"/>
                    <a:gd name="connsiteX131" fmla="*/ 356848 w 2316812"/>
                    <a:gd name="connsiteY131" fmla="*/ 405468 h 946724"/>
                    <a:gd name="connsiteX132" fmla="*/ 300786 w 2316812"/>
                    <a:gd name="connsiteY132" fmla="*/ 372887 h 946724"/>
                    <a:gd name="connsiteX133" fmla="*/ 374563 w 2316812"/>
                    <a:gd name="connsiteY133" fmla="*/ 359062 h 946724"/>
                    <a:gd name="connsiteX134" fmla="*/ 403254 w 2316812"/>
                    <a:gd name="connsiteY134" fmla="*/ 368302 h 946724"/>
                    <a:gd name="connsiteX135" fmla="*/ 522604 w 2316812"/>
                    <a:gd name="connsiteY135" fmla="*/ 385739 h 946724"/>
                    <a:gd name="connsiteX136" fmla="*/ 674813 w 2316812"/>
                    <a:gd name="connsiteY136" fmla="*/ 397271 h 946724"/>
                    <a:gd name="connsiteX137" fmla="*/ 736641 w 2316812"/>
                    <a:gd name="connsiteY137" fmla="*/ 400605 h 946724"/>
                    <a:gd name="connsiteX138" fmla="*/ 795343 w 2316812"/>
                    <a:gd name="connsiteY138" fmla="*/ 405399 h 946724"/>
                    <a:gd name="connsiteX139" fmla="*/ 1037377 w 2316812"/>
                    <a:gd name="connsiteY139" fmla="*/ 415264 h 946724"/>
                    <a:gd name="connsiteX140" fmla="*/ 1239674 w 2316812"/>
                    <a:gd name="connsiteY140" fmla="*/ 415264 h 946724"/>
                    <a:gd name="connsiteX141" fmla="*/ 1265586 w 2316812"/>
                    <a:gd name="connsiteY141" fmla="*/ 413944 h 946724"/>
                    <a:gd name="connsiteX142" fmla="*/ 1252804 w 2316812"/>
                    <a:gd name="connsiteY142" fmla="*/ 425545 h 946724"/>
                    <a:gd name="connsiteX143" fmla="*/ 1236478 w 2316812"/>
                    <a:gd name="connsiteY143" fmla="*/ 438814 h 946724"/>
                    <a:gd name="connsiteX144" fmla="*/ 1221820 w 2316812"/>
                    <a:gd name="connsiteY144" fmla="*/ 475911 h 946724"/>
                    <a:gd name="connsiteX145" fmla="*/ 1216471 w 2316812"/>
                    <a:gd name="connsiteY145" fmla="*/ 488068 h 946724"/>
                    <a:gd name="connsiteX146" fmla="*/ 1200771 w 2316812"/>
                    <a:gd name="connsiteY146" fmla="*/ 524749 h 946724"/>
                    <a:gd name="connsiteX147" fmla="*/ 1188544 w 2316812"/>
                    <a:gd name="connsiteY147" fmla="*/ 547187 h 946724"/>
                    <a:gd name="connsiteX148" fmla="*/ 1167355 w 2316812"/>
                    <a:gd name="connsiteY148" fmla="*/ 558719 h 946724"/>
                    <a:gd name="connsiteX149" fmla="*/ 1120811 w 2316812"/>
                    <a:gd name="connsiteY149" fmla="*/ 556218 h 946724"/>
                    <a:gd name="connsiteX150" fmla="*/ 1144778 w 2316812"/>
                    <a:gd name="connsiteY150" fmla="*/ 540449 h 946724"/>
                    <a:gd name="connsiteX151" fmla="*/ 1176039 w 2316812"/>
                    <a:gd name="connsiteY151" fmla="*/ 516343 h 946724"/>
                    <a:gd name="connsiteX152" fmla="*/ 1183056 w 2316812"/>
                    <a:gd name="connsiteY152" fmla="*/ 503421 h 946724"/>
                    <a:gd name="connsiteX153" fmla="*/ 1185001 w 2316812"/>
                    <a:gd name="connsiteY153" fmla="*/ 494737 h 946724"/>
                    <a:gd name="connsiteX154" fmla="*/ 1175484 w 2316812"/>
                    <a:gd name="connsiteY154" fmla="*/ 493001 h 946724"/>
                    <a:gd name="connsiteX155" fmla="*/ 1158255 w 2316812"/>
                    <a:gd name="connsiteY155" fmla="*/ 497586 h 946724"/>
                    <a:gd name="connsiteX156" fmla="*/ 1061483 w 2316812"/>
                    <a:gd name="connsiteY156" fmla="*/ 530167 h 946724"/>
                    <a:gd name="connsiteX157" fmla="*/ 1050646 w 2316812"/>
                    <a:gd name="connsiteY157" fmla="*/ 528847 h 946724"/>
                    <a:gd name="connsiteX158" fmla="*/ 1013549 w 2316812"/>
                    <a:gd name="connsiteY158" fmla="*/ 511271 h 946724"/>
                    <a:gd name="connsiteX159" fmla="*/ 943245 w 2316812"/>
                    <a:gd name="connsiteY159" fmla="*/ 506200 h 946724"/>
                    <a:gd name="connsiteX160" fmla="*/ 1014660 w 2316812"/>
                    <a:gd name="connsiteY160" fmla="*/ 444302 h 946724"/>
                    <a:gd name="connsiteX161" fmla="*/ 1020496 w 2316812"/>
                    <a:gd name="connsiteY161" fmla="*/ 439925 h 946724"/>
                    <a:gd name="connsiteX162" fmla="*/ 1024664 w 2316812"/>
                    <a:gd name="connsiteY162" fmla="*/ 432770 h 946724"/>
                    <a:gd name="connsiteX163" fmla="*/ 1016258 w 2316812"/>
                    <a:gd name="connsiteY163" fmla="*/ 431659 h 946724"/>
                    <a:gd name="connsiteX164" fmla="*/ 956514 w 2316812"/>
                    <a:gd name="connsiteY164" fmla="*/ 454375 h 946724"/>
                    <a:gd name="connsiteX165" fmla="*/ 862034 w 2316812"/>
                    <a:gd name="connsiteY165" fmla="*/ 494460 h 946724"/>
                    <a:gd name="connsiteX166" fmla="*/ 846682 w 2316812"/>
                    <a:gd name="connsiteY166" fmla="*/ 495293 h 946724"/>
                    <a:gd name="connsiteX167" fmla="*/ 1435579 w 2316812"/>
                    <a:gd name="connsiteY167" fmla="*/ 387267 h 946724"/>
                    <a:gd name="connsiteX168" fmla="*/ 1434676 w 2316812"/>
                    <a:gd name="connsiteY168" fmla="*/ 395881 h 946724"/>
                    <a:gd name="connsiteX169" fmla="*/ 1437038 w 2316812"/>
                    <a:gd name="connsiteY169" fmla="*/ 394423 h 946724"/>
                    <a:gd name="connsiteX170" fmla="*/ 1450446 w 2316812"/>
                    <a:gd name="connsiteY170" fmla="*/ 378236 h 946724"/>
                    <a:gd name="connsiteX171" fmla="*/ 1458783 w 2316812"/>
                    <a:gd name="connsiteY171" fmla="*/ 374068 h 946724"/>
                    <a:gd name="connsiteX172" fmla="*/ 1456004 w 2316812"/>
                    <a:gd name="connsiteY172" fmla="*/ 382543 h 946724"/>
                    <a:gd name="connsiteX173" fmla="*/ 1441693 w 2316812"/>
                    <a:gd name="connsiteY173" fmla="*/ 404565 h 946724"/>
                    <a:gd name="connsiteX174" fmla="*/ 1459269 w 2316812"/>
                    <a:gd name="connsiteY174" fmla="*/ 384141 h 946724"/>
                    <a:gd name="connsiteX175" fmla="*/ 1464618 w 2316812"/>
                    <a:gd name="connsiteY175" fmla="*/ 380668 h 946724"/>
                    <a:gd name="connsiteX176" fmla="*/ 1469898 w 2316812"/>
                    <a:gd name="connsiteY176" fmla="*/ 387128 h 946724"/>
                    <a:gd name="connsiteX177" fmla="*/ 1466772 w 2316812"/>
                    <a:gd name="connsiteY177" fmla="*/ 392616 h 946724"/>
                    <a:gd name="connsiteX178" fmla="*/ 1450446 w 2316812"/>
                    <a:gd name="connsiteY178" fmla="*/ 407622 h 946724"/>
                    <a:gd name="connsiteX179" fmla="*/ 1467397 w 2316812"/>
                    <a:gd name="connsiteY179" fmla="*/ 395743 h 946724"/>
                    <a:gd name="connsiteX180" fmla="*/ 1476081 w 2316812"/>
                    <a:gd name="connsiteY180" fmla="*/ 397410 h 946724"/>
                    <a:gd name="connsiteX181" fmla="*/ 1487474 w 2316812"/>
                    <a:gd name="connsiteY181" fmla="*/ 450138 h 946724"/>
                    <a:gd name="connsiteX182" fmla="*/ 1453433 w 2316812"/>
                    <a:gd name="connsiteY182" fmla="*/ 468339 h 946724"/>
                    <a:gd name="connsiteX183" fmla="*/ 1419671 w 2316812"/>
                    <a:gd name="connsiteY183" fmla="*/ 395881 h 946724"/>
                    <a:gd name="connsiteX184" fmla="*/ 1436552 w 2316812"/>
                    <a:gd name="connsiteY184" fmla="*/ 370803 h 946724"/>
                    <a:gd name="connsiteX185" fmla="*/ 1447042 w 2316812"/>
                    <a:gd name="connsiteY185" fmla="*/ 364759 h 946724"/>
                    <a:gd name="connsiteX186" fmla="*/ 1428841 w 2316812"/>
                    <a:gd name="connsiteY186" fmla="*/ 395187 h 946724"/>
                    <a:gd name="connsiteX187" fmla="*/ 1435510 w 2316812"/>
                    <a:gd name="connsiteY187" fmla="*/ 387267 h 946724"/>
                    <a:gd name="connsiteX188" fmla="*/ 1487613 w 2316812"/>
                    <a:gd name="connsiteY188" fmla="*/ 460905 h 946724"/>
                    <a:gd name="connsiteX189" fmla="*/ 1487613 w 2316812"/>
                    <a:gd name="connsiteY189" fmla="*/ 460905 h 946724"/>
                    <a:gd name="connsiteX190" fmla="*/ 1458088 w 2316812"/>
                    <a:gd name="connsiteY190" fmla="*/ 476050 h 946724"/>
                    <a:gd name="connsiteX191" fmla="*/ 1468925 w 2316812"/>
                    <a:gd name="connsiteY191" fmla="*/ 475703 h 946724"/>
                    <a:gd name="connsiteX192" fmla="*/ 1456143 w 2316812"/>
                    <a:gd name="connsiteY192" fmla="*/ 482650 h 946724"/>
                    <a:gd name="connsiteX193" fmla="*/ 1463784 w 2316812"/>
                    <a:gd name="connsiteY193" fmla="*/ 484108 h 946724"/>
                    <a:gd name="connsiteX194" fmla="*/ 1457046 w 2316812"/>
                    <a:gd name="connsiteY194" fmla="*/ 486332 h 946724"/>
                    <a:gd name="connsiteX195" fmla="*/ 1465521 w 2316812"/>
                    <a:gd name="connsiteY195" fmla="*/ 489805 h 946724"/>
                    <a:gd name="connsiteX196" fmla="*/ 1462464 w 2316812"/>
                    <a:gd name="connsiteY196" fmla="*/ 490152 h 946724"/>
                    <a:gd name="connsiteX197" fmla="*/ 1452391 w 2316812"/>
                    <a:gd name="connsiteY197" fmla="*/ 479732 h 946724"/>
                    <a:gd name="connsiteX198" fmla="*/ 1453433 w 2316812"/>
                    <a:gd name="connsiteY198" fmla="*/ 470562 h 946724"/>
                    <a:gd name="connsiteX199" fmla="*/ 1482889 w 2316812"/>
                    <a:gd name="connsiteY199" fmla="*/ 457293 h 946724"/>
                    <a:gd name="connsiteX200" fmla="*/ 1487613 w 2316812"/>
                    <a:gd name="connsiteY200" fmla="*/ 460975 h 946724"/>
                    <a:gd name="connsiteX201" fmla="*/ 1483444 w 2316812"/>
                    <a:gd name="connsiteY201" fmla="*/ 391227 h 946724"/>
                    <a:gd name="connsiteX202" fmla="*/ 1484764 w 2316812"/>
                    <a:gd name="connsiteY202" fmla="*/ 381640 h 946724"/>
                    <a:gd name="connsiteX203" fmla="*/ 1580772 w 2316812"/>
                    <a:gd name="connsiteY203" fmla="*/ 348017 h 946724"/>
                    <a:gd name="connsiteX204" fmla="*/ 1631416 w 2316812"/>
                    <a:gd name="connsiteY204" fmla="*/ 354408 h 946724"/>
                    <a:gd name="connsiteX205" fmla="*/ 1644407 w 2316812"/>
                    <a:gd name="connsiteY205" fmla="*/ 384905 h 946724"/>
                    <a:gd name="connsiteX206" fmla="*/ 1631138 w 2316812"/>
                    <a:gd name="connsiteY206" fmla="*/ 407552 h 946724"/>
                    <a:gd name="connsiteX207" fmla="*/ 1538743 w 2316812"/>
                    <a:gd name="connsiteY207" fmla="*/ 485567 h 946724"/>
                    <a:gd name="connsiteX208" fmla="*/ 1486987 w 2316812"/>
                    <a:gd name="connsiteY208" fmla="*/ 512383 h 946724"/>
                    <a:gd name="connsiteX209" fmla="*/ 1483444 w 2316812"/>
                    <a:gd name="connsiteY209" fmla="*/ 391227 h 946724"/>
                    <a:gd name="connsiteX210" fmla="*/ 1420574 w 2316812"/>
                    <a:gd name="connsiteY210" fmla="*/ 453611 h 946724"/>
                    <a:gd name="connsiteX211" fmla="*/ 1410640 w 2316812"/>
                    <a:gd name="connsiteY211" fmla="*/ 427143 h 946724"/>
                    <a:gd name="connsiteX212" fmla="*/ 1426757 w 2316812"/>
                    <a:gd name="connsiteY212" fmla="*/ 444233 h 946724"/>
                    <a:gd name="connsiteX213" fmla="*/ 1426340 w 2316812"/>
                    <a:gd name="connsiteY213" fmla="*/ 456668 h 946724"/>
                    <a:gd name="connsiteX214" fmla="*/ 1420574 w 2316812"/>
                    <a:gd name="connsiteY214" fmla="*/ 453681 h 946724"/>
                    <a:gd name="connsiteX215" fmla="*/ 1413696 w 2316812"/>
                    <a:gd name="connsiteY215" fmla="*/ 421099 h 946724"/>
                    <a:gd name="connsiteX216" fmla="*/ 1407583 w 2316812"/>
                    <a:gd name="connsiteY216" fmla="*/ 415958 h 946724"/>
                    <a:gd name="connsiteX217" fmla="*/ 1406263 w 2316812"/>
                    <a:gd name="connsiteY217" fmla="*/ 394770 h 946724"/>
                    <a:gd name="connsiteX218" fmla="*/ 1448918 w 2316812"/>
                    <a:gd name="connsiteY218" fmla="*/ 486470 h 946724"/>
                    <a:gd name="connsiteX219" fmla="*/ 1426618 w 2316812"/>
                    <a:gd name="connsiteY219" fmla="*/ 456459 h 946724"/>
                    <a:gd name="connsiteX220" fmla="*/ 1426409 w 2316812"/>
                    <a:gd name="connsiteY220" fmla="*/ 456598 h 946724"/>
                    <a:gd name="connsiteX221" fmla="*/ 1413696 w 2316812"/>
                    <a:gd name="connsiteY221" fmla="*/ 421169 h 946724"/>
                    <a:gd name="connsiteX222" fmla="*/ 1399038 w 2316812"/>
                    <a:gd name="connsiteY222" fmla="*/ 398799 h 946724"/>
                    <a:gd name="connsiteX223" fmla="*/ 1431411 w 2316812"/>
                    <a:gd name="connsiteY223" fmla="*/ 480288 h 946724"/>
                    <a:gd name="connsiteX224" fmla="*/ 1483931 w 2316812"/>
                    <a:gd name="connsiteY224" fmla="*/ 494737 h 946724"/>
                    <a:gd name="connsiteX225" fmla="*/ 1465730 w 2316812"/>
                    <a:gd name="connsiteY225" fmla="*/ 510785 h 946724"/>
                    <a:gd name="connsiteX226" fmla="*/ 1395009 w 2316812"/>
                    <a:gd name="connsiteY226" fmla="*/ 467088 h 946724"/>
                    <a:gd name="connsiteX227" fmla="*/ 1386256 w 2316812"/>
                    <a:gd name="connsiteY227" fmla="*/ 371567 h 946724"/>
                    <a:gd name="connsiteX228" fmla="*/ 1411196 w 2316812"/>
                    <a:gd name="connsiteY228" fmla="*/ 353088 h 946724"/>
                    <a:gd name="connsiteX229" fmla="*/ 1422519 w 2316812"/>
                    <a:gd name="connsiteY229" fmla="*/ 352185 h 946724"/>
                    <a:gd name="connsiteX230" fmla="*/ 1399108 w 2316812"/>
                    <a:gd name="connsiteY230" fmla="*/ 398730 h 946724"/>
                    <a:gd name="connsiteX231" fmla="*/ 1385769 w 2316812"/>
                    <a:gd name="connsiteY231" fmla="*/ 461322 h 946724"/>
                    <a:gd name="connsiteX232" fmla="*/ 1466911 w 2316812"/>
                    <a:gd name="connsiteY232" fmla="*/ 518913 h 946724"/>
                    <a:gd name="connsiteX233" fmla="*/ 1302822 w 2316812"/>
                    <a:gd name="connsiteY233" fmla="*/ 584284 h 946724"/>
                    <a:gd name="connsiteX234" fmla="*/ 1410292 w 2316812"/>
                    <a:gd name="connsiteY234" fmla="*/ 542880 h 946724"/>
                    <a:gd name="connsiteX235" fmla="*/ 1387506 w 2316812"/>
                    <a:gd name="connsiteY235" fmla="*/ 550244 h 946724"/>
                    <a:gd name="connsiteX236" fmla="*/ 1348603 w 2316812"/>
                    <a:gd name="connsiteY236" fmla="*/ 562540 h 946724"/>
                    <a:gd name="connsiteX237" fmla="*/ 1378267 w 2316812"/>
                    <a:gd name="connsiteY237" fmla="*/ 547674 h 946724"/>
                    <a:gd name="connsiteX238" fmla="*/ 1272950 w 2316812"/>
                    <a:gd name="connsiteY238" fmla="*/ 574698 h 946724"/>
                    <a:gd name="connsiteX239" fmla="*/ 1343254 w 2316812"/>
                    <a:gd name="connsiteY239" fmla="*/ 550383 h 946724"/>
                    <a:gd name="connsiteX240" fmla="*/ 1275381 w 2316812"/>
                    <a:gd name="connsiteY240" fmla="*/ 568098 h 946724"/>
                    <a:gd name="connsiteX241" fmla="*/ 1265378 w 2316812"/>
                    <a:gd name="connsiteY241" fmla="*/ 565736 h 946724"/>
                    <a:gd name="connsiteX242" fmla="*/ 1319356 w 2316812"/>
                    <a:gd name="connsiteY242" fmla="*/ 547396 h 946724"/>
                    <a:gd name="connsiteX243" fmla="*/ 1275729 w 2316812"/>
                    <a:gd name="connsiteY243" fmla="*/ 559067 h 946724"/>
                    <a:gd name="connsiteX244" fmla="*/ 1268782 w 2316812"/>
                    <a:gd name="connsiteY244" fmla="*/ 561290 h 946724"/>
                    <a:gd name="connsiteX245" fmla="*/ 1261696 w 2316812"/>
                    <a:gd name="connsiteY245" fmla="*/ 560526 h 946724"/>
                    <a:gd name="connsiteX246" fmla="*/ 1266698 w 2316812"/>
                    <a:gd name="connsiteY246" fmla="*/ 556010 h 946724"/>
                    <a:gd name="connsiteX247" fmla="*/ 1294903 w 2316812"/>
                    <a:gd name="connsiteY247" fmla="*/ 545103 h 946724"/>
                    <a:gd name="connsiteX248" fmla="*/ 1267323 w 2316812"/>
                    <a:gd name="connsiteY248" fmla="*/ 551494 h 946724"/>
                    <a:gd name="connsiteX249" fmla="*/ 1257736 w 2316812"/>
                    <a:gd name="connsiteY249" fmla="*/ 551911 h 946724"/>
                    <a:gd name="connsiteX250" fmla="*/ 1265656 w 2316812"/>
                    <a:gd name="connsiteY250" fmla="*/ 548021 h 946724"/>
                    <a:gd name="connsiteX251" fmla="*/ 1274756 w 2316812"/>
                    <a:gd name="connsiteY251" fmla="*/ 545034 h 946724"/>
                    <a:gd name="connsiteX252" fmla="*/ 1253915 w 2316812"/>
                    <a:gd name="connsiteY252" fmla="*/ 547326 h 946724"/>
                    <a:gd name="connsiteX253" fmla="*/ 1266976 w 2316812"/>
                    <a:gd name="connsiteY253" fmla="*/ 540518 h 946724"/>
                    <a:gd name="connsiteX254" fmla="*/ 1265447 w 2316812"/>
                    <a:gd name="connsiteY254" fmla="*/ 540101 h 946724"/>
                    <a:gd name="connsiteX255" fmla="*/ 1245648 w 2316812"/>
                    <a:gd name="connsiteY255" fmla="*/ 527666 h 946724"/>
                    <a:gd name="connsiteX256" fmla="*/ 1234116 w 2316812"/>
                    <a:gd name="connsiteY256" fmla="*/ 481816 h 946724"/>
                    <a:gd name="connsiteX257" fmla="*/ 1248080 w 2316812"/>
                    <a:gd name="connsiteY257" fmla="*/ 444788 h 946724"/>
                    <a:gd name="connsiteX258" fmla="*/ 1355619 w 2316812"/>
                    <a:gd name="connsiteY258" fmla="*/ 373026 h 946724"/>
                    <a:gd name="connsiteX259" fmla="*/ 1389799 w 2316812"/>
                    <a:gd name="connsiteY259" fmla="*/ 356631 h 946724"/>
                    <a:gd name="connsiteX260" fmla="*/ 1386047 w 2316812"/>
                    <a:gd name="connsiteY260" fmla="*/ 461322 h 946724"/>
                    <a:gd name="connsiteX261" fmla="*/ 1278299 w 2316812"/>
                    <a:gd name="connsiteY261" fmla="*/ 578240 h 946724"/>
                    <a:gd name="connsiteX262" fmla="*/ 1324219 w 2316812"/>
                    <a:gd name="connsiteY262" fmla="*/ 569904 h 946724"/>
                    <a:gd name="connsiteX263" fmla="*/ 1278299 w 2316812"/>
                    <a:gd name="connsiteY263" fmla="*/ 578240 h 946724"/>
                    <a:gd name="connsiteX264" fmla="*/ 1338113 w 2316812"/>
                    <a:gd name="connsiteY264" fmla="*/ 566292 h 946724"/>
                    <a:gd name="connsiteX265" fmla="*/ 1347491 w 2316812"/>
                    <a:gd name="connsiteY265" fmla="*/ 562888 h 946724"/>
                    <a:gd name="connsiteX266" fmla="*/ 1338113 w 2316812"/>
                    <a:gd name="connsiteY266" fmla="*/ 566292 h 946724"/>
                    <a:gd name="connsiteX267" fmla="*/ 1204939 w 2316812"/>
                    <a:gd name="connsiteY267" fmla="*/ 511341 h 946724"/>
                    <a:gd name="connsiteX268" fmla="*/ 1222584 w 2316812"/>
                    <a:gd name="connsiteY268" fmla="*/ 486193 h 946724"/>
                    <a:gd name="connsiteX269" fmla="*/ 1247524 w 2316812"/>
                    <a:gd name="connsiteY269" fmla="*/ 557955 h 946724"/>
                    <a:gd name="connsiteX270" fmla="*/ 1249261 w 2316812"/>
                    <a:gd name="connsiteY270" fmla="*/ 566569 h 946724"/>
                    <a:gd name="connsiteX271" fmla="*/ 1232171 w 2316812"/>
                    <a:gd name="connsiteY271" fmla="*/ 569209 h 946724"/>
                    <a:gd name="connsiteX272" fmla="*/ 1204939 w 2316812"/>
                    <a:gd name="connsiteY272" fmla="*/ 511410 h 946724"/>
                    <a:gd name="connsiteX273" fmla="*/ 1215707 w 2316812"/>
                    <a:gd name="connsiteY273" fmla="*/ 558858 h 946724"/>
                    <a:gd name="connsiteX274" fmla="*/ 1200215 w 2316812"/>
                    <a:gd name="connsiteY274" fmla="*/ 555593 h 946724"/>
                    <a:gd name="connsiteX275" fmla="*/ 1203480 w 2316812"/>
                    <a:gd name="connsiteY275" fmla="*/ 533293 h 946724"/>
                    <a:gd name="connsiteX276" fmla="*/ 1215707 w 2316812"/>
                    <a:gd name="connsiteY276" fmla="*/ 558858 h 946724"/>
                    <a:gd name="connsiteX277" fmla="*/ 1119213 w 2316812"/>
                    <a:gd name="connsiteY277" fmla="*/ 543089 h 946724"/>
                    <a:gd name="connsiteX278" fmla="*/ 1090105 w 2316812"/>
                    <a:gd name="connsiteY278" fmla="*/ 556705 h 946724"/>
                    <a:gd name="connsiteX279" fmla="*/ 1030222 w 2316812"/>
                    <a:gd name="connsiteY279" fmla="*/ 575045 h 946724"/>
                    <a:gd name="connsiteX280" fmla="*/ 1040225 w 2316812"/>
                    <a:gd name="connsiteY280" fmla="*/ 561637 h 946724"/>
                    <a:gd name="connsiteX281" fmla="*/ 1092536 w 2316812"/>
                    <a:gd name="connsiteY281" fmla="*/ 530376 h 946724"/>
                    <a:gd name="connsiteX282" fmla="*/ 1161242 w 2316812"/>
                    <a:gd name="connsiteY282" fmla="*/ 507173 h 946724"/>
                    <a:gd name="connsiteX283" fmla="*/ 1170273 w 2316812"/>
                    <a:gd name="connsiteY283" fmla="*/ 504811 h 946724"/>
                    <a:gd name="connsiteX284" fmla="*/ 1142138 w 2316812"/>
                    <a:gd name="connsiteY284" fmla="*/ 531279 h 946724"/>
                    <a:gd name="connsiteX285" fmla="*/ 1119213 w 2316812"/>
                    <a:gd name="connsiteY285" fmla="*/ 543158 h 946724"/>
                    <a:gd name="connsiteX286" fmla="*/ 843486 w 2316812"/>
                    <a:gd name="connsiteY286" fmla="*/ 533502 h 946724"/>
                    <a:gd name="connsiteX287" fmla="*/ 872802 w 2316812"/>
                    <a:gd name="connsiteY287" fmla="*/ 499531 h 946724"/>
                    <a:gd name="connsiteX288" fmla="*/ 1002781 w 2316812"/>
                    <a:gd name="connsiteY288" fmla="*/ 450138 h 946724"/>
                    <a:gd name="connsiteX289" fmla="*/ 986178 w 2316812"/>
                    <a:gd name="connsiteY289" fmla="*/ 465907 h 946724"/>
                    <a:gd name="connsiteX290" fmla="*/ 885932 w 2316812"/>
                    <a:gd name="connsiteY290" fmla="*/ 516204 h 946724"/>
                    <a:gd name="connsiteX291" fmla="*/ 843486 w 2316812"/>
                    <a:gd name="connsiteY291" fmla="*/ 533571 h 946724"/>
                    <a:gd name="connsiteX292" fmla="*/ 634312 w 2316812"/>
                    <a:gd name="connsiteY292" fmla="*/ 651531 h 946724"/>
                    <a:gd name="connsiteX293" fmla="*/ 551642 w 2316812"/>
                    <a:gd name="connsiteY293" fmla="*/ 692310 h 946724"/>
                    <a:gd name="connsiteX294" fmla="*/ 543445 w 2316812"/>
                    <a:gd name="connsiteY294" fmla="*/ 690504 h 946724"/>
                    <a:gd name="connsiteX295" fmla="*/ 482103 w 2316812"/>
                    <a:gd name="connsiteY295" fmla="*/ 573516 h 946724"/>
                    <a:gd name="connsiteX296" fmla="*/ 634242 w 2316812"/>
                    <a:gd name="connsiteY296" fmla="*/ 651531 h 946724"/>
                    <a:gd name="connsiteX297" fmla="*/ 609858 w 2316812"/>
                    <a:gd name="connsiteY297" fmla="*/ 678555 h 946724"/>
                    <a:gd name="connsiteX298" fmla="*/ 619445 w 2316812"/>
                    <a:gd name="connsiteY298" fmla="*/ 794918 h 946724"/>
                    <a:gd name="connsiteX299" fmla="*/ 617013 w 2316812"/>
                    <a:gd name="connsiteY299" fmla="*/ 802004 h 946724"/>
                    <a:gd name="connsiteX300" fmla="*/ 591171 w 2316812"/>
                    <a:gd name="connsiteY300" fmla="*/ 818051 h 946724"/>
                    <a:gd name="connsiteX301" fmla="*/ 579916 w 2316812"/>
                    <a:gd name="connsiteY301" fmla="*/ 815203 h 946724"/>
                    <a:gd name="connsiteX302" fmla="*/ 563174 w 2316812"/>
                    <a:gd name="connsiteY302" fmla="*/ 737813 h 946724"/>
                    <a:gd name="connsiteX303" fmla="*/ 565397 w 2316812"/>
                    <a:gd name="connsiteY303" fmla="*/ 707455 h 946724"/>
                    <a:gd name="connsiteX304" fmla="*/ 573942 w 2316812"/>
                    <a:gd name="connsiteY304" fmla="*/ 695645 h 946724"/>
                    <a:gd name="connsiteX305" fmla="*/ 609858 w 2316812"/>
                    <a:gd name="connsiteY305" fmla="*/ 678555 h 946724"/>
                    <a:gd name="connsiteX306" fmla="*/ 558033 w 2316812"/>
                    <a:gd name="connsiteY306" fmla="*/ 716069 h 946724"/>
                    <a:gd name="connsiteX307" fmla="*/ 546223 w 2316812"/>
                    <a:gd name="connsiteY307" fmla="*/ 709956 h 946724"/>
                    <a:gd name="connsiteX308" fmla="*/ 559075 w 2316812"/>
                    <a:gd name="connsiteY308" fmla="*/ 703009 h 946724"/>
                    <a:gd name="connsiteX309" fmla="*/ 558033 w 2316812"/>
                    <a:gd name="connsiteY309" fmla="*/ 716000 h 946724"/>
                    <a:gd name="connsiteX310" fmla="*/ 210405 w 2316812"/>
                    <a:gd name="connsiteY310" fmla="*/ 529056 h 946724"/>
                    <a:gd name="connsiteX311" fmla="*/ 175531 w 2316812"/>
                    <a:gd name="connsiteY311" fmla="*/ 457710 h 946724"/>
                    <a:gd name="connsiteX312" fmla="*/ 178866 w 2316812"/>
                    <a:gd name="connsiteY312" fmla="*/ 451110 h 946724"/>
                    <a:gd name="connsiteX313" fmla="*/ 180811 w 2316812"/>
                    <a:gd name="connsiteY313" fmla="*/ 450415 h 946724"/>
                    <a:gd name="connsiteX314" fmla="*/ 207418 w 2316812"/>
                    <a:gd name="connsiteY314" fmla="*/ 468478 h 946724"/>
                    <a:gd name="connsiteX315" fmla="*/ 211169 w 2316812"/>
                    <a:gd name="connsiteY315" fmla="*/ 518774 h 946724"/>
                    <a:gd name="connsiteX316" fmla="*/ 212072 w 2316812"/>
                    <a:gd name="connsiteY316" fmla="*/ 528708 h 946724"/>
                    <a:gd name="connsiteX317" fmla="*/ 210405 w 2316812"/>
                    <a:gd name="connsiteY317" fmla="*/ 529125 h 946724"/>
                    <a:gd name="connsiteX318" fmla="*/ 311762 w 2316812"/>
                    <a:gd name="connsiteY318" fmla="*/ 741634 h 946724"/>
                    <a:gd name="connsiteX319" fmla="*/ 313151 w 2316812"/>
                    <a:gd name="connsiteY319" fmla="*/ 732047 h 946724"/>
                    <a:gd name="connsiteX320" fmla="*/ 328018 w 2316812"/>
                    <a:gd name="connsiteY320" fmla="*/ 720098 h 946724"/>
                    <a:gd name="connsiteX321" fmla="*/ 326490 w 2316812"/>
                    <a:gd name="connsiteY321" fmla="*/ 717736 h 946724"/>
                    <a:gd name="connsiteX322" fmla="*/ 309122 w 2316812"/>
                    <a:gd name="connsiteY322" fmla="*/ 726351 h 946724"/>
                    <a:gd name="connsiteX323" fmla="*/ 303703 w 2316812"/>
                    <a:gd name="connsiteY323" fmla="*/ 725031 h 946724"/>
                    <a:gd name="connsiteX324" fmla="*/ 306343 w 2316812"/>
                    <a:gd name="connsiteY324" fmla="*/ 720307 h 946724"/>
                    <a:gd name="connsiteX325" fmla="*/ 320654 w 2316812"/>
                    <a:gd name="connsiteY325" fmla="*/ 706482 h 946724"/>
                    <a:gd name="connsiteX326" fmla="*/ 300508 w 2316812"/>
                    <a:gd name="connsiteY326" fmla="*/ 717320 h 946724"/>
                    <a:gd name="connsiteX327" fmla="*/ 277861 w 2316812"/>
                    <a:gd name="connsiteY327" fmla="*/ 670566 h 946724"/>
                    <a:gd name="connsiteX328" fmla="*/ 235345 w 2316812"/>
                    <a:gd name="connsiteY328" fmla="*/ 583590 h 946724"/>
                    <a:gd name="connsiteX329" fmla="*/ 214504 w 2316812"/>
                    <a:gd name="connsiteY329" fmla="*/ 496474 h 946724"/>
                    <a:gd name="connsiteX330" fmla="*/ 212281 w 2316812"/>
                    <a:gd name="connsiteY330" fmla="*/ 449096 h 946724"/>
                    <a:gd name="connsiteX331" fmla="*/ 219784 w 2316812"/>
                    <a:gd name="connsiteY331" fmla="*/ 439022 h 946724"/>
                    <a:gd name="connsiteX332" fmla="*/ 270844 w 2316812"/>
                    <a:gd name="connsiteY332" fmla="*/ 426587 h 946724"/>
                    <a:gd name="connsiteX333" fmla="*/ 280153 w 2316812"/>
                    <a:gd name="connsiteY333" fmla="*/ 429366 h 946724"/>
                    <a:gd name="connsiteX334" fmla="*/ 467236 w 2316812"/>
                    <a:gd name="connsiteY334" fmla="*/ 564207 h 946724"/>
                    <a:gd name="connsiteX335" fmla="*/ 475017 w 2316812"/>
                    <a:gd name="connsiteY335" fmla="*/ 573516 h 946724"/>
                    <a:gd name="connsiteX336" fmla="*/ 542750 w 2316812"/>
                    <a:gd name="connsiteY336" fmla="*/ 696409 h 946724"/>
                    <a:gd name="connsiteX337" fmla="*/ 436530 w 2316812"/>
                    <a:gd name="connsiteY337" fmla="*/ 747609 h 946724"/>
                    <a:gd name="connsiteX338" fmla="*/ 379565 w 2316812"/>
                    <a:gd name="connsiteY338" fmla="*/ 779217 h 946724"/>
                    <a:gd name="connsiteX339" fmla="*/ 331214 w 2316812"/>
                    <a:gd name="connsiteY339" fmla="*/ 784914 h 946724"/>
                    <a:gd name="connsiteX340" fmla="*/ 443894 w 2316812"/>
                    <a:gd name="connsiteY340" fmla="*/ 723224 h 946724"/>
                    <a:gd name="connsiteX341" fmla="*/ 402629 w 2316812"/>
                    <a:gd name="connsiteY341" fmla="*/ 740453 h 946724"/>
                    <a:gd name="connsiteX342" fmla="*/ 401865 w 2316812"/>
                    <a:gd name="connsiteY342" fmla="*/ 738994 h 946724"/>
                    <a:gd name="connsiteX343" fmla="*/ 418537 w 2316812"/>
                    <a:gd name="connsiteY343" fmla="*/ 724753 h 946724"/>
                    <a:gd name="connsiteX344" fmla="*/ 358446 w 2316812"/>
                    <a:gd name="connsiteY344" fmla="*/ 749067 h 946724"/>
                    <a:gd name="connsiteX345" fmla="*/ 384428 w 2316812"/>
                    <a:gd name="connsiteY345" fmla="*/ 724267 h 946724"/>
                    <a:gd name="connsiteX346" fmla="*/ 350457 w 2316812"/>
                    <a:gd name="connsiteY346" fmla="*/ 738022 h 946724"/>
                    <a:gd name="connsiteX347" fmla="*/ 363309 w 2316812"/>
                    <a:gd name="connsiteY347" fmla="*/ 725031 h 946724"/>
                    <a:gd name="connsiteX348" fmla="*/ 322947 w 2316812"/>
                    <a:gd name="connsiteY348" fmla="*/ 746011 h 946724"/>
                    <a:gd name="connsiteX349" fmla="*/ 311623 w 2316812"/>
                    <a:gd name="connsiteY349" fmla="*/ 741704 h 946724"/>
                    <a:gd name="connsiteX350" fmla="*/ 327184 w 2316812"/>
                    <a:gd name="connsiteY350" fmla="*/ 768936 h 946724"/>
                    <a:gd name="connsiteX351" fmla="*/ 323572 w 2316812"/>
                    <a:gd name="connsiteY351" fmla="*/ 768936 h 946724"/>
                    <a:gd name="connsiteX352" fmla="*/ 324475 w 2316812"/>
                    <a:gd name="connsiteY352" fmla="*/ 764837 h 946724"/>
                    <a:gd name="connsiteX353" fmla="*/ 337952 w 2316812"/>
                    <a:gd name="connsiteY353" fmla="*/ 758446 h 946724"/>
                    <a:gd name="connsiteX354" fmla="*/ 338647 w 2316812"/>
                    <a:gd name="connsiteY354" fmla="*/ 760252 h 946724"/>
                    <a:gd name="connsiteX355" fmla="*/ 327254 w 2316812"/>
                    <a:gd name="connsiteY355" fmla="*/ 768866 h 946724"/>
                    <a:gd name="connsiteX356" fmla="*/ 318639 w 2316812"/>
                    <a:gd name="connsiteY356" fmla="*/ 758376 h 946724"/>
                    <a:gd name="connsiteX357" fmla="*/ 320515 w 2316812"/>
                    <a:gd name="connsiteY357" fmla="*/ 753861 h 946724"/>
                    <a:gd name="connsiteX358" fmla="*/ 336007 w 2316812"/>
                    <a:gd name="connsiteY358" fmla="*/ 745941 h 946724"/>
                    <a:gd name="connsiteX359" fmla="*/ 337466 w 2316812"/>
                    <a:gd name="connsiteY359" fmla="*/ 747609 h 946724"/>
                    <a:gd name="connsiteX360" fmla="*/ 323294 w 2316812"/>
                    <a:gd name="connsiteY360" fmla="*/ 759349 h 946724"/>
                    <a:gd name="connsiteX361" fmla="*/ 318570 w 2316812"/>
                    <a:gd name="connsiteY361" fmla="*/ 758376 h 946724"/>
                    <a:gd name="connsiteX362" fmla="*/ 84456 w 2316812"/>
                    <a:gd name="connsiteY362" fmla="*/ 848201 h 946724"/>
                    <a:gd name="connsiteX363" fmla="*/ 20821 w 2316812"/>
                    <a:gd name="connsiteY363" fmla="*/ 839795 h 946724"/>
                    <a:gd name="connsiteX364" fmla="*/ 16236 w 2316812"/>
                    <a:gd name="connsiteY364" fmla="*/ 837156 h 946724"/>
                    <a:gd name="connsiteX365" fmla="*/ 96266 w 2316812"/>
                    <a:gd name="connsiteY365" fmla="*/ 808048 h 946724"/>
                    <a:gd name="connsiteX366" fmla="*/ 272720 w 2316812"/>
                    <a:gd name="connsiteY366" fmla="*/ 796376 h 946724"/>
                    <a:gd name="connsiteX367" fmla="*/ 352541 w 2316812"/>
                    <a:gd name="connsiteY367" fmla="*/ 798947 h 946724"/>
                    <a:gd name="connsiteX368" fmla="*/ 280987 w 2316812"/>
                    <a:gd name="connsiteY368" fmla="*/ 838198 h 946724"/>
                    <a:gd name="connsiteX369" fmla="*/ 347886 w 2316812"/>
                    <a:gd name="connsiteY369" fmla="*/ 809854 h 946724"/>
                    <a:gd name="connsiteX370" fmla="*/ 390958 w 2316812"/>
                    <a:gd name="connsiteY370" fmla="*/ 799294 h 946724"/>
                    <a:gd name="connsiteX371" fmla="*/ 298215 w 2316812"/>
                    <a:gd name="connsiteY371" fmla="*/ 848410 h 946724"/>
                    <a:gd name="connsiteX372" fmla="*/ 348512 w 2316812"/>
                    <a:gd name="connsiteY372" fmla="*/ 834585 h 946724"/>
                    <a:gd name="connsiteX373" fmla="*/ 390610 w 2316812"/>
                    <a:gd name="connsiteY373" fmla="*/ 806936 h 946724"/>
                    <a:gd name="connsiteX374" fmla="*/ 425137 w 2316812"/>
                    <a:gd name="connsiteY374" fmla="*/ 799572 h 946724"/>
                    <a:gd name="connsiteX375" fmla="*/ 296340 w 2316812"/>
                    <a:gd name="connsiteY375" fmla="*/ 865430 h 946724"/>
                    <a:gd name="connsiteX376" fmla="*/ 392069 w 2316812"/>
                    <a:gd name="connsiteY376" fmla="*/ 831320 h 946724"/>
                    <a:gd name="connsiteX377" fmla="*/ 427360 w 2316812"/>
                    <a:gd name="connsiteY377" fmla="*/ 806519 h 946724"/>
                    <a:gd name="connsiteX378" fmla="*/ 451953 w 2316812"/>
                    <a:gd name="connsiteY378" fmla="*/ 798600 h 946724"/>
                    <a:gd name="connsiteX379" fmla="*/ 406936 w 2316812"/>
                    <a:gd name="connsiteY379" fmla="*/ 835071 h 946724"/>
                    <a:gd name="connsiteX380" fmla="*/ 337883 w 2316812"/>
                    <a:gd name="connsiteY380" fmla="*/ 863137 h 946724"/>
                    <a:gd name="connsiteX381" fmla="*/ 246807 w 2316812"/>
                    <a:gd name="connsiteY381" fmla="*/ 866472 h 946724"/>
                    <a:gd name="connsiteX382" fmla="*/ 84595 w 2316812"/>
                    <a:gd name="connsiteY382" fmla="*/ 848201 h 946724"/>
                    <a:gd name="connsiteX383" fmla="*/ 588739 w 2316812"/>
                    <a:gd name="connsiteY383" fmla="*/ 901902 h 946724"/>
                    <a:gd name="connsiteX384" fmla="*/ 502735 w 2316812"/>
                    <a:gd name="connsiteY384" fmla="*/ 915101 h 946724"/>
                    <a:gd name="connsiteX385" fmla="*/ 355181 w 2316812"/>
                    <a:gd name="connsiteY385" fmla="*/ 930245 h 946724"/>
                    <a:gd name="connsiteX386" fmla="*/ 259520 w 2316812"/>
                    <a:gd name="connsiteY386" fmla="*/ 934552 h 946724"/>
                    <a:gd name="connsiteX387" fmla="*/ 241389 w 2316812"/>
                    <a:gd name="connsiteY387" fmla="*/ 909404 h 946724"/>
                    <a:gd name="connsiteX388" fmla="*/ 257853 w 2316812"/>
                    <a:gd name="connsiteY388" fmla="*/ 880505 h 946724"/>
                    <a:gd name="connsiteX389" fmla="*/ 267162 w 2316812"/>
                    <a:gd name="connsiteY389" fmla="*/ 877448 h 946724"/>
                    <a:gd name="connsiteX390" fmla="*/ 409298 w 2316812"/>
                    <a:gd name="connsiteY390" fmla="*/ 845353 h 946724"/>
                    <a:gd name="connsiteX391" fmla="*/ 422775 w 2316812"/>
                    <a:gd name="connsiteY391" fmla="*/ 845075 h 946724"/>
                    <a:gd name="connsiteX392" fmla="*/ 587211 w 2316812"/>
                    <a:gd name="connsiteY392" fmla="*/ 898845 h 946724"/>
                    <a:gd name="connsiteX393" fmla="*/ 588809 w 2316812"/>
                    <a:gd name="connsiteY393" fmla="*/ 899679 h 946724"/>
                    <a:gd name="connsiteX394" fmla="*/ 588809 w 2316812"/>
                    <a:gd name="connsiteY394" fmla="*/ 901971 h 946724"/>
                    <a:gd name="connsiteX395" fmla="*/ 838554 w 2316812"/>
                    <a:gd name="connsiteY395" fmla="*/ 844103 h 946724"/>
                    <a:gd name="connsiteX396" fmla="*/ 614929 w 2316812"/>
                    <a:gd name="connsiteY396" fmla="*/ 896622 h 946724"/>
                    <a:gd name="connsiteX397" fmla="*/ 586794 w 2316812"/>
                    <a:gd name="connsiteY397" fmla="*/ 894399 h 946724"/>
                    <a:gd name="connsiteX398" fmla="*/ 425207 w 2316812"/>
                    <a:gd name="connsiteY398" fmla="*/ 841393 h 946724"/>
                    <a:gd name="connsiteX399" fmla="*/ 421247 w 2316812"/>
                    <a:gd name="connsiteY399" fmla="*/ 838684 h 946724"/>
                    <a:gd name="connsiteX400" fmla="*/ 457580 w 2316812"/>
                    <a:gd name="connsiteY400" fmla="*/ 808256 h 946724"/>
                    <a:gd name="connsiteX401" fmla="*/ 466055 w 2316812"/>
                    <a:gd name="connsiteY401" fmla="*/ 793598 h 946724"/>
                    <a:gd name="connsiteX402" fmla="*/ 448410 w 2316812"/>
                    <a:gd name="connsiteY402" fmla="*/ 788040 h 946724"/>
                    <a:gd name="connsiteX403" fmla="*/ 393806 w 2316812"/>
                    <a:gd name="connsiteY403" fmla="*/ 786512 h 946724"/>
                    <a:gd name="connsiteX404" fmla="*/ 397349 w 2316812"/>
                    <a:gd name="connsiteY404" fmla="*/ 782205 h 946724"/>
                    <a:gd name="connsiteX405" fmla="*/ 531148 w 2316812"/>
                    <a:gd name="connsiteY405" fmla="*/ 716000 h 946724"/>
                    <a:gd name="connsiteX406" fmla="*/ 557200 w 2316812"/>
                    <a:gd name="connsiteY406" fmla="*/ 733715 h 946724"/>
                    <a:gd name="connsiteX407" fmla="*/ 575331 w 2316812"/>
                    <a:gd name="connsiteY407" fmla="*/ 819371 h 946724"/>
                    <a:gd name="connsiteX408" fmla="*/ 593116 w 2316812"/>
                    <a:gd name="connsiteY408" fmla="*/ 824095 h 946724"/>
                    <a:gd name="connsiteX409" fmla="*/ 622918 w 2316812"/>
                    <a:gd name="connsiteY409" fmla="*/ 806380 h 946724"/>
                    <a:gd name="connsiteX410" fmla="*/ 626461 w 2316812"/>
                    <a:gd name="connsiteY410" fmla="*/ 794570 h 946724"/>
                    <a:gd name="connsiteX411" fmla="*/ 611109 w 2316812"/>
                    <a:gd name="connsiteY411" fmla="*/ 751082 h 946724"/>
                    <a:gd name="connsiteX412" fmla="*/ 991527 w 2316812"/>
                    <a:gd name="connsiteY412" fmla="*/ 789082 h 946724"/>
                    <a:gd name="connsiteX413" fmla="*/ 838623 w 2316812"/>
                    <a:gd name="connsiteY413" fmla="*/ 844241 h 946724"/>
                    <a:gd name="connsiteX414" fmla="*/ 1146306 w 2316812"/>
                    <a:gd name="connsiteY414" fmla="*/ 728296 h 946724"/>
                    <a:gd name="connsiteX415" fmla="*/ 1054258 w 2316812"/>
                    <a:gd name="connsiteY415" fmla="*/ 766157 h 946724"/>
                    <a:gd name="connsiteX416" fmla="*/ 958390 w 2316812"/>
                    <a:gd name="connsiteY416" fmla="*/ 786998 h 946724"/>
                    <a:gd name="connsiteX417" fmla="*/ 665017 w 2316812"/>
                    <a:gd name="connsiteY417" fmla="*/ 761364 h 946724"/>
                    <a:gd name="connsiteX418" fmla="*/ 616249 w 2316812"/>
                    <a:gd name="connsiteY418" fmla="*/ 744691 h 946724"/>
                    <a:gd name="connsiteX419" fmla="*/ 608399 w 2316812"/>
                    <a:gd name="connsiteY419" fmla="*/ 733923 h 946724"/>
                    <a:gd name="connsiteX420" fmla="*/ 613887 w 2316812"/>
                    <a:gd name="connsiteY420" fmla="*/ 680709 h 946724"/>
                    <a:gd name="connsiteX421" fmla="*/ 620279 w 2316812"/>
                    <a:gd name="connsiteY421" fmla="*/ 673206 h 946724"/>
                    <a:gd name="connsiteX422" fmla="*/ 904897 w 2316812"/>
                    <a:gd name="connsiteY422" fmla="*/ 525999 h 946724"/>
                    <a:gd name="connsiteX423" fmla="*/ 974576 w 2316812"/>
                    <a:gd name="connsiteY423" fmla="*/ 507728 h 946724"/>
                    <a:gd name="connsiteX424" fmla="*/ 1017300 w 2316812"/>
                    <a:gd name="connsiteY424" fmla="*/ 521483 h 946724"/>
                    <a:gd name="connsiteX425" fmla="*/ 1019662 w 2316812"/>
                    <a:gd name="connsiteY425" fmla="*/ 531973 h 946724"/>
                    <a:gd name="connsiteX426" fmla="*/ 1026748 w 2316812"/>
                    <a:gd name="connsiteY426" fmla="*/ 545451 h 946724"/>
                    <a:gd name="connsiteX427" fmla="*/ 1039670 w 2316812"/>
                    <a:gd name="connsiteY427" fmla="*/ 537462 h 946724"/>
                    <a:gd name="connsiteX428" fmla="*/ 1044116 w 2316812"/>
                    <a:gd name="connsiteY428" fmla="*/ 534196 h 946724"/>
                    <a:gd name="connsiteX429" fmla="*/ 1046686 w 2316812"/>
                    <a:gd name="connsiteY429" fmla="*/ 540101 h 946724"/>
                    <a:gd name="connsiteX430" fmla="*/ 1039461 w 2316812"/>
                    <a:gd name="connsiteY430" fmla="*/ 550869 h 946724"/>
                    <a:gd name="connsiteX431" fmla="*/ 1018412 w 2316812"/>
                    <a:gd name="connsiteY431" fmla="*/ 573864 h 946724"/>
                    <a:gd name="connsiteX432" fmla="*/ 1017370 w 2316812"/>
                    <a:gd name="connsiteY432" fmla="*/ 583590 h 946724"/>
                    <a:gd name="connsiteX433" fmla="*/ 1027512 w 2316812"/>
                    <a:gd name="connsiteY433" fmla="*/ 586924 h 946724"/>
                    <a:gd name="connsiteX434" fmla="*/ 1097330 w 2316812"/>
                    <a:gd name="connsiteY434" fmla="*/ 567612 h 946724"/>
                    <a:gd name="connsiteX435" fmla="*/ 1140749 w 2316812"/>
                    <a:gd name="connsiteY435" fmla="*/ 573794 h 946724"/>
                    <a:gd name="connsiteX436" fmla="*/ 1077044 w 2316812"/>
                    <a:gd name="connsiteY436" fmla="*/ 619992 h 946724"/>
                    <a:gd name="connsiteX437" fmla="*/ 1054050 w 2316812"/>
                    <a:gd name="connsiteY437" fmla="*/ 671956 h 946724"/>
                    <a:gd name="connsiteX438" fmla="*/ 1089827 w 2316812"/>
                    <a:gd name="connsiteY438" fmla="*/ 718431 h 946724"/>
                    <a:gd name="connsiteX439" fmla="*/ 1140471 w 2316812"/>
                    <a:gd name="connsiteY439" fmla="*/ 724961 h 946724"/>
                    <a:gd name="connsiteX440" fmla="*/ 1151100 w 2316812"/>
                    <a:gd name="connsiteY440" fmla="*/ 724336 h 946724"/>
                    <a:gd name="connsiteX441" fmla="*/ 1146376 w 2316812"/>
                    <a:gd name="connsiteY441" fmla="*/ 728435 h 946724"/>
                    <a:gd name="connsiteX442" fmla="*/ 1077322 w 2316812"/>
                    <a:gd name="connsiteY442" fmla="*/ 698424 h 946724"/>
                    <a:gd name="connsiteX443" fmla="*/ 1099136 w 2316812"/>
                    <a:gd name="connsiteY443" fmla="*/ 694394 h 946724"/>
                    <a:gd name="connsiteX444" fmla="*/ 1085450 w 2316812"/>
                    <a:gd name="connsiteY444" fmla="*/ 701411 h 946724"/>
                    <a:gd name="connsiteX445" fmla="*/ 1077253 w 2316812"/>
                    <a:gd name="connsiteY445" fmla="*/ 698354 h 946724"/>
                    <a:gd name="connsiteX446" fmla="*/ 1559236 w 2316812"/>
                    <a:gd name="connsiteY446" fmla="*/ 598248 h 946724"/>
                    <a:gd name="connsiteX447" fmla="*/ 1455587 w 2316812"/>
                    <a:gd name="connsiteY447" fmla="*/ 650767 h 946724"/>
                    <a:gd name="connsiteX448" fmla="*/ 1446556 w 2316812"/>
                    <a:gd name="connsiteY448" fmla="*/ 653407 h 946724"/>
                    <a:gd name="connsiteX449" fmla="*/ 1436691 w 2316812"/>
                    <a:gd name="connsiteY449" fmla="*/ 651601 h 946724"/>
                    <a:gd name="connsiteX450" fmla="*/ 1442665 w 2316812"/>
                    <a:gd name="connsiteY450" fmla="*/ 639235 h 946724"/>
                    <a:gd name="connsiteX451" fmla="*/ 1573130 w 2316812"/>
                    <a:gd name="connsiteY451" fmla="*/ 571710 h 946724"/>
                    <a:gd name="connsiteX452" fmla="*/ 1591470 w 2316812"/>
                    <a:gd name="connsiteY452" fmla="*/ 560526 h 946724"/>
                    <a:gd name="connsiteX453" fmla="*/ 1559236 w 2316812"/>
                    <a:gd name="connsiteY453" fmla="*/ 598248 h 946724"/>
                    <a:gd name="connsiteX454" fmla="*/ 1544856 w 2316812"/>
                    <a:gd name="connsiteY454" fmla="*/ 658409 h 946724"/>
                    <a:gd name="connsiteX455" fmla="*/ 1659065 w 2316812"/>
                    <a:gd name="connsiteY455" fmla="*/ 583312 h 946724"/>
                    <a:gd name="connsiteX456" fmla="*/ 1544856 w 2316812"/>
                    <a:gd name="connsiteY456" fmla="*/ 658409 h 946724"/>
                    <a:gd name="connsiteX457" fmla="*/ 1625997 w 2316812"/>
                    <a:gd name="connsiteY457" fmla="*/ 680709 h 946724"/>
                    <a:gd name="connsiteX458" fmla="*/ 1701372 w 2316812"/>
                    <a:gd name="connsiteY458" fmla="*/ 623882 h 946724"/>
                    <a:gd name="connsiteX459" fmla="*/ 1625997 w 2316812"/>
                    <a:gd name="connsiteY459" fmla="*/ 680709 h 946724"/>
                    <a:gd name="connsiteX460" fmla="*/ 1947366 w 2316812"/>
                    <a:gd name="connsiteY460" fmla="*/ 570182 h 946724"/>
                    <a:gd name="connsiteX461" fmla="*/ 1958273 w 2316812"/>
                    <a:gd name="connsiteY461" fmla="*/ 570390 h 946724"/>
                    <a:gd name="connsiteX462" fmla="*/ 1946324 w 2316812"/>
                    <a:gd name="connsiteY462" fmla="*/ 577546 h 946724"/>
                    <a:gd name="connsiteX463" fmla="*/ 1941808 w 2316812"/>
                    <a:gd name="connsiteY463" fmla="*/ 573516 h 946724"/>
                    <a:gd name="connsiteX464" fmla="*/ 1945559 w 2316812"/>
                    <a:gd name="connsiteY464" fmla="*/ 566014 h 946724"/>
                    <a:gd name="connsiteX465" fmla="*/ 1982726 w 2316812"/>
                    <a:gd name="connsiteY465" fmla="*/ 549827 h 946724"/>
                    <a:gd name="connsiteX466" fmla="*/ 1947296 w 2316812"/>
                    <a:gd name="connsiteY466" fmla="*/ 570182 h 946724"/>
                    <a:gd name="connsiteX467" fmla="*/ 1978280 w 2316812"/>
                    <a:gd name="connsiteY467" fmla="*/ 570043 h 946724"/>
                    <a:gd name="connsiteX468" fmla="*/ 1978280 w 2316812"/>
                    <a:gd name="connsiteY468" fmla="*/ 570043 h 946724"/>
                    <a:gd name="connsiteX469" fmla="*/ 1980711 w 2316812"/>
                    <a:gd name="connsiteY469" fmla="*/ 566639 h 946724"/>
                    <a:gd name="connsiteX470" fmla="*/ 1978280 w 2316812"/>
                    <a:gd name="connsiteY470" fmla="*/ 570043 h 946724"/>
                    <a:gd name="connsiteX471" fmla="*/ 1983421 w 2316812"/>
                    <a:gd name="connsiteY471" fmla="*/ 540449 h 946724"/>
                    <a:gd name="connsiteX472" fmla="*/ 1965775 w 2316812"/>
                    <a:gd name="connsiteY472" fmla="*/ 550591 h 946724"/>
                    <a:gd name="connsiteX473" fmla="*/ 1979183 w 2316812"/>
                    <a:gd name="connsiteY473" fmla="*/ 538573 h 946724"/>
                    <a:gd name="connsiteX474" fmla="*/ 1983421 w 2316812"/>
                    <a:gd name="connsiteY474" fmla="*/ 540449 h 946724"/>
                    <a:gd name="connsiteX475" fmla="*/ 1943406 w 2316812"/>
                    <a:gd name="connsiteY475" fmla="*/ 473480 h 946724"/>
                    <a:gd name="connsiteX476" fmla="*/ 1949241 w 2316812"/>
                    <a:gd name="connsiteY476" fmla="*/ 479037 h 946724"/>
                    <a:gd name="connsiteX477" fmla="*/ 1951395 w 2316812"/>
                    <a:gd name="connsiteY477" fmla="*/ 497377 h 946724"/>
                    <a:gd name="connsiteX478" fmla="*/ 1933263 w 2316812"/>
                    <a:gd name="connsiteY478" fmla="*/ 511827 h 946724"/>
                    <a:gd name="connsiteX479" fmla="*/ 1955910 w 2316812"/>
                    <a:gd name="connsiteY479" fmla="*/ 498628 h 946724"/>
                    <a:gd name="connsiteX480" fmla="*/ 1963830 w 2316812"/>
                    <a:gd name="connsiteY480" fmla="*/ 495641 h 946724"/>
                    <a:gd name="connsiteX481" fmla="*/ 1963691 w 2316812"/>
                    <a:gd name="connsiteY481" fmla="*/ 503004 h 946724"/>
                    <a:gd name="connsiteX482" fmla="*/ 1963344 w 2316812"/>
                    <a:gd name="connsiteY482" fmla="*/ 503282 h 946724"/>
                    <a:gd name="connsiteX483" fmla="*/ 1963830 w 2316812"/>
                    <a:gd name="connsiteY483" fmla="*/ 503282 h 946724"/>
                    <a:gd name="connsiteX484" fmla="*/ 1963830 w 2316812"/>
                    <a:gd name="connsiteY484" fmla="*/ 503282 h 946724"/>
                    <a:gd name="connsiteX485" fmla="*/ 1963691 w 2316812"/>
                    <a:gd name="connsiteY485" fmla="*/ 503004 h 946724"/>
                    <a:gd name="connsiteX486" fmla="*/ 1971124 w 2316812"/>
                    <a:gd name="connsiteY486" fmla="*/ 508354 h 946724"/>
                    <a:gd name="connsiteX487" fmla="*/ 1968068 w 2316812"/>
                    <a:gd name="connsiteY487" fmla="*/ 514745 h 946724"/>
                    <a:gd name="connsiteX488" fmla="*/ 1943197 w 2316812"/>
                    <a:gd name="connsiteY488" fmla="*/ 533015 h 946724"/>
                    <a:gd name="connsiteX489" fmla="*/ 1967651 w 2316812"/>
                    <a:gd name="connsiteY489" fmla="*/ 518288 h 946724"/>
                    <a:gd name="connsiteX490" fmla="*/ 1975362 w 2316812"/>
                    <a:gd name="connsiteY490" fmla="*/ 521205 h 946724"/>
                    <a:gd name="connsiteX491" fmla="*/ 1974598 w 2316812"/>
                    <a:gd name="connsiteY491" fmla="*/ 522248 h 946724"/>
                    <a:gd name="connsiteX492" fmla="*/ 1976543 w 2316812"/>
                    <a:gd name="connsiteY492" fmla="*/ 522873 h 946724"/>
                    <a:gd name="connsiteX493" fmla="*/ 1974598 w 2316812"/>
                    <a:gd name="connsiteY493" fmla="*/ 533432 h 946724"/>
                    <a:gd name="connsiteX494" fmla="*/ 1954382 w 2316812"/>
                    <a:gd name="connsiteY494" fmla="*/ 545173 h 946724"/>
                    <a:gd name="connsiteX495" fmla="*/ 1969527 w 2316812"/>
                    <a:gd name="connsiteY495" fmla="*/ 542463 h 946724"/>
                    <a:gd name="connsiteX496" fmla="*/ 1955633 w 2316812"/>
                    <a:gd name="connsiteY496" fmla="*/ 551564 h 946724"/>
                    <a:gd name="connsiteX497" fmla="*/ 1966053 w 2316812"/>
                    <a:gd name="connsiteY497" fmla="*/ 550174 h 946724"/>
                    <a:gd name="connsiteX498" fmla="*/ 1940488 w 2316812"/>
                    <a:gd name="connsiteY498" fmla="*/ 564485 h 946724"/>
                    <a:gd name="connsiteX499" fmla="*/ 1909435 w 2316812"/>
                    <a:gd name="connsiteY499" fmla="*/ 496335 h 946724"/>
                    <a:gd name="connsiteX500" fmla="*/ 1904016 w 2316812"/>
                    <a:gd name="connsiteY500" fmla="*/ 487860 h 946724"/>
                    <a:gd name="connsiteX501" fmla="*/ 1937640 w 2316812"/>
                    <a:gd name="connsiteY501" fmla="*/ 464032 h 946724"/>
                    <a:gd name="connsiteX502" fmla="*/ 1913186 w 2316812"/>
                    <a:gd name="connsiteY502" fmla="*/ 486332 h 946724"/>
                    <a:gd name="connsiteX503" fmla="*/ 1943475 w 2316812"/>
                    <a:gd name="connsiteY503" fmla="*/ 473341 h 946724"/>
                    <a:gd name="connsiteX504" fmla="*/ 1933263 w 2316812"/>
                    <a:gd name="connsiteY504" fmla="*/ 574072 h 946724"/>
                    <a:gd name="connsiteX505" fmla="*/ 1929025 w 2316812"/>
                    <a:gd name="connsiteY505" fmla="*/ 551147 h 946724"/>
                    <a:gd name="connsiteX506" fmla="*/ 1933263 w 2316812"/>
                    <a:gd name="connsiteY506" fmla="*/ 574072 h 946724"/>
                    <a:gd name="connsiteX507" fmla="*/ 1918675 w 2316812"/>
                    <a:gd name="connsiteY507" fmla="*/ 556844 h 946724"/>
                    <a:gd name="connsiteX508" fmla="*/ 1899570 w 2316812"/>
                    <a:gd name="connsiteY508" fmla="*/ 512383 h 946724"/>
                    <a:gd name="connsiteX509" fmla="*/ 1918675 w 2316812"/>
                    <a:gd name="connsiteY509" fmla="*/ 556844 h 946724"/>
                    <a:gd name="connsiteX510" fmla="*/ 1897139 w 2316812"/>
                    <a:gd name="connsiteY510" fmla="*/ 488485 h 946724"/>
                    <a:gd name="connsiteX511" fmla="*/ 1917980 w 2316812"/>
                    <a:gd name="connsiteY511" fmla="*/ 519330 h 946724"/>
                    <a:gd name="connsiteX512" fmla="*/ 1897139 w 2316812"/>
                    <a:gd name="connsiteY512" fmla="*/ 488485 h 946724"/>
                    <a:gd name="connsiteX513" fmla="*/ 1914089 w 2316812"/>
                    <a:gd name="connsiteY513" fmla="*/ 468964 h 946724"/>
                    <a:gd name="connsiteX514" fmla="*/ 1934930 w 2316812"/>
                    <a:gd name="connsiteY514" fmla="*/ 459863 h 946724"/>
                    <a:gd name="connsiteX515" fmla="*/ 1903808 w 2316812"/>
                    <a:gd name="connsiteY515" fmla="*/ 487929 h 946724"/>
                    <a:gd name="connsiteX516" fmla="*/ 1897833 w 2316812"/>
                    <a:gd name="connsiteY516" fmla="*/ 483066 h 946724"/>
                    <a:gd name="connsiteX517" fmla="*/ 1903183 w 2316812"/>
                    <a:gd name="connsiteY517" fmla="*/ 479037 h 946724"/>
                    <a:gd name="connsiteX518" fmla="*/ 1914089 w 2316812"/>
                    <a:gd name="connsiteY518" fmla="*/ 468964 h 946724"/>
                    <a:gd name="connsiteX519" fmla="*/ 1900404 w 2316812"/>
                    <a:gd name="connsiteY519" fmla="*/ 448540 h 946724"/>
                    <a:gd name="connsiteX520" fmla="*/ 1923468 w 2316812"/>
                    <a:gd name="connsiteY520" fmla="*/ 574420 h 946724"/>
                    <a:gd name="connsiteX521" fmla="*/ 1972167 w 2316812"/>
                    <a:gd name="connsiteY521" fmla="*/ 591718 h 946724"/>
                    <a:gd name="connsiteX522" fmla="*/ 1940349 w 2316812"/>
                    <a:gd name="connsiteY522" fmla="*/ 605473 h 946724"/>
                    <a:gd name="connsiteX523" fmla="*/ 1867475 w 2316812"/>
                    <a:gd name="connsiteY523" fmla="*/ 510160 h 946724"/>
                    <a:gd name="connsiteX524" fmla="*/ 1874075 w 2316812"/>
                    <a:gd name="connsiteY524" fmla="*/ 464726 h 946724"/>
                    <a:gd name="connsiteX525" fmla="*/ 1900334 w 2316812"/>
                    <a:gd name="connsiteY525" fmla="*/ 448540 h 946724"/>
                    <a:gd name="connsiteX526" fmla="*/ 1873936 w 2316812"/>
                    <a:gd name="connsiteY526" fmla="*/ 454445 h 946724"/>
                    <a:gd name="connsiteX527" fmla="*/ 1871852 w 2316812"/>
                    <a:gd name="connsiteY527" fmla="*/ 553579 h 946724"/>
                    <a:gd name="connsiteX528" fmla="*/ 1951256 w 2316812"/>
                    <a:gd name="connsiteY528" fmla="*/ 615685 h 946724"/>
                    <a:gd name="connsiteX529" fmla="*/ 1835519 w 2316812"/>
                    <a:gd name="connsiteY529" fmla="*/ 667232 h 946724"/>
                    <a:gd name="connsiteX530" fmla="*/ 1877409 w 2316812"/>
                    <a:gd name="connsiteY530" fmla="*/ 646391 h 946724"/>
                    <a:gd name="connsiteX531" fmla="*/ 1820513 w 2316812"/>
                    <a:gd name="connsiteY531" fmla="*/ 664731 h 946724"/>
                    <a:gd name="connsiteX532" fmla="*/ 1847329 w 2316812"/>
                    <a:gd name="connsiteY532" fmla="*/ 650976 h 946724"/>
                    <a:gd name="connsiteX533" fmla="*/ 1796546 w 2316812"/>
                    <a:gd name="connsiteY533" fmla="*/ 663758 h 946724"/>
                    <a:gd name="connsiteX534" fmla="*/ 1823639 w 2316812"/>
                    <a:gd name="connsiteY534" fmla="*/ 651948 h 946724"/>
                    <a:gd name="connsiteX535" fmla="*/ 1823014 w 2316812"/>
                    <a:gd name="connsiteY535" fmla="*/ 650142 h 946724"/>
                    <a:gd name="connsiteX536" fmla="*/ 1784111 w 2316812"/>
                    <a:gd name="connsiteY536" fmla="*/ 663897 h 946724"/>
                    <a:gd name="connsiteX537" fmla="*/ 1773413 w 2316812"/>
                    <a:gd name="connsiteY537" fmla="*/ 661952 h 946724"/>
                    <a:gd name="connsiteX538" fmla="*/ 1772718 w 2316812"/>
                    <a:gd name="connsiteY538" fmla="*/ 656672 h 946724"/>
                    <a:gd name="connsiteX539" fmla="*/ 1781541 w 2316812"/>
                    <a:gd name="connsiteY539" fmla="*/ 652296 h 946724"/>
                    <a:gd name="connsiteX540" fmla="*/ 1767577 w 2316812"/>
                    <a:gd name="connsiteY540" fmla="*/ 654866 h 946724"/>
                    <a:gd name="connsiteX541" fmla="*/ 1764868 w 2316812"/>
                    <a:gd name="connsiteY541" fmla="*/ 651253 h 946724"/>
                    <a:gd name="connsiteX542" fmla="*/ 1756184 w 2316812"/>
                    <a:gd name="connsiteY542" fmla="*/ 644445 h 946724"/>
                    <a:gd name="connsiteX543" fmla="*/ 1737010 w 2316812"/>
                    <a:gd name="connsiteY543" fmla="*/ 609988 h 946724"/>
                    <a:gd name="connsiteX544" fmla="*/ 1734440 w 2316812"/>
                    <a:gd name="connsiteY544" fmla="*/ 594774 h 946724"/>
                    <a:gd name="connsiteX545" fmla="*/ 1751877 w 2316812"/>
                    <a:gd name="connsiteY545" fmla="*/ 583590 h 946724"/>
                    <a:gd name="connsiteX546" fmla="*/ 1736385 w 2316812"/>
                    <a:gd name="connsiteY546" fmla="*/ 589425 h 946724"/>
                    <a:gd name="connsiteX547" fmla="*/ 1729369 w 2316812"/>
                    <a:gd name="connsiteY547" fmla="*/ 590189 h 946724"/>
                    <a:gd name="connsiteX548" fmla="*/ 1732981 w 2316812"/>
                    <a:gd name="connsiteY548" fmla="*/ 582131 h 946724"/>
                    <a:gd name="connsiteX549" fmla="*/ 1759658 w 2316812"/>
                    <a:gd name="connsiteY549" fmla="*/ 566569 h 946724"/>
                    <a:gd name="connsiteX550" fmla="*/ 1735412 w 2316812"/>
                    <a:gd name="connsiteY550" fmla="*/ 575462 h 946724"/>
                    <a:gd name="connsiteX551" fmla="*/ 1726937 w 2316812"/>
                    <a:gd name="connsiteY551" fmla="*/ 577337 h 946724"/>
                    <a:gd name="connsiteX552" fmla="*/ 1733189 w 2316812"/>
                    <a:gd name="connsiteY552" fmla="*/ 569626 h 946724"/>
                    <a:gd name="connsiteX553" fmla="*/ 1749237 w 2316812"/>
                    <a:gd name="connsiteY553" fmla="*/ 561776 h 946724"/>
                    <a:gd name="connsiteX554" fmla="*/ 1772926 w 2316812"/>
                    <a:gd name="connsiteY554" fmla="*/ 546701 h 946724"/>
                    <a:gd name="connsiteX555" fmla="*/ 1733537 w 2316812"/>
                    <a:gd name="connsiteY555" fmla="*/ 564972 h 946724"/>
                    <a:gd name="connsiteX556" fmla="*/ 1725548 w 2316812"/>
                    <a:gd name="connsiteY556" fmla="*/ 564624 h 946724"/>
                    <a:gd name="connsiteX557" fmla="*/ 1797102 w 2316812"/>
                    <a:gd name="connsiteY557" fmla="*/ 521970 h 946724"/>
                    <a:gd name="connsiteX558" fmla="*/ 1787376 w 2316812"/>
                    <a:gd name="connsiteY558" fmla="*/ 525026 h 946724"/>
                    <a:gd name="connsiteX559" fmla="*/ 1731453 w 2316812"/>
                    <a:gd name="connsiteY559" fmla="*/ 556010 h 946724"/>
                    <a:gd name="connsiteX560" fmla="*/ 1727354 w 2316812"/>
                    <a:gd name="connsiteY560" fmla="*/ 553231 h 946724"/>
                    <a:gd name="connsiteX561" fmla="*/ 1811135 w 2316812"/>
                    <a:gd name="connsiteY561" fmla="*/ 506895 h 946724"/>
                    <a:gd name="connsiteX562" fmla="*/ 1823431 w 2316812"/>
                    <a:gd name="connsiteY562" fmla="*/ 499183 h 946724"/>
                    <a:gd name="connsiteX563" fmla="*/ 1762436 w 2316812"/>
                    <a:gd name="connsiteY563" fmla="*/ 521205 h 946724"/>
                    <a:gd name="connsiteX564" fmla="*/ 1842257 w 2316812"/>
                    <a:gd name="connsiteY564" fmla="*/ 475564 h 946724"/>
                    <a:gd name="connsiteX565" fmla="*/ 1762436 w 2316812"/>
                    <a:gd name="connsiteY565" fmla="*/ 511688 h 946724"/>
                    <a:gd name="connsiteX566" fmla="*/ 1873797 w 2316812"/>
                    <a:gd name="connsiteY566" fmla="*/ 454584 h 946724"/>
                    <a:gd name="connsiteX567" fmla="*/ 1748195 w 2316812"/>
                    <a:gd name="connsiteY567" fmla="*/ 491820 h 946724"/>
                    <a:gd name="connsiteX568" fmla="*/ 1798005 w 2316812"/>
                    <a:gd name="connsiteY568" fmla="*/ 469242 h 946724"/>
                    <a:gd name="connsiteX569" fmla="*/ 1818151 w 2316812"/>
                    <a:gd name="connsiteY569" fmla="*/ 464935 h 946724"/>
                    <a:gd name="connsiteX570" fmla="*/ 1750765 w 2316812"/>
                    <a:gd name="connsiteY570" fmla="*/ 507173 h 946724"/>
                    <a:gd name="connsiteX571" fmla="*/ 1723533 w 2316812"/>
                    <a:gd name="connsiteY571" fmla="*/ 603667 h 946724"/>
                    <a:gd name="connsiteX572" fmla="*/ 1750001 w 2316812"/>
                    <a:gd name="connsiteY572" fmla="*/ 651323 h 946724"/>
                    <a:gd name="connsiteX573" fmla="*/ 1747709 w 2316812"/>
                    <a:gd name="connsiteY573" fmla="*/ 659034 h 946724"/>
                    <a:gd name="connsiteX574" fmla="*/ 1727007 w 2316812"/>
                    <a:gd name="connsiteY574" fmla="*/ 660215 h 946724"/>
                    <a:gd name="connsiteX575" fmla="*/ 1693939 w 2316812"/>
                    <a:gd name="connsiteY575" fmla="*/ 656116 h 946724"/>
                    <a:gd name="connsiteX576" fmla="*/ 1710751 w 2316812"/>
                    <a:gd name="connsiteY576" fmla="*/ 623743 h 946724"/>
                    <a:gd name="connsiteX577" fmla="*/ 1708736 w 2316812"/>
                    <a:gd name="connsiteY577" fmla="*/ 615060 h 946724"/>
                    <a:gd name="connsiteX578" fmla="*/ 1701303 w 2316812"/>
                    <a:gd name="connsiteY578" fmla="*/ 616866 h 946724"/>
                    <a:gd name="connsiteX579" fmla="*/ 1667262 w 2316812"/>
                    <a:gd name="connsiteY579" fmla="*/ 637498 h 946724"/>
                    <a:gd name="connsiteX580" fmla="*/ 1649131 w 2316812"/>
                    <a:gd name="connsiteY580" fmla="*/ 640277 h 946724"/>
                    <a:gd name="connsiteX581" fmla="*/ 1628637 w 2316812"/>
                    <a:gd name="connsiteY581" fmla="*/ 630343 h 946724"/>
                    <a:gd name="connsiteX582" fmla="*/ 1668374 w 2316812"/>
                    <a:gd name="connsiteY582" fmla="*/ 583659 h 946724"/>
                    <a:gd name="connsiteX583" fmla="*/ 1671708 w 2316812"/>
                    <a:gd name="connsiteY583" fmla="*/ 569418 h 946724"/>
                    <a:gd name="connsiteX584" fmla="*/ 1658231 w 2316812"/>
                    <a:gd name="connsiteY584" fmla="*/ 574211 h 946724"/>
                    <a:gd name="connsiteX585" fmla="*/ 1598626 w 2316812"/>
                    <a:gd name="connsiteY585" fmla="*/ 609224 h 946724"/>
                    <a:gd name="connsiteX586" fmla="*/ 1581606 w 2316812"/>
                    <a:gd name="connsiteY586" fmla="*/ 607904 h 946724"/>
                    <a:gd name="connsiteX587" fmla="*/ 1570977 w 2316812"/>
                    <a:gd name="connsiteY587" fmla="*/ 600262 h 946724"/>
                    <a:gd name="connsiteX588" fmla="*/ 1600710 w 2316812"/>
                    <a:gd name="connsiteY588" fmla="*/ 557608 h 946724"/>
                    <a:gd name="connsiteX589" fmla="*/ 1608282 w 2316812"/>
                    <a:gd name="connsiteY589" fmla="*/ 549410 h 946724"/>
                    <a:gd name="connsiteX590" fmla="*/ 1705957 w 2316812"/>
                    <a:gd name="connsiteY590" fmla="*/ 489736 h 946724"/>
                    <a:gd name="connsiteX591" fmla="*/ 1717281 w 2316812"/>
                    <a:gd name="connsiteY591" fmla="*/ 490083 h 946724"/>
                    <a:gd name="connsiteX592" fmla="*/ 1748403 w 2316812"/>
                    <a:gd name="connsiteY592" fmla="*/ 491611 h 946724"/>
                    <a:gd name="connsiteX593" fmla="*/ 2298467 w 2316812"/>
                    <a:gd name="connsiteY593" fmla="*/ 132659 h 946724"/>
                    <a:gd name="connsiteX594" fmla="*/ 2214895 w 2316812"/>
                    <a:gd name="connsiteY594" fmla="*/ 213036 h 946724"/>
                    <a:gd name="connsiteX595" fmla="*/ 1979114 w 2316812"/>
                    <a:gd name="connsiteY595" fmla="*/ 335998 h 946724"/>
                    <a:gd name="connsiteX596" fmla="*/ 1836352 w 2316812"/>
                    <a:gd name="connsiteY596" fmla="*/ 405260 h 946724"/>
                    <a:gd name="connsiteX597" fmla="*/ 1665456 w 2316812"/>
                    <a:gd name="connsiteY597" fmla="*/ 505853 h 946724"/>
                    <a:gd name="connsiteX598" fmla="*/ 1444333 w 2316812"/>
                    <a:gd name="connsiteY598" fmla="*/ 627425 h 946724"/>
                    <a:gd name="connsiteX599" fmla="*/ 1240577 w 2316812"/>
                    <a:gd name="connsiteY599" fmla="*/ 697868 h 946724"/>
                    <a:gd name="connsiteX600" fmla="*/ 1229601 w 2316812"/>
                    <a:gd name="connsiteY600" fmla="*/ 698702 h 946724"/>
                    <a:gd name="connsiteX601" fmla="*/ 1241619 w 2316812"/>
                    <a:gd name="connsiteY601" fmla="*/ 692102 h 946724"/>
                    <a:gd name="connsiteX602" fmla="*/ 1156935 w 2316812"/>
                    <a:gd name="connsiteY602" fmla="*/ 707455 h 946724"/>
                    <a:gd name="connsiteX603" fmla="*/ 1197853 w 2316812"/>
                    <a:gd name="connsiteY603" fmla="*/ 690365 h 946724"/>
                    <a:gd name="connsiteX604" fmla="*/ 1130745 w 2316812"/>
                    <a:gd name="connsiteY604" fmla="*/ 705440 h 946724"/>
                    <a:gd name="connsiteX605" fmla="*/ 1148251 w 2316812"/>
                    <a:gd name="connsiteY605" fmla="*/ 694950 h 946724"/>
                    <a:gd name="connsiteX606" fmla="*/ 1110598 w 2316812"/>
                    <a:gd name="connsiteY606" fmla="*/ 700577 h 946724"/>
                    <a:gd name="connsiteX607" fmla="*/ 1129703 w 2316812"/>
                    <a:gd name="connsiteY607" fmla="*/ 688073 h 946724"/>
                    <a:gd name="connsiteX608" fmla="*/ 1100317 w 2316812"/>
                    <a:gd name="connsiteY608" fmla="*/ 693908 h 946724"/>
                    <a:gd name="connsiteX609" fmla="*/ 1114072 w 2316812"/>
                    <a:gd name="connsiteY609" fmla="*/ 683488 h 946724"/>
                    <a:gd name="connsiteX610" fmla="*/ 1072112 w 2316812"/>
                    <a:gd name="connsiteY610" fmla="*/ 694881 h 946724"/>
                    <a:gd name="connsiteX611" fmla="*/ 1098163 w 2316812"/>
                    <a:gd name="connsiteY611" fmla="*/ 677930 h 946724"/>
                    <a:gd name="connsiteX612" fmla="*/ 1079615 w 2316812"/>
                    <a:gd name="connsiteY612" fmla="*/ 681473 h 946724"/>
                    <a:gd name="connsiteX613" fmla="*/ 1082324 w 2316812"/>
                    <a:gd name="connsiteY613" fmla="*/ 673623 h 946724"/>
                    <a:gd name="connsiteX614" fmla="*/ 1062803 w 2316812"/>
                    <a:gd name="connsiteY614" fmla="*/ 678903 h 946724"/>
                    <a:gd name="connsiteX615" fmla="*/ 1078364 w 2316812"/>
                    <a:gd name="connsiteY615" fmla="*/ 664175 h 946724"/>
                    <a:gd name="connsiteX616" fmla="*/ 1069194 w 2316812"/>
                    <a:gd name="connsiteY616" fmla="*/ 657367 h 946724"/>
                    <a:gd name="connsiteX617" fmla="*/ 1077600 w 2316812"/>
                    <a:gd name="connsiteY617" fmla="*/ 649030 h 946724"/>
                    <a:gd name="connsiteX618" fmla="*/ 1065026 w 2316812"/>
                    <a:gd name="connsiteY618" fmla="*/ 650559 h 946724"/>
                    <a:gd name="connsiteX619" fmla="*/ 1104694 w 2316812"/>
                    <a:gd name="connsiteY619" fmla="*/ 624369 h 946724"/>
                    <a:gd name="connsiteX620" fmla="*/ 1081143 w 2316812"/>
                    <a:gd name="connsiteY620" fmla="*/ 629787 h 946724"/>
                    <a:gd name="connsiteX621" fmla="*/ 1191253 w 2316812"/>
                    <a:gd name="connsiteY621" fmla="*/ 551078 h 946724"/>
                    <a:gd name="connsiteX622" fmla="*/ 1213970 w 2316812"/>
                    <a:gd name="connsiteY622" fmla="*/ 566292 h 946724"/>
                    <a:gd name="connsiteX623" fmla="*/ 1223765 w 2316812"/>
                    <a:gd name="connsiteY623" fmla="*/ 569626 h 946724"/>
                    <a:gd name="connsiteX624" fmla="*/ 1247385 w 2316812"/>
                    <a:gd name="connsiteY624" fmla="*/ 574420 h 946724"/>
                    <a:gd name="connsiteX625" fmla="*/ 1261279 w 2316812"/>
                    <a:gd name="connsiteY625" fmla="*/ 577198 h 946724"/>
                    <a:gd name="connsiteX626" fmla="*/ 1268296 w 2316812"/>
                    <a:gd name="connsiteY626" fmla="*/ 608877 h 946724"/>
                    <a:gd name="connsiteX627" fmla="*/ 1273436 w 2316812"/>
                    <a:gd name="connsiteY627" fmla="*/ 647016 h 946724"/>
                    <a:gd name="connsiteX628" fmla="*/ 1273367 w 2316812"/>
                    <a:gd name="connsiteY628" fmla="*/ 626314 h 946724"/>
                    <a:gd name="connsiteX629" fmla="*/ 1273367 w 2316812"/>
                    <a:gd name="connsiteY629" fmla="*/ 609571 h 946724"/>
                    <a:gd name="connsiteX630" fmla="*/ 1290318 w 2316812"/>
                    <a:gd name="connsiteY630" fmla="*/ 596650 h 946724"/>
                    <a:gd name="connsiteX631" fmla="*/ 1338183 w 2316812"/>
                    <a:gd name="connsiteY631" fmla="*/ 590189 h 946724"/>
                    <a:gd name="connsiteX632" fmla="*/ 1454545 w 2316812"/>
                    <a:gd name="connsiteY632" fmla="*/ 540449 h 946724"/>
                    <a:gd name="connsiteX633" fmla="*/ 1527072 w 2316812"/>
                    <a:gd name="connsiteY633" fmla="*/ 503630 h 946724"/>
                    <a:gd name="connsiteX634" fmla="*/ 1598001 w 2316812"/>
                    <a:gd name="connsiteY634" fmla="*/ 459030 h 946724"/>
                    <a:gd name="connsiteX635" fmla="*/ 1649825 w 2316812"/>
                    <a:gd name="connsiteY635" fmla="*/ 399841 h 946724"/>
                    <a:gd name="connsiteX636" fmla="*/ 1624608 w 2316812"/>
                    <a:gd name="connsiteY636" fmla="*/ 340653 h 946724"/>
                    <a:gd name="connsiteX637" fmla="*/ 1557013 w 2316812"/>
                    <a:gd name="connsiteY637" fmla="*/ 341764 h 946724"/>
                    <a:gd name="connsiteX638" fmla="*/ 1482125 w 2316812"/>
                    <a:gd name="connsiteY638" fmla="*/ 374763 h 946724"/>
                    <a:gd name="connsiteX639" fmla="*/ 1470106 w 2316812"/>
                    <a:gd name="connsiteY639" fmla="*/ 373582 h 946724"/>
                    <a:gd name="connsiteX640" fmla="*/ 1410084 w 2316812"/>
                    <a:gd name="connsiteY640" fmla="*/ 338152 h 946724"/>
                    <a:gd name="connsiteX641" fmla="*/ 1402929 w 2316812"/>
                    <a:gd name="connsiteY641" fmla="*/ 338638 h 946724"/>
                    <a:gd name="connsiteX642" fmla="*/ 1285663 w 2316812"/>
                    <a:gd name="connsiteY642" fmla="*/ 401161 h 946724"/>
                    <a:gd name="connsiteX643" fmla="*/ 1261487 w 2316812"/>
                    <a:gd name="connsiteY643" fmla="*/ 408456 h 946724"/>
                    <a:gd name="connsiteX644" fmla="*/ 1163604 w 2316812"/>
                    <a:gd name="connsiteY644" fmla="*/ 404079 h 946724"/>
                    <a:gd name="connsiteX645" fmla="*/ 1895263 w 2316812"/>
                    <a:gd name="connsiteY645" fmla="*/ 70970 h 946724"/>
                    <a:gd name="connsiteX646" fmla="*/ 1904433 w 2316812"/>
                    <a:gd name="connsiteY646" fmla="*/ 148985 h 946724"/>
                    <a:gd name="connsiteX647" fmla="*/ 1917216 w 2316812"/>
                    <a:gd name="connsiteY647" fmla="*/ 187888 h 946724"/>
                    <a:gd name="connsiteX648" fmla="*/ 1933194 w 2316812"/>
                    <a:gd name="connsiteY648" fmla="*/ 193168 h 946724"/>
                    <a:gd name="connsiteX649" fmla="*/ 1976682 w 2316812"/>
                    <a:gd name="connsiteY649" fmla="*/ 171840 h 946724"/>
                    <a:gd name="connsiteX650" fmla="*/ 1982518 w 2316812"/>
                    <a:gd name="connsiteY650" fmla="*/ 161698 h 946724"/>
                    <a:gd name="connsiteX651" fmla="*/ 1969388 w 2316812"/>
                    <a:gd name="connsiteY651" fmla="*/ 66802 h 946724"/>
                    <a:gd name="connsiteX652" fmla="*/ 1971680 w 2316812"/>
                    <a:gd name="connsiteY652" fmla="*/ 42209 h 946724"/>
                    <a:gd name="connsiteX653" fmla="*/ 1994744 w 2316812"/>
                    <a:gd name="connsiteY653" fmla="*/ 34290 h 946724"/>
                    <a:gd name="connsiteX654" fmla="*/ 2086306 w 2316812"/>
                    <a:gd name="connsiteY654" fmla="*/ 10392 h 946724"/>
                    <a:gd name="connsiteX655" fmla="*/ 2157930 w 2316812"/>
                    <a:gd name="connsiteY655" fmla="*/ 18242 h 946724"/>
                    <a:gd name="connsiteX656" fmla="*/ 2136047 w 2316812"/>
                    <a:gd name="connsiteY656" fmla="*/ 20812 h 946724"/>
                    <a:gd name="connsiteX657" fmla="*/ 2128683 w 2316812"/>
                    <a:gd name="connsiteY657" fmla="*/ 31858 h 946724"/>
                    <a:gd name="connsiteX658" fmla="*/ 2085542 w 2316812"/>
                    <a:gd name="connsiteY658" fmla="*/ 43529 h 946724"/>
                    <a:gd name="connsiteX659" fmla="*/ 2075816 w 2316812"/>
                    <a:gd name="connsiteY659" fmla="*/ 34012 h 946724"/>
                    <a:gd name="connsiteX660" fmla="*/ 2044137 w 2316812"/>
                    <a:gd name="connsiteY660" fmla="*/ 68886 h 946724"/>
                    <a:gd name="connsiteX661" fmla="*/ 2053933 w 2316812"/>
                    <a:gd name="connsiteY661" fmla="*/ 76527 h 946724"/>
                    <a:gd name="connsiteX662" fmla="*/ 2084083 w 2316812"/>
                    <a:gd name="connsiteY662" fmla="*/ 45613 h 946724"/>
                    <a:gd name="connsiteX663" fmla="*/ 2085750 w 2316812"/>
                    <a:gd name="connsiteY663" fmla="*/ 43251 h 946724"/>
                    <a:gd name="connsiteX664" fmla="*/ 2085472 w 2316812"/>
                    <a:gd name="connsiteY664" fmla="*/ 43599 h 946724"/>
                    <a:gd name="connsiteX665" fmla="*/ 2085472 w 2316812"/>
                    <a:gd name="connsiteY665" fmla="*/ 43599 h 946724"/>
                    <a:gd name="connsiteX666" fmla="*/ 2085750 w 2316812"/>
                    <a:gd name="connsiteY666" fmla="*/ 43251 h 946724"/>
                    <a:gd name="connsiteX667" fmla="*/ 2085333 w 2316812"/>
                    <a:gd name="connsiteY667" fmla="*/ 53672 h 946724"/>
                    <a:gd name="connsiteX668" fmla="*/ 2095962 w 2316812"/>
                    <a:gd name="connsiteY668" fmla="*/ 62703 h 946724"/>
                    <a:gd name="connsiteX669" fmla="*/ 2126946 w 2316812"/>
                    <a:gd name="connsiteY669" fmla="*/ 53741 h 946724"/>
                    <a:gd name="connsiteX670" fmla="*/ 2137714 w 2316812"/>
                    <a:gd name="connsiteY670" fmla="*/ 41931 h 946724"/>
                    <a:gd name="connsiteX671" fmla="*/ 2163765 w 2316812"/>
                    <a:gd name="connsiteY671" fmla="*/ 45544 h 946724"/>
                    <a:gd name="connsiteX672" fmla="*/ 2220939 w 2316812"/>
                    <a:gd name="connsiteY672" fmla="*/ 46447 h 946724"/>
                    <a:gd name="connsiteX673" fmla="*/ 2257550 w 2316812"/>
                    <a:gd name="connsiteY673" fmla="*/ 50754 h 946724"/>
                    <a:gd name="connsiteX674" fmla="*/ 2298398 w 2316812"/>
                    <a:gd name="connsiteY674" fmla="*/ 132659 h 946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Lst>
                  <a:rect l="l" t="t" r="r" b="b"/>
                  <a:pathLst>
                    <a:path w="2316812" h="946724">
                      <a:moveTo>
                        <a:pt x="2258661" y="41237"/>
                      </a:moveTo>
                      <a:cubicBezTo>
                        <a:pt x="2251297" y="40542"/>
                        <a:pt x="2243794" y="38041"/>
                        <a:pt x="2236778" y="39153"/>
                      </a:cubicBezTo>
                      <a:cubicBezTo>
                        <a:pt x="2221078" y="41515"/>
                        <a:pt x="2210449" y="35123"/>
                        <a:pt x="2197875" y="25953"/>
                      </a:cubicBezTo>
                      <a:cubicBezTo>
                        <a:pt x="2166544" y="3098"/>
                        <a:pt x="2129238" y="-2529"/>
                        <a:pt x="2091516" y="944"/>
                      </a:cubicBezTo>
                      <a:cubicBezTo>
                        <a:pt x="2055392" y="4279"/>
                        <a:pt x="2021212" y="17339"/>
                        <a:pt x="1986616" y="27690"/>
                      </a:cubicBezTo>
                      <a:cubicBezTo>
                        <a:pt x="1971680" y="32136"/>
                        <a:pt x="1957856" y="32136"/>
                        <a:pt x="1944170" y="24772"/>
                      </a:cubicBezTo>
                      <a:cubicBezTo>
                        <a:pt x="1941947" y="23591"/>
                        <a:pt x="1939724" y="22202"/>
                        <a:pt x="1937292" y="23313"/>
                      </a:cubicBezTo>
                      <a:cubicBezTo>
                        <a:pt x="1935347" y="24217"/>
                        <a:pt x="1932152" y="24981"/>
                        <a:pt x="1934236" y="28524"/>
                      </a:cubicBezTo>
                      <a:cubicBezTo>
                        <a:pt x="1940002" y="38319"/>
                        <a:pt x="1933680" y="43807"/>
                        <a:pt x="1926386" y="47558"/>
                      </a:cubicBezTo>
                      <a:cubicBezTo>
                        <a:pt x="1912144" y="54853"/>
                        <a:pt x="1897417" y="61383"/>
                        <a:pt x="1882758" y="67983"/>
                      </a:cubicBezTo>
                      <a:cubicBezTo>
                        <a:pt x="1803424" y="103899"/>
                        <a:pt x="1722422" y="135924"/>
                        <a:pt x="1642531" y="170312"/>
                      </a:cubicBezTo>
                      <a:cubicBezTo>
                        <a:pt x="1538812" y="215051"/>
                        <a:pt x="1436691" y="263194"/>
                        <a:pt x="1335195" y="312934"/>
                      </a:cubicBezTo>
                      <a:cubicBezTo>
                        <a:pt x="1271352" y="344265"/>
                        <a:pt x="1205564" y="371845"/>
                        <a:pt x="1141096" y="402134"/>
                      </a:cubicBezTo>
                      <a:cubicBezTo>
                        <a:pt x="1137205" y="403940"/>
                        <a:pt x="1133176" y="404843"/>
                        <a:pt x="1128869" y="404843"/>
                      </a:cubicBezTo>
                      <a:cubicBezTo>
                        <a:pt x="1059330" y="405399"/>
                        <a:pt x="989790" y="408039"/>
                        <a:pt x="920181" y="405121"/>
                      </a:cubicBezTo>
                      <a:cubicBezTo>
                        <a:pt x="829939" y="401370"/>
                        <a:pt x="740392" y="389629"/>
                        <a:pt x="650429" y="382891"/>
                      </a:cubicBezTo>
                      <a:cubicBezTo>
                        <a:pt x="595825" y="378792"/>
                        <a:pt x="541222" y="374485"/>
                        <a:pt x="486549" y="371220"/>
                      </a:cubicBezTo>
                      <a:cubicBezTo>
                        <a:pt x="430973" y="367885"/>
                        <a:pt x="379704" y="352602"/>
                        <a:pt x="333506" y="321062"/>
                      </a:cubicBezTo>
                      <a:cubicBezTo>
                        <a:pt x="306482" y="302583"/>
                        <a:pt x="282237" y="280631"/>
                        <a:pt x="256672" y="260415"/>
                      </a:cubicBezTo>
                      <a:cubicBezTo>
                        <a:pt x="243612" y="250064"/>
                        <a:pt x="231524" y="247563"/>
                        <a:pt x="216171" y="254857"/>
                      </a:cubicBezTo>
                      <a:cubicBezTo>
                        <a:pt x="208251" y="258609"/>
                        <a:pt x="208182" y="261040"/>
                        <a:pt x="212142" y="267640"/>
                      </a:cubicBezTo>
                      <a:cubicBezTo>
                        <a:pt x="231524" y="300360"/>
                        <a:pt x="254380" y="330580"/>
                        <a:pt x="278277" y="360035"/>
                      </a:cubicBezTo>
                      <a:cubicBezTo>
                        <a:pt x="298563" y="384905"/>
                        <a:pt x="323641" y="402481"/>
                        <a:pt x="354417" y="412346"/>
                      </a:cubicBezTo>
                      <a:cubicBezTo>
                        <a:pt x="416384" y="432214"/>
                        <a:pt x="479532" y="447150"/>
                        <a:pt x="543514" y="458474"/>
                      </a:cubicBezTo>
                      <a:cubicBezTo>
                        <a:pt x="569982" y="463128"/>
                        <a:pt x="596589" y="466810"/>
                        <a:pt x="624516" y="469728"/>
                      </a:cubicBezTo>
                      <a:cubicBezTo>
                        <a:pt x="618681" y="479454"/>
                        <a:pt x="613470" y="488138"/>
                        <a:pt x="608330" y="496752"/>
                      </a:cubicBezTo>
                      <a:cubicBezTo>
                        <a:pt x="605620" y="501268"/>
                        <a:pt x="605134" y="506339"/>
                        <a:pt x="607774" y="510716"/>
                      </a:cubicBezTo>
                      <a:cubicBezTo>
                        <a:pt x="610483" y="515092"/>
                        <a:pt x="615277" y="513494"/>
                        <a:pt x="619375" y="512452"/>
                      </a:cubicBezTo>
                      <a:cubicBezTo>
                        <a:pt x="637368" y="507728"/>
                        <a:pt x="655430" y="503004"/>
                        <a:pt x="672034" y="494598"/>
                      </a:cubicBezTo>
                      <a:cubicBezTo>
                        <a:pt x="690165" y="485359"/>
                        <a:pt x="708853" y="485150"/>
                        <a:pt x="728374" y="487026"/>
                      </a:cubicBezTo>
                      <a:cubicBezTo>
                        <a:pt x="759149" y="490083"/>
                        <a:pt x="789230" y="497655"/>
                        <a:pt x="820144" y="499739"/>
                      </a:cubicBezTo>
                      <a:cubicBezTo>
                        <a:pt x="828967" y="500364"/>
                        <a:pt x="838137" y="500712"/>
                        <a:pt x="846959" y="504672"/>
                      </a:cubicBezTo>
                      <a:cubicBezTo>
                        <a:pt x="843000" y="510646"/>
                        <a:pt x="838970" y="515926"/>
                        <a:pt x="835775" y="521692"/>
                      </a:cubicBezTo>
                      <a:cubicBezTo>
                        <a:pt x="832162" y="528152"/>
                        <a:pt x="831954" y="535864"/>
                        <a:pt x="836192" y="541421"/>
                      </a:cubicBezTo>
                      <a:cubicBezTo>
                        <a:pt x="840221" y="546701"/>
                        <a:pt x="845778" y="541004"/>
                        <a:pt x="850433" y="539476"/>
                      </a:cubicBezTo>
                      <a:cubicBezTo>
                        <a:pt x="858561" y="536697"/>
                        <a:pt x="865994" y="531834"/>
                        <a:pt x="874747" y="530584"/>
                      </a:cubicBezTo>
                      <a:cubicBezTo>
                        <a:pt x="872941" y="532112"/>
                        <a:pt x="870996" y="533293"/>
                        <a:pt x="868981" y="534266"/>
                      </a:cubicBezTo>
                      <a:cubicBezTo>
                        <a:pt x="801943" y="567959"/>
                        <a:pt x="734487" y="600957"/>
                        <a:pt x="668005" y="635762"/>
                      </a:cubicBezTo>
                      <a:cubicBezTo>
                        <a:pt x="650081" y="645140"/>
                        <a:pt x="634589" y="645557"/>
                        <a:pt x="617500" y="637082"/>
                      </a:cubicBezTo>
                      <a:cubicBezTo>
                        <a:pt x="616875" y="636804"/>
                        <a:pt x="616249" y="636456"/>
                        <a:pt x="615555" y="636248"/>
                      </a:cubicBezTo>
                      <a:cubicBezTo>
                        <a:pt x="557478" y="612211"/>
                        <a:pt x="504194" y="579282"/>
                        <a:pt x="452786" y="543922"/>
                      </a:cubicBezTo>
                      <a:cubicBezTo>
                        <a:pt x="393250" y="502935"/>
                        <a:pt x="335034" y="460002"/>
                        <a:pt x="275429" y="419015"/>
                      </a:cubicBezTo>
                      <a:cubicBezTo>
                        <a:pt x="272164" y="416792"/>
                        <a:pt x="269871" y="416306"/>
                        <a:pt x="265981" y="417278"/>
                      </a:cubicBezTo>
                      <a:cubicBezTo>
                        <a:pt x="233886" y="425128"/>
                        <a:pt x="202208" y="433951"/>
                        <a:pt x="171224" y="445692"/>
                      </a:cubicBezTo>
                      <a:cubicBezTo>
                        <a:pt x="162957" y="448818"/>
                        <a:pt x="162610" y="451805"/>
                        <a:pt x="165805" y="459099"/>
                      </a:cubicBezTo>
                      <a:cubicBezTo>
                        <a:pt x="183034" y="497933"/>
                        <a:pt x="201930" y="535933"/>
                        <a:pt x="221034" y="573864"/>
                      </a:cubicBezTo>
                      <a:cubicBezTo>
                        <a:pt x="254241" y="639860"/>
                        <a:pt x="287100" y="705996"/>
                        <a:pt x="317250" y="773451"/>
                      </a:cubicBezTo>
                      <a:cubicBezTo>
                        <a:pt x="322808" y="785887"/>
                        <a:pt x="322669" y="786026"/>
                        <a:pt x="309747" y="786234"/>
                      </a:cubicBezTo>
                      <a:cubicBezTo>
                        <a:pt x="247919" y="787415"/>
                        <a:pt x="186160" y="790194"/>
                        <a:pt x="124609" y="796654"/>
                      </a:cubicBezTo>
                      <a:cubicBezTo>
                        <a:pt x="83692" y="800892"/>
                        <a:pt x="42635" y="804157"/>
                        <a:pt x="8594" y="831320"/>
                      </a:cubicBezTo>
                      <a:cubicBezTo>
                        <a:pt x="5121" y="834099"/>
                        <a:pt x="-923" y="835697"/>
                        <a:pt x="119" y="840837"/>
                      </a:cubicBezTo>
                      <a:cubicBezTo>
                        <a:pt x="1092" y="845631"/>
                        <a:pt x="6788" y="846256"/>
                        <a:pt x="11443" y="846881"/>
                      </a:cubicBezTo>
                      <a:cubicBezTo>
                        <a:pt x="59794" y="853411"/>
                        <a:pt x="108076" y="860358"/>
                        <a:pt x="156427" y="866472"/>
                      </a:cubicBezTo>
                      <a:cubicBezTo>
                        <a:pt x="185882" y="870223"/>
                        <a:pt x="215546" y="872655"/>
                        <a:pt x="245974" y="875781"/>
                      </a:cubicBezTo>
                      <a:cubicBezTo>
                        <a:pt x="239721" y="887313"/>
                        <a:pt x="231593" y="897247"/>
                        <a:pt x="229023" y="909821"/>
                      </a:cubicBezTo>
                      <a:cubicBezTo>
                        <a:pt x="225897" y="924827"/>
                        <a:pt x="234442" y="938860"/>
                        <a:pt x="249169" y="942819"/>
                      </a:cubicBezTo>
                      <a:cubicBezTo>
                        <a:pt x="268552" y="948030"/>
                        <a:pt x="288073" y="947127"/>
                        <a:pt x="307733" y="945251"/>
                      </a:cubicBezTo>
                      <a:cubicBezTo>
                        <a:pt x="341981" y="941986"/>
                        <a:pt x="376230" y="938999"/>
                        <a:pt x="410479" y="936220"/>
                      </a:cubicBezTo>
                      <a:cubicBezTo>
                        <a:pt x="448549" y="933094"/>
                        <a:pt x="486757" y="930732"/>
                        <a:pt x="524618" y="925035"/>
                      </a:cubicBezTo>
                      <a:cubicBezTo>
                        <a:pt x="592282" y="914892"/>
                        <a:pt x="658696" y="899123"/>
                        <a:pt x="725387" y="884256"/>
                      </a:cubicBezTo>
                      <a:cubicBezTo>
                        <a:pt x="783811" y="871196"/>
                        <a:pt x="842722" y="859872"/>
                        <a:pt x="898923" y="838892"/>
                      </a:cubicBezTo>
                      <a:cubicBezTo>
                        <a:pt x="982982" y="807631"/>
                        <a:pt x="1066138" y="774077"/>
                        <a:pt x="1148321" y="738091"/>
                      </a:cubicBezTo>
                      <a:cubicBezTo>
                        <a:pt x="1164299" y="731075"/>
                        <a:pt x="1179860" y="721349"/>
                        <a:pt x="1196602" y="717875"/>
                      </a:cubicBezTo>
                      <a:cubicBezTo>
                        <a:pt x="1273159" y="701897"/>
                        <a:pt x="1346936" y="677235"/>
                        <a:pt x="1419601" y="648892"/>
                      </a:cubicBezTo>
                      <a:cubicBezTo>
                        <a:pt x="1422033" y="647988"/>
                        <a:pt x="1424325" y="645626"/>
                        <a:pt x="1427382" y="647363"/>
                      </a:cubicBezTo>
                      <a:cubicBezTo>
                        <a:pt x="1426826" y="666467"/>
                        <a:pt x="1431759" y="670149"/>
                        <a:pt x="1449821" y="663967"/>
                      </a:cubicBezTo>
                      <a:cubicBezTo>
                        <a:pt x="1453781" y="662577"/>
                        <a:pt x="1457810" y="661257"/>
                        <a:pt x="1461631" y="659451"/>
                      </a:cubicBezTo>
                      <a:cubicBezTo>
                        <a:pt x="1490530" y="645765"/>
                        <a:pt x="1519708" y="632774"/>
                        <a:pt x="1547149" y="616241"/>
                      </a:cubicBezTo>
                      <a:cubicBezTo>
                        <a:pt x="1561181" y="607765"/>
                        <a:pt x="1564030" y="608043"/>
                        <a:pt x="1577924" y="618811"/>
                      </a:cubicBezTo>
                      <a:cubicBezTo>
                        <a:pt x="1562779" y="627773"/>
                        <a:pt x="1550622" y="639999"/>
                        <a:pt x="1537839" y="651392"/>
                      </a:cubicBezTo>
                      <a:cubicBezTo>
                        <a:pt x="1533810" y="654935"/>
                        <a:pt x="1531240" y="658965"/>
                        <a:pt x="1533949" y="664244"/>
                      </a:cubicBezTo>
                      <a:cubicBezTo>
                        <a:pt x="1536867" y="669941"/>
                        <a:pt x="1541452" y="670219"/>
                        <a:pt x="1547357" y="668552"/>
                      </a:cubicBezTo>
                      <a:cubicBezTo>
                        <a:pt x="1564308" y="663897"/>
                        <a:pt x="1580980" y="658339"/>
                        <a:pt x="1596333" y="649656"/>
                      </a:cubicBezTo>
                      <a:cubicBezTo>
                        <a:pt x="1613215" y="640208"/>
                        <a:pt x="1629957" y="634025"/>
                        <a:pt x="1645032" y="648475"/>
                      </a:cubicBezTo>
                      <a:cubicBezTo>
                        <a:pt x="1637529" y="656533"/>
                        <a:pt x="1629679" y="665078"/>
                        <a:pt x="1621759" y="673484"/>
                      </a:cubicBezTo>
                      <a:cubicBezTo>
                        <a:pt x="1618216" y="677305"/>
                        <a:pt x="1612589" y="680987"/>
                        <a:pt x="1615993" y="686683"/>
                      </a:cubicBezTo>
                      <a:cubicBezTo>
                        <a:pt x="1619884" y="693075"/>
                        <a:pt x="1626275" y="690643"/>
                        <a:pt x="1632041" y="688281"/>
                      </a:cubicBezTo>
                      <a:cubicBezTo>
                        <a:pt x="1650242" y="680917"/>
                        <a:pt x="1668513" y="673623"/>
                        <a:pt x="1686853" y="666537"/>
                      </a:cubicBezTo>
                      <a:cubicBezTo>
                        <a:pt x="1696856" y="662647"/>
                        <a:pt x="1706791" y="661118"/>
                        <a:pt x="1717559" y="665009"/>
                      </a:cubicBezTo>
                      <a:cubicBezTo>
                        <a:pt x="1728604" y="669038"/>
                        <a:pt x="1740484" y="670010"/>
                        <a:pt x="1751182" y="663619"/>
                      </a:cubicBezTo>
                      <a:cubicBezTo>
                        <a:pt x="1756114" y="660701"/>
                        <a:pt x="1758963" y="661466"/>
                        <a:pt x="1762923" y="664939"/>
                      </a:cubicBezTo>
                      <a:cubicBezTo>
                        <a:pt x="1778067" y="678277"/>
                        <a:pt x="1795712" y="683279"/>
                        <a:pt x="1815720" y="680014"/>
                      </a:cubicBezTo>
                      <a:cubicBezTo>
                        <a:pt x="1859972" y="672789"/>
                        <a:pt x="1900334" y="655213"/>
                        <a:pt x="1939307" y="633678"/>
                      </a:cubicBezTo>
                      <a:cubicBezTo>
                        <a:pt x="1961121" y="621590"/>
                        <a:pt x="1971889" y="601027"/>
                        <a:pt x="1982656" y="579977"/>
                      </a:cubicBezTo>
                      <a:cubicBezTo>
                        <a:pt x="1991340" y="563026"/>
                        <a:pt x="1993424" y="545867"/>
                        <a:pt x="1987241" y="528083"/>
                      </a:cubicBezTo>
                      <a:cubicBezTo>
                        <a:pt x="1979114" y="504602"/>
                        <a:pt x="1966956" y="483275"/>
                        <a:pt x="1949311" y="465560"/>
                      </a:cubicBezTo>
                      <a:cubicBezTo>
                        <a:pt x="1929651" y="445761"/>
                        <a:pt x="1905336" y="439509"/>
                        <a:pt x="1878799" y="445553"/>
                      </a:cubicBezTo>
                      <a:cubicBezTo>
                        <a:pt x="1856707" y="450624"/>
                        <a:pt x="1835310" y="458682"/>
                        <a:pt x="1812038" y="456181"/>
                      </a:cubicBezTo>
                      <a:cubicBezTo>
                        <a:pt x="1809398" y="455904"/>
                        <a:pt x="1806550" y="457085"/>
                        <a:pt x="1803771" y="457640"/>
                      </a:cubicBezTo>
                      <a:cubicBezTo>
                        <a:pt x="1786959" y="460836"/>
                        <a:pt x="1772648" y="469867"/>
                        <a:pt x="1757712" y="477509"/>
                      </a:cubicBezTo>
                      <a:cubicBezTo>
                        <a:pt x="1743540" y="484803"/>
                        <a:pt x="1732981" y="485567"/>
                        <a:pt x="1721866" y="480079"/>
                      </a:cubicBezTo>
                      <a:cubicBezTo>
                        <a:pt x="1753544" y="460141"/>
                        <a:pt x="1786890" y="444024"/>
                        <a:pt x="1819749" y="426935"/>
                      </a:cubicBezTo>
                      <a:cubicBezTo>
                        <a:pt x="1922009" y="373790"/>
                        <a:pt x="2027604" y="327245"/>
                        <a:pt x="2129238" y="272919"/>
                      </a:cubicBezTo>
                      <a:cubicBezTo>
                        <a:pt x="2168836" y="251800"/>
                        <a:pt x="2209199" y="231585"/>
                        <a:pt x="2244837" y="203866"/>
                      </a:cubicBezTo>
                      <a:cubicBezTo>
                        <a:pt x="2269637" y="184623"/>
                        <a:pt x="2292424" y="163157"/>
                        <a:pt x="2308054" y="135369"/>
                      </a:cubicBezTo>
                      <a:cubicBezTo>
                        <a:pt x="2331396" y="93964"/>
                        <a:pt x="2305762" y="45405"/>
                        <a:pt x="2258592" y="41098"/>
                      </a:cubicBezTo>
                      <a:close/>
                      <a:moveTo>
                        <a:pt x="1921314" y="57215"/>
                      </a:moveTo>
                      <a:cubicBezTo>
                        <a:pt x="1930345" y="53463"/>
                        <a:pt x="1942711" y="50962"/>
                        <a:pt x="1943962" y="37207"/>
                      </a:cubicBezTo>
                      <a:cubicBezTo>
                        <a:pt x="1944239" y="34220"/>
                        <a:pt x="1946532" y="35818"/>
                        <a:pt x="1947852" y="36165"/>
                      </a:cubicBezTo>
                      <a:cubicBezTo>
                        <a:pt x="1951534" y="37138"/>
                        <a:pt x="1955146" y="38666"/>
                        <a:pt x="1958898" y="39430"/>
                      </a:cubicBezTo>
                      <a:cubicBezTo>
                        <a:pt x="1962996" y="40264"/>
                        <a:pt x="1963274" y="41792"/>
                        <a:pt x="1962510" y="45891"/>
                      </a:cubicBezTo>
                      <a:cubicBezTo>
                        <a:pt x="1955563" y="83127"/>
                        <a:pt x="1958759" y="119946"/>
                        <a:pt x="1968901" y="156210"/>
                      </a:cubicBezTo>
                      <a:cubicBezTo>
                        <a:pt x="1970221" y="161003"/>
                        <a:pt x="1969666" y="162879"/>
                        <a:pt x="1965220" y="164893"/>
                      </a:cubicBezTo>
                      <a:cubicBezTo>
                        <a:pt x="1955633" y="169201"/>
                        <a:pt x="1945976" y="173647"/>
                        <a:pt x="1937015" y="178996"/>
                      </a:cubicBezTo>
                      <a:cubicBezTo>
                        <a:pt x="1928748" y="183928"/>
                        <a:pt x="1925899" y="180872"/>
                        <a:pt x="1923398" y="172952"/>
                      </a:cubicBezTo>
                      <a:cubicBezTo>
                        <a:pt x="1913534" y="142316"/>
                        <a:pt x="1909435" y="110776"/>
                        <a:pt x="1907768" y="75624"/>
                      </a:cubicBezTo>
                      <a:cubicBezTo>
                        <a:pt x="1905475" y="67218"/>
                        <a:pt x="1910269" y="61661"/>
                        <a:pt x="1921314" y="57145"/>
                      </a:cubicBezTo>
                      <a:close/>
                      <a:moveTo>
                        <a:pt x="292588" y="364689"/>
                      </a:moveTo>
                      <a:cubicBezTo>
                        <a:pt x="280778" y="347669"/>
                        <a:pt x="269107" y="330580"/>
                        <a:pt x="256464" y="314115"/>
                      </a:cubicBezTo>
                      <a:cubicBezTo>
                        <a:pt x="243890" y="297720"/>
                        <a:pt x="231732" y="280978"/>
                        <a:pt x="219645" y="263471"/>
                      </a:cubicBezTo>
                      <a:cubicBezTo>
                        <a:pt x="228259" y="259442"/>
                        <a:pt x="235762" y="259095"/>
                        <a:pt x="243264" y="265139"/>
                      </a:cubicBezTo>
                      <a:cubicBezTo>
                        <a:pt x="261257" y="279727"/>
                        <a:pt x="279667" y="293830"/>
                        <a:pt x="297590" y="308488"/>
                      </a:cubicBezTo>
                      <a:cubicBezTo>
                        <a:pt x="317181" y="324605"/>
                        <a:pt x="338022" y="338847"/>
                        <a:pt x="360530" y="350379"/>
                      </a:cubicBezTo>
                      <a:cubicBezTo>
                        <a:pt x="361711" y="351004"/>
                        <a:pt x="363170" y="351351"/>
                        <a:pt x="362961" y="354269"/>
                      </a:cubicBezTo>
                      <a:cubicBezTo>
                        <a:pt x="343093" y="357603"/>
                        <a:pt x="323502" y="361702"/>
                        <a:pt x="304398" y="367677"/>
                      </a:cubicBezTo>
                      <a:cubicBezTo>
                        <a:pt x="299605" y="369205"/>
                        <a:pt x="295853" y="369483"/>
                        <a:pt x="292519" y="364620"/>
                      </a:cubicBezTo>
                      <a:close/>
                      <a:moveTo>
                        <a:pt x="704963" y="471882"/>
                      </a:moveTo>
                      <a:cubicBezTo>
                        <a:pt x="677383" y="480913"/>
                        <a:pt x="651679" y="495154"/>
                        <a:pt x="622918" y="500712"/>
                      </a:cubicBezTo>
                      <a:cubicBezTo>
                        <a:pt x="622015" y="500920"/>
                        <a:pt x="620973" y="500503"/>
                        <a:pt x="619028" y="500295"/>
                      </a:cubicBezTo>
                      <a:cubicBezTo>
                        <a:pt x="625975" y="486470"/>
                        <a:pt x="633964" y="475077"/>
                        <a:pt x="649109" y="469450"/>
                      </a:cubicBezTo>
                      <a:cubicBezTo>
                        <a:pt x="684469" y="456112"/>
                        <a:pt x="719482" y="442010"/>
                        <a:pt x="757621" y="427074"/>
                      </a:cubicBezTo>
                      <a:cubicBezTo>
                        <a:pt x="740670" y="446108"/>
                        <a:pt x="726081" y="465004"/>
                        <a:pt x="704963" y="471951"/>
                      </a:cubicBezTo>
                      <a:close/>
                      <a:moveTo>
                        <a:pt x="846612" y="495432"/>
                      </a:moveTo>
                      <a:cubicBezTo>
                        <a:pt x="804027" y="488832"/>
                        <a:pt x="761442" y="482024"/>
                        <a:pt x="717745" y="475147"/>
                      </a:cubicBezTo>
                      <a:cubicBezTo>
                        <a:pt x="734001" y="461531"/>
                        <a:pt x="749771" y="448401"/>
                        <a:pt x="762484" y="432214"/>
                      </a:cubicBezTo>
                      <a:cubicBezTo>
                        <a:pt x="765332" y="428602"/>
                        <a:pt x="768250" y="425128"/>
                        <a:pt x="770820" y="421377"/>
                      </a:cubicBezTo>
                      <a:cubicBezTo>
                        <a:pt x="772557" y="418876"/>
                        <a:pt x="774988" y="416097"/>
                        <a:pt x="772349" y="412832"/>
                      </a:cubicBezTo>
                      <a:cubicBezTo>
                        <a:pt x="769639" y="409498"/>
                        <a:pt x="766583" y="411582"/>
                        <a:pt x="763804" y="412832"/>
                      </a:cubicBezTo>
                      <a:cubicBezTo>
                        <a:pt x="730041" y="428532"/>
                        <a:pt x="694681" y="440273"/>
                        <a:pt x="660293" y="454306"/>
                      </a:cubicBezTo>
                      <a:cubicBezTo>
                        <a:pt x="651818" y="457779"/>
                        <a:pt x="643343" y="461044"/>
                        <a:pt x="634937" y="464518"/>
                      </a:cubicBezTo>
                      <a:cubicBezTo>
                        <a:pt x="632297" y="465629"/>
                        <a:pt x="629865" y="466116"/>
                        <a:pt x="626878" y="465629"/>
                      </a:cubicBezTo>
                      <a:cubicBezTo>
                        <a:pt x="535525" y="451597"/>
                        <a:pt x="444936" y="434229"/>
                        <a:pt x="356848" y="405468"/>
                      </a:cubicBezTo>
                      <a:cubicBezTo>
                        <a:pt x="336424" y="398799"/>
                        <a:pt x="317181" y="389768"/>
                        <a:pt x="300786" y="372887"/>
                      </a:cubicBezTo>
                      <a:cubicBezTo>
                        <a:pt x="325725" y="366148"/>
                        <a:pt x="349901" y="360174"/>
                        <a:pt x="374563" y="359062"/>
                      </a:cubicBezTo>
                      <a:cubicBezTo>
                        <a:pt x="383941" y="358646"/>
                        <a:pt x="393667" y="365106"/>
                        <a:pt x="403254" y="368302"/>
                      </a:cubicBezTo>
                      <a:cubicBezTo>
                        <a:pt x="441949" y="381293"/>
                        <a:pt x="482519" y="382196"/>
                        <a:pt x="522604" y="385739"/>
                      </a:cubicBezTo>
                      <a:cubicBezTo>
                        <a:pt x="573317" y="390254"/>
                        <a:pt x="624238" y="390185"/>
                        <a:pt x="674813" y="397271"/>
                      </a:cubicBezTo>
                      <a:cubicBezTo>
                        <a:pt x="695028" y="400119"/>
                        <a:pt x="715592" y="402203"/>
                        <a:pt x="736641" y="400605"/>
                      </a:cubicBezTo>
                      <a:cubicBezTo>
                        <a:pt x="755954" y="399147"/>
                        <a:pt x="775753" y="403384"/>
                        <a:pt x="795343" y="405399"/>
                      </a:cubicBezTo>
                      <a:cubicBezTo>
                        <a:pt x="875790" y="413944"/>
                        <a:pt x="956514" y="417487"/>
                        <a:pt x="1037377" y="415264"/>
                      </a:cubicBezTo>
                      <a:cubicBezTo>
                        <a:pt x="1104832" y="413388"/>
                        <a:pt x="1172218" y="419084"/>
                        <a:pt x="1239674" y="415264"/>
                      </a:cubicBezTo>
                      <a:cubicBezTo>
                        <a:pt x="1248080" y="414777"/>
                        <a:pt x="1256486" y="414430"/>
                        <a:pt x="1265586" y="413944"/>
                      </a:cubicBezTo>
                      <a:cubicBezTo>
                        <a:pt x="1262668" y="419640"/>
                        <a:pt x="1257111" y="422002"/>
                        <a:pt x="1252804" y="425545"/>
                      </a:cubicBezTo>
                      <a:cubicBezTo>
                        <a:pt x="1247455" y="430061"/>
                        <a:pt x="1241827" y="434229"/>
                        <a:pt x="1236478" y="438814"/>
                      </a:cubicBezTo>
                      <a:cubicBezTo>
                        <a:pt x="1225155" y="448540"/>
                        <a:pt x="1218833" y="460628"/>
                        <a:pt x="1221820" y="475911"/>
                      </a:cubicBezTo>
                      <a:cubicBezTo>
                        <a:pt x="1222932" y="481747"/>
                        <a:pt x="1220709" y="484664"/>
                        <a:pt x="1216471" y="488068"/>
                      </a:cubicBezTo>
                      <a:cubicBezTo>
                        <a:pt x="1204869" y="497377"/>
                        <a:pt x="1195908" y="507103"/>
                        <a:pt x="1200771" y="524749"/>
                      </a:cubicBezTo>
                      <a:cubicBezTo>
                        <a:pt x="1202924" y="532668"/>
                        <a:pt x="1196950" y="542185"/>
                        <a:pt x="1188544" y="547187"/>
                      </a:cubicBezTo>
                      <a:cubicBezTo>
                        <a:pt x="1181666" y="551356"/>
                        <a:pt x="1173330" y="553579"/>
                        <a:pt x="1167355" y="558719"/>
                      </a:cubicBezTo>
                      <a:cubicBezTo>
                        <a:pt x="1150683" y="573030"/>
                        <a:pt x="1136094" y="565666"/>
                        <a:pt x="1120811" y="556218"/>
                      </a:cubicBezTo>
                      <a:cubicBezTo>
                        <a:pt x="1127063" y="547952"/>
                        <a:pt x="1134218" y="541491"/>
                        <a:pt x="1144778" y="540449"/>
                      </a:cubicBezTo>
                      <a:cubicBezTo>
                        <a:pt x="1160339" y="538920"/>
                        <a:pt x="1170551" y="530862"/>
                        <a:pt x="1176039" y="516343"/>
                      </a:cubicBezTo>
                      <a:cubicBezTo>
                        <a:pt x="1177776" y="511758"/>
                        <a:pt x="1180485" y="507589"/>
                        <a:pt x="1183056" y="503421"/>
                      </a:cubicBezTo>
                      <a:cubicBezTo>
                        <a:pt x="1184723" y="500642"/>
                        <a:pt x="1186946" y="498002"/>
                        <a:pt x="1185001" y="494737"/>
                      </a:cubicBezTo>
                      <a:cubicBezTo>
                        <a:pt x="1182639" y="490847"/>
                        <a:pt x="1178818" y="492236"/>
                        <a:pt x="1175484" y="493001"/>
                      </a:cubicBezTo>
                      <a:cubicBezTo>
                        <a:pt x="1169718" y="494321"/>
                        <a:pt x="1163882" y="495710"/>
                        <a:pt x="1158255" y="497586"/>
                      </a:cubicBezTo>
                      <a:cubicBezTo>
                        <a:pt x="1125951" y="508354"/>
                        <a:pt x="1093717" y="519191"/>
                        <a:pt x="1061483" y="530167"/>
                      </a:cubicBezTo>
                      <a:cubicBezTo>
                        <a:pt x="1057315" y="531557"/>
                        <a:pt x="1054258" y="530653"/>
                        <a:pt x="1050646" y="528847"/>
                      </a:cubicBezTo>
                      <a:cubicBezTo>
                        <a:pt x="1038419" y="522734"/>
                        <a:pt x="1025984" y="516968"/>
                        <a:pt x="1013549" y="511271"/>
                      </a:cubicBezTo>
                      <a:cubicBezTo>
                        <a:pt x="991040" y="500920"/>
                        <a:pt x="968115" y="494251"/>
                        <a:pt x="943245" y="506200"/>
                      </a:cubicBezTo>
                      <a:cubicBezTo>
                        <a:pt x="970686" y="489527"/>
                        <a:pt x="994236" y="468756"/>
                        <a:pt x="1014660" y="444302"/>
                      </a:cubicBezTo>
                      <a:cubicBezTo>
                        <a:pt x="1016189" y="442496"/>
                        <a:pt x="1018481" y="441315"/>
                        <a:pt x="1020496" y="439925"/>
                      </a:cubicBezTo>
                      <a:cubicBezTo>
                        <a:pt x="1023066" y="438189"/>
                        <a:pt x="1026748" y="436660"/>
                        <a:pt x="1024664" y="432770"/>
                      </a:cubicBezTo>
                      <a:cubicBezTo>
                        <a:pt x="1022719" y="429227"/>
                        <a:pt x="1019384" y="430408"/>
                        <a:pt x="1016258" y="431659"/>
                      </a:cubicBezTo>
                      <a:cubicBezTo>
                        <a:pt x="996320" y="439300"/>
                        <a:pt x="976382" y="446734"/>
                        <a:pt x="956514" y="454375"/>
                      </a:cubicBezTo>
                      <a:cubicBezTo>
                        <a:pt x="924558" y="466672"/>
                        <a:pt x="892671" y="479107"/>
                        <a:pt x="862034" y="494460"/>
                      </a:cubicBezTo>
                      <a:cubicBezTo>
                        <a:pt x="856685" y="497169"/>
                        <a:pt x="851753" y="496057"/>
                        <a:pt x="846682" y="495293"/>
                      </a:cubicBezTo>
                      <a:close/>
                      <a:moveTo>
                        <a:pt x="1435579" y="387267"/>
                      </a:moveTo>
                      <a:cubicBezTo>
                        <a:pt x="1437594" y="390671"/>
                        <a:pt x="1432801" y="392894"/>
                        <a:pt x="1434676" y="395881"/>
                      </a:cubicBezTo>
                      <a:cubicBezTo>
                        <a:pt x="1435510" y="395395"/>
                        <a:pt x="1436552" y="395048"/>
                        <a:pt x="1437038" y="394423"/>
                      </a:cubicBezTo>
                      <a:cubicBezTo>
                        <a:pt x="1441554" y="389004"/>
                        <a:pt x="1445722" y="383377"/>
                        <a:pt x="1450446" y="378236"/>
                      </a:cubicBezTo>
                      <a:cubicBezTo>
                        <a:pt x="1452530" y="375944"/>
                        <a:pt x="1453364" y="369552"/>
                        <a:pt x="1458783" y="374068"/>
                      </a:cubicBezTo>
                      <a:cubicBezTo>
                        <a:pt x="1464410" y="378722"/>
                        <a:pt x="1457949" y="380320"/>
                        <a:pt x="1456004" y="382543"/>
                      </a:cubicBezTo>
                      <a:cubicBezTo>
                        <a:pt x="1450238" y="389073"/>
                        <a:pt x="1444472" y="395534"/>
                        <a:pt x="1441693" y="404565"/>
                      </a:cubicBezTo>
                      <a:cubicBezTo>
                        <a:pt x="1447528" y="397757"/>
                        <a:pt x="1453294" y="390880"/>
                        <a:pt x="1459269" y="384141"/>
                      </a:cubicBezTo>
                      <a:cubicBezTo>
                        <a:pt x="1460658" y="382543"/>
                        <a:pt x="1461492" y="378792"/>
                        <a:pt x="1464618" y="380668"/>
                      </a:cubicBezTo>
                      <a:cubicBezTo>
                        <a:pt x="1466841" y="382057"/>
                        <a:pt x="1468439" y="384766"/>
                        <a:pt x="1469898" y="387128"/>
                      </a:cubicBezTo>
                      <a:cubicBezTo>
                        <a:pt x="1471773" y="390324"/>
                        <a:pt x="1468578" y="391435"/>
                        <a:pt x="1466772" y="392616"/>
                      </a:cubicBezTo>
                      <a:cubicBezTo>
                        <a:pt x="1461145" y="396298"/>
                        <a:pt x="1456490" y="401022"/>
                        <a:pt x="1450446" y="407622"/>
                      </a:cubicBezTo>
                      <a:cubicBezTo>
                        <a:pt x="1459408" y="405677"/>
                        <a:pt x="1463298" y="400258"/>
                        <a:pt x="1467397" y="395743"/>
                      </a:cubicBezTo>
                      <a:cubicBezTo>
                        <a:pt x="1471843" y="390880"/>
                        <a:pt x="1473719" y="392269"/>
                        <a:pt x="1476081" y="397410"/>
                      </a:cubicBezTo>
                      <a:cubicBezTo>
                        <a:pt x="1483653" y="414222"/>
                        <a:pt x="1487196" y="431797"/>
                        <a:pt x="1487474" y="450138"/>
                      </a:cubicBezTo>
                      <a:cubicBezTo>
                        <a:pt x="1476150" y="456251"/>
                        <a:pt x="1465660" y="463893"/>
                        <a:pt x="1453433" y="468339"/>
                      </a:cubicBezTo>
                      <a:cubicBezTo>
                        <a:pt x="1454406" y="438536"/>
                        <a:pt x="1440234" y="415750"/>
                        <a:pt x="1419671" y="395881"/>
                      </a:cubicBezTo>
                      <a:cubicBezTo>
                        <a:pt x="1425784" y="387892"/>
                        <a:pt x="1432245" y="380112"/>
                        <a:pt x="1436552" y="370803"/>
                      </a:cubicBezTo>
                      <a:cubicBezTo>
                        <a:pt x="1439053" y="367746"/>
                        <a:pt x="1440859" y="363578"/>
                        <a:pt x="1447042" y="364759"/>
                      </a:cubicBezTo>
                      <a:cubicBezTo>
                        <a:pt x="1439331" y="374554"/>
                        <a:pt x="1431481" y="383238"/>
                        <a:pt x="1428841" y="395187"/>
                      </a:cubicBezTo>
                      <a:cubicBezTo>
                        <a:pt x="1430925" y="392755"/>
                        <a:pt x="1433009" y="390254"/>
                        <a:pt x="1435510" y="387267"/>
                      </a:cubicBezTo>
                      <a:close/>
                      <a:moveTo>
                        <a:pt x="1487613" y="460905"/>
                      </a:moveTo>
                      <a:lnTo>
                        <a:pt x="1487613" y="460905"/>
                      </a:lnTo>
                      <a:cubicBezTo>
                        <a:pt x="1477887" y="465977"/>
                        <a:pt x="1468092" y="470909"/>
                        <a:pt x="1458088" y="476050"/>
                      </a:cubicBezTo>
                      <a:cubicBezTo>
                        <a:pt x="1462048" y="478134"/>
                        <a:pt x="1465104" y="474105"/>
                        <a:pt x="1468925" y="475703"/>
                      </a:cubicBezTo>
                      <a:cubicBezTo>
                        <a:pt x="1465591" y="479940"/>
                        <a:pt x="1459755" y="479037"/>
                        <a:pt x="1456143" y="482650"/>
                      </a:cubicBezTo>
                      <a:cubicBezTo>
                        <a:pt x="1458296" y="483066"/>
                        <a:pt x="1460519" y="483483"/>
                        <a:pt x="1463784" y="484108"/>
                      </a:cubicBezTo>
                      <a:cubicBezTo>
                        <a:pt x="1460936" y="485081"/>
                        <a:pt x="1459060" y="485706"/>
                        <a:pt x="1457046" y="486332"/>
                      </a:cubicBezTo>
                      <a:cubicBezTo>
                        <a:pt x="1459130" y="489666"/>
                        <a:pt x="1463993" y="485567"/>
                        <a:pt x="1465521" y="489805"/>
                      </a:cubicBezTo>
                      <a:cubicBezTo>
                        <a:pt x="1464479" y="489944"/>
                        <a:pt x="1463506" y="489944"/>
                        <a:pt x="1462464" y="490152"/>
                      </a:cubicBezTo>
                      <a:cubicBezTo>
                        <a:pt x="1454198" y="491472"/>
                        <a:pt x="1448154" y="490847"/>
                        <a:pt x="1452391" y="479732"/>
                      </a:cubicBezTo>
                      <a:cubicBezTo>
                        <a:pt x="1453433" y="476953"/>
                        <a:pt x="1453155" y="473619"/>
                        <a:pt x="1453433" y="470562"/>
                      </a:cubicBezTo>
                      <a:cubicBezTo>
                        <a:pt x="1463993" y="467852"/>
                        <a:pt x="1473927" y="463476"/>
                        <a:pt x="1482889" y="457293"/>
                      </a:cubicBezTo>
                      <a:cubicBezTo>
                        <a:pt x="1489836" y="452430"/>
                        <a:pt x="1486918" y="458682"/>
                        <a:pt x="1487613" y="460975"/>
                      </a:cubicBezTo>
                      <a:close/>
                      <a:moveTo>
                        <a:pt x="1483444" y="391227"/>
                      </a:moveTo>
                      <a:cubicBezTo>
                        <a:pt x="1481708" y="387615"/>
                        <a:pt x="1477748" y="384488"/>
                        <a:pt x="1484764" y="381640"/>
                      </a:cubicBezTo>
                      <a:cubicBezTo>
                        <a:pt x="1516234" y="368927"/>
                        <a:pt x="1546523" y="352949"/>
                        <a:pt x="1580772" y="348017"/>
                      </a:cubicBezTo>
                      <a:cubicBezTo>
                        <a:pt x="1598279" y="345516"/>
                        <a:pt x="1615160" y="348433"/>
                        <a:pt x="1631416" y="354408"/>
                      </a:cubicBezTo>
                      <a:cubicBezTo>
                        <a:pt x="1645865" y="359688"/>
                        <a:pt x="1650034" y="370664"/>
                        <a:pt x="1644407" y="384905"/>
                      </a:cubicBezTo>
                      <a:cubicBezTo>
                        <a:pt x="1641142" y="393103"/>
                        <a:pt x="1636557" y="400605"/>
                        <a:pt x="1631138" y="407552"/>
                      </a:cubicBezTo>
                      <a:cubicBezTo>
                        <a:pt x="1605920" y="440134"/>
                        <a:pt x="1576534" y="467714"/>
                        <a:pt x="1538743" y="485567"/>
                      </a:cubicBezTo>
                      <a:cubicBezTo>
                        <a:pt x="1521514" y="493695"/>
                        <a:pt x="1504772" y="503074"/>
                        <a:pt x="1486987" y="512383"/>
                      </a:cubicBezTo>
                      <a:cubicBezTo>
                        <a:pt x="1503869" y="470145"/>
                        <a:pt x="1502479" y="430408"/>
                        <a:pt x="1483444" y="391227"/>
                      </a:cubicBezTo>
                      <a:close/>
                      <a:moveTo>
                        <a:pt x="1420574" y="453611"/>
                      </a:moveTo>
                      <a:cubicBezTo>
                        <a:pt x="1416406" y="445136"/>
                        <a:pt x="1412863" y="436383"/>
                        <a:pt x="1410640" y="427143"/>
                      </a:cubicBezTo>
                      <a:cubicBezTo>
                        <a:pt x="1422241" y="428810"/>
                        <a:pt x="1426409" y="433117"/>
                        <a:pt x="1426757" y="444233"/>
                      </a:cubicBezTo>
                      <a:cubicBezTo>
                        <a:pt x="1426896" y="448401"/>
                        <a:pt x="1426479" y="452500"/>
                        <a:pt x="1426340" y="456668"/>
                      </a:cubicBezTo>
                      <a:cubicBezTo>
                        <a:pt x="1423005" y="458752"/>
                        <a:pt x="1421824" y="456112"/>
                        <a:pt x="1420574" y="453681"/>
                      </a:cubicBezTo>
                      <a:close/>
                      <a:moveTo>
                        <a:pt x="1413696" y="421099"/>
                      </a:moveTo>
                      <a:cubicBezTo>
                        <a:pt x="1410154" y="420474"/>
                        <a:pt x="1408208" y="420057"/>
                        <a:pt x="1407583" y="415958"/>
                      </a:cubicBezTo>
                      <a:cubicBezTo>
                        <a:pt x="1406541" y="409150"/>
                        <a:pt x="1405221" y="402412"/>
                        <a:pt x="1406263" y="394770"/>
                      </a:cubicBezTo>
                      <a:cubicBezTo>
                        <a:pt x="1437247" y="418320"/>
                        <a:pt x="1453155" y="447706"/>
                        <a:pt x="1448918" y="486470"/>
                      </a:cubicBezTo>
                      <a:cubicBezTo>
                        <a:pt x="1437386" y="481747"/>
                        <a:pt x="1425645" y="465907"/>
                        <a:pt x="1426618" y="456459"/>
                      </a:cubicBezTo>
                      <a:cubicBezTo>
                        <a:pt x="1426548" y="456459"/>
                        <a:pt x="1426479" y="456459"/>
                        <a:pt x="1426409" y="456598"/>
                      </a:cubicBezTo>
                      <a:cubicBezTo>
                        <a:pt x="1437247" y="441871"/>
                        <a:pt x="1431064" y="424156"/>
                        <a:pt x="1413696" y="421169"/>
                      </a:cubicBezTo>
                      <a:close/>
                      <a:moveTo>
                        <a:pt x="1399038" y="398799"/>
                      </a:moveTo>
                      <a:cubicBezTo>
                        <a:pt x="1400775" y="429297"/>
                        <a:pt x="1410918" y="457015"/>
                        <a:pt x="1431411" y="480288"/>
                      </a:cubicBezTo>
                      <a:cubicBezTo>
                        <a:pt x="1448293" y="499461"/>
                        <a:pt x="1460311" y="502588"/>
                        <a:pt x="1483931" y="494737"/>
                      </a:cubicBezTo>
                      <a:cubicBezTo>
                        <a:pt x="1481152" y="508354"/>
                        <a:pt x="1478234" y="511202"/>
                        <a:pt x="1465730" y="510785"/>
                      </a:cubicBezTo>
                      <a:cubicBezTo>
                        <a:pt x="1433843" y="509743"/>
                        <a:pt x="1410154" y="494529"/>
                        <a:pt x="1395009" y="467088"/>
                      </a:cubicBezTo>
                      <a:cubicBezTo>
                        <a:pt x="1378406" y="436799"/>
                        <a:pt x="1375766" y="404843"/>
                        <a:pt x="1386256" y="371567"/>
                      </a:cubicBezTo>
                      <a:cubicBezTo>
                        <a:pt x="1390424" y="358437"/>
                        <a:pt x="1397857" y="352532"/>
                        <a:pt x="1411196" y="353088"/>
                      </a:cubicBezTo>
                      <a:cubicBezTo>
                        <a:pt x="1413835" y="353227"/>
                        <a:pt x="1416475" y="352671"/>
                        <a:pt x="1422519" y="352185"/>
                      </a:cubicBezTo>
                      <a:cubicBezTo>
                        <a:pt x="1399733" y="362536"/>
                        <a:pt x="1398066" y="380598"/>
                        <a:pt x="1399108" y="398730"/>
                      </a:cubicBezTo>
                      <a:close/>
                      <a:moveTo>
                        <a:pt x="1385769" y="461322"/>
                      </a:moveTo>
                      <a:cubicBezTo>
                        <a:pt x="1400428" y="497099"/>
                        <a:pt x="1428007" y="516273"/>
                        <a:pt x="1466911" y="518913"/>
                      </a:cubicBezTo>
                      <a:cubicBezTo>
                        <a:pt x="1448362" y="545034"/>
                        <a:pt x="1347978" y="585326"/>
                        <a:pt x="1302822" y="584284"/>
                      </a:cubicBezTo>
                      <a:cubicBezTo>
                        <a:pt x="1340892" y="573655"/>
                        <a:pt x="1377641" y="563791"/>
                        <a:pt x="1410292" y="542880"/>
                      </a:cubicBezTo>
                      <a:cubicBezTo>
                        <a:pt x="1402720" y="545312"/>
                        <a:pt x="1395148" y="547952"/>
                        <a:pt x="1387506" y="550244"/>
                      </a:cubicBezTo>
                      <a:cubicBezTo>
                        <a:pt x="1374515" y="554134"/>
                        <a:pt x="1362427" y="561081"/>
                        <a:pt x="1348603" y="562540"/>
                      </a:cubicBezTo>
                      <a:cubicBezTo>
                        <a:pt x="1358468" y="557608"/>
                        <a:pt x="1368402" y="552606"/>
                        <a:pt x="1378267" y="547674"/>
                      </a:cubicBezTo>
                      <a:cubicBezTo>
                        <a:pt x="1342906" y="555802"/>
                        <a:pt x="1309144" y="569904"/>
                        <a:pt x="1272950" y="574698"/>
                      </a:cubicBezTo>
                      <a:cubicBezTo>
                        <a:pt x="1296084" y="565527"/>
                        <a:pt x="1321023" y="562054"/>
                        <a:pt x="1343254" y="550383"/>
                      </a:cubicBezTo>
                      <a:cubicBezTo>
                        <a:pt x="1319912" y="553579"/>
                        <a:pt x="1297890" y="561915"/>
                        <a:pt x="1275381" y="568098"/>
                      </a:cubicBezTo>
                      <a:cubicBezTo>
                        <a:pt x="1271630" y="569140"/>
                        <a:pt x="1268018" y="571432"/>
                        <a:pt x="1265378" y="565736"/>
                      </a:cubicBezTo>
                      <a:cubicBezTo>
                        <a:pt x="1283232" y="560942"/>
                        <a:pt x="1301641" y="558025"/>
                        <a:pt x="1319356" y="547396"/>
                      </a:cubicBezTo>
                      <a:cubicBezTo>
                        <a:pt x="1302961" y="549202"/>
                        <a:pt x="1289484" y="554690"/>
                        <a:pt x="1275729" y="559067"/>
                      </a:cubicBezTo>
                      <a:cubicBezTo>
                        <a:pt x="1273436" y="559831"/>
                        <a:pt x="1271074" y="560526"/>
                        <a:pt x="1268782" y="561290"/>
                      </a:cubicBezTo>
                      <a:cubicBezTo>
                        <a:pt x="1266281" y="562054"/>
                        <a:pt x="1263085" y="564555"/>
                        <a:pt x="1261696" y="560526"/>
                      </a:cubicBezTo>
                      <a:cubicBezTo>
                        <a:pt x="1260098" y="556079"/>
                        <a:pt x="1264405" y="556844"/>
                        <a:pt x="1266698" y="556010"/>
                      </a:cubicBezTo>
                      <a:cubicBezTo>
                        <a:pt x="1275937" y="552884"/>
                        <a:pt x="1285733" y="551286"/>
                        <a:pt x="1294903" y="545103"/>
                      </a:cubicBezTo>
                      <a:cubicBezTo>
                        <a:pt x="1284482" y="544686"/>
                        <a:pt x="1276215" y="549410"/>
                        <a:pt x="1267323" y="551494"/>
                      </a:cubicBezTo>
                      <a:cubicBezTo>
                        <a:pt x="1264127" y="552259"/>
                        <a:pt x="1259403" y="557191"/>
                        <a:pt x="1257736" y="551911"/>
                      </a:cubicBezTo>
                      <a:cubicBezTo>
                        <a:pt x="1256416" y="547813"/>
                        <a:pt x="1262807" y="549271"/>
                        <a:pt x="1265656" y="548021"/>
                      </a:cubicBezTo>
                      <a:cubicBezTo>
                        <a:pt x="1268504" y="546771"/>
                        <a:pt x="1271561" y="546006"/>
                        <a:pt x="1274756" y="545034"/>
                      </a:cubicBezTo>
                      <a:cubicBezTo>
                        <a:pt x="1267670" y="542741"/>
                        <a:pt x="1261487" y="547674"/>
                        <a:pt x="1253915" y="547326"/>
                      </a:cubicBezTo>
                      <a:cubicBezTo>
                        <a:pt x="1257389" y="541630"/>
                        <a:pt x="1264058" y="544895"/>
                        <a:pt x="1266976" y="540518"/>
                      </a:cubicBezTo>
                      <a:cubicBezTo>
                        <a:pt x="1266489" y="540379"/>
                        <a:pt x="1265934" y="540032"/>
                        <a:pt x="1265447" y="540101"/>
                      </a:cubicBezTo>
                      <a:cubicBezTo>
                        <a:pt x="1250581" y="542394"/>
                        <a:pt x="1250511" y="542463"/>
                        <a:pt x="1245648" y="527666"/>
                      </a:cubicBezTo>
                      <a:cubicBezTo>
                        <a:pt x="1240716" y="512661"/>
                        <a:pt x="1236617" y="497447"/>
                        <a:pt x="1234116" y="481816"/>
                      </a:cubicBezTo>
                      <a:cubicBezTo>
                        <a:pt x="1231615" y="466533"/>
                        <a:pt x="1235506" y="454306"/>
                        <a:pt x="1248080" y="444788"/>
                      </a:cubicBezTo>
                      <a:cubicBezTo>
                        <a:pt x="1282467" y="418737"/>
                        <a:pt x="1316369" y="391922"/>
                        <a:pt x="1355619" y="373026"/>
                      </a:cubicBezTo>
                      <a:cubicBezTo>
                        <a:pt x="1366248" y="367885"/>
                        <a:pt x="1376947" y="362814"/>
                        <a:pt x="1389799" y="356631"/>
                      </a:cubicBezTo>
                      <a:cubicBezTo>
                        <a:pt x="1372431" y="392408"/>
                        <a:pt x="1372014" y="427074"/>
                        <a:pt x="1386047" y="461322"/>
                      </a:cubicBezTo>
                      <a:close/>
                      <a:moveTo>
                        <a:pt x="1278299" y="578240"/>
                      </a:moveTo>
                      <a:cubicBezTo>
                        <a:pt x="1294625" y="577615"/>
                        <a:pt x="1308588" y="572822"/>
                        <a:pt x="1324219" y="569904"/>
                      </a:cubicBezTo>
                      <a:cubicBezTo>
                        <a:pt x="1309978" y="579769"/>
                        <a:pt x="1286080" y="584423"/>
                        <a:pt x="1278299" y="578240"/>
                      </a:cubicBezTo>
                      <a:close/>
                      <a:moveTo>
                        <a:pt x="1338113" y="566292"/>
                      </a:moveTo>
                      <a:cubicBezTo>
                        <a:pt x="1340822" y="564138"/>
                        <a:pt x="1343671" y="562193"/>
                        <a:pt x="1347491" y="562888"/>
                      </a:cubicBezTo>
                      <a:cubicBezTo>
                        <a:pt x="1345407" y="566431"/>
                        <a:pt x="1341517" y="565805"/>
                        <a:pt x="1338113" y="566292"/>
                      </a:cubicBezTo>
                      <a:close/>
                      <a:moveTo>
                        <a:pt x="1204939" y="511341"/>
                      </a:moveTo>
                      <a:cubicBezTo>
                        <a:pt x="1203897" y="501059"/>
                        <a:pt x="1214665" y="495224"/>
                        <a:pt x="1222584" y="486193"/>
                      </a:cubicBezTo>
                      <a:cubicBezTo>
                        <a:pt x="1226891" y="512939"/>
                        <a:pt x="1234742" y="536350"/>
                        <a:pt x="1247524" y="557955"/>
                      </a:cubicBezTo>
                      <a:cubicBezTo>
                        <a:pt x="1248983" y="560387"/>
                        <a:pt x="1254054" y="563999"/>
                        <a:pt x="1249261" y="566569"/>
                      </a:cubicBezTo>
                      <a:cubicBezTo>
                        <a:pt x="1244259" y="569209"/>
                        <a:pt x="1237868" y="575323"/>
                        <a:pt x="1232171" y="569209"/>
                      </a:cubicBezTo>
                      <a:cubicBezTo>
                        <a:pt x="1216957" y="552953"/>
                        <a:pt x="1207231" y="533432"/>
                        <a:pt x="1204939" y="511410"/>
                      </a:cubicBezTo>
                      <a:close/>
                      <a:moveTo>
                        <a:pt x="1215707" y="558858"/>
                      </a:moveTo>
                      <a:cubicBezTo>
                        <a:pt x="1209315" y="559275"/>
                        <a:pt x="1203202" y="560873"/>
                        <a:pt x="1200215" y="555593"/>
                      </a:cubicBezTo>
                      <a:cubicBezTo>
                        <a:pt x="1196186" y="548438"/>
                        <a:pt x="1201187" y="541908"/>
                        <a:pt x="1203480" y="533293"/>
                      </a:cubicBezTo>
                      <a:cubicBezTo>
                        <a:pt x="1208065" y="542880"/>
                        <a:pt x="1211747" y="550591"/>
                        <a:pt x="1215707" y="558858"/>
                      </a:cubicBezTo>
                      <a:close/>
                      <a:moveTo>
                        <a:pt x="1119213" y="543089"/>
                      </a:moveTo>
                      <a:cubicBezTo>
                        <a:pt x="1111432" y="551842"/>
                        <a:pt x="1099761" y="552189"/>
                        <a:pt x="1090105" y="556705"/>
                      </a:cubicBezTo>
                      <a:cubicBezTo>
                        <a:pt x="1071348" y="565527"/>
                        <a:pt x="1051757" y="571780"/>
                        <a:pt x="1030222" y="575045"/>
                      </a:cubicBezTo>
                      <a:cubicBezTo>
                        <a:pt x="1032375" y="568654"/>
                        <a:pt x="1036196" y="564972"/>
                        <a:pt x="1040225" y="561637"/>
                      </a:cubicBezTo>
                      <a:cubicBezTo>
                        <a:pt x="1056134" y="548785"/>
                        <a:pt x="1072112" y="536280"/>
                        <a:pt x="1092536" y="530376"/>
                      </a:cubicBezTo>
                      <a:cubicBezTo>
                        <a:pt x="1115739" y="523637"/>
                        <a:pt x="1138317" y="514953"/>
                        <a:pt x="1161242" y="507173"/>
                      </a:cubicBezTo>
                      <a:cubicBezTo>
                        <a:pt x="1163743" y="506339"/>
                        <a:pt x="1166383" y="505853"/>
                        <a:pt x="1170273" y="504811"/>
                      </a:cubicBezTo>
                      <a:cubicBezTo>
                        <a:pt x="1164160" y="518635"/>
                        <a:pt x="1158047" y="529820"/>
                        <a:pt x="1142138" y="531279"/>
                      </a:cubicBezTo>
                      <a:cubicBezTo>
                        <a:pt x="1133176" y="532112"/>
                        <a:pt x="1125326" y="536280"/>
                        <a:pt x="1119213" y="543158"/>
                      </a:cubicBezTo>
                      <a:close/>
                      <a:moveTo>
                        <a:pt x="843486" y="533502"/>
                      </a:moveTo>
                      <a:cubicBezTo>
                        <a:pt x="847863" y="515995"/>
                        <a:pt x="858144" y="506130"/>
                        <a:pt x="872802" y="499531"/>
                      </a:cubicBezTo>
                      <a:cubicBezTo>
                        <a:pt x="914971" y="480635"/>
                        <a:pt x="958251" y="464726"/>
                        <a:pt x="1002781" y="450138"/>
                      </a:cubicBezTo>
                      <a:cubicBezTo>
                        <a:pt x="997293" y="455417"/>
                        <a:pt x="992082" y="461114"/>
                        <a:pt x="986178" y="465907"/>
                      </a:cubicBezTo>
                      <a:cubicBezTo>
                        <a:pt x="956444" y="489944"/>
                        <a:pt x="924071" y="508631"/>
                        <a:pt x="885932" y="516204"/>
                      </a:cubicBezTo>
                      <a:cubicBezTo>
                        <a:pt x="871205" y="519121"/>
                        <a:pt x="858561" y="527875"/>
                        <a:pt x="843486" y="533571"/>
                      </a:cubicBezTo>
                      <a:close/>
                      <a:moveTo>
                        <a:pt x="634312" y="651531"/>
                      </a:moveTo>
                      <a:cubicBezTo>
                        <a:pt x="605481" y="665773"/>
                        <a:pt x="578527" y="678972"/>
                        <a:pt x="551642" y="692310"/>
                      </a:cubicBezTo>
                      <a:cubicBezTo>
                        <a:pt x="548238" y="693978"/>
                        <a:pt x="545737" y="693491"/>
                        <a:pt x="543445" y="690504"/>
                      </a:cubicBezTo>
                      <a:cubicBezTo>
                        <a:pt x="516768" y="655839"/>
                        <a:pt x="495649" y="618255"/>
                        <a:pt x="482103" y="573516"/>
                      </a:cubicBezTo>
                      <a:cubicBezTo>
                        <a:pt x="532746" y="601721"/>
                        <a:pt x="578249" y="634511"/>
                        <a:pt x="634242" y="651531"/>
                      </a:cubicBezTo>
                      <a:close/>
                      <a:moveTo>
                        <a:pt x="609858" y="678555"/>
                      </a:moveTo>
                      <a:cubicBezTo>
                        <a:pt x="597006" y="720237"/>
                        <a:pt x="601313" y="758307"/>
                        <a:pt x="619445" y="794918"/>
                      </a:cubicBezTo>
                      <a:cubicBezTo>
                        <a:pt x="621390" y="798808"/>
                        <a:pt x="620487" y="800058"/>
                        <a:pt x="617013" y="802004"/>
                      </a:cubicBezTo>
                      <a:cubicBezTo>
                        <a:pt x="608191" y="807005"/>
                        <a:pt x="599229" y="811938"/>
                        <a:pt x="591171" y="818051"/>
                      </a:cubicBezTo>
                      <a:cubicBezTo>
                        <a:pt x="585266" y="822567"/>
                        <a:pt x="582904" y="821455"/>
                        <a:pt x="579916" y="815203"/>
                      </a:cubicBezTo>
                      <a:cubicBezTo>
                        <a:pt x="568107" y="790680"/>
                        <a:pt x="563522" y="764768"/>
                        <a:pt x="563174" y="737813"/>
                      </a:cubicBezTo>
                      <a:cubicBezTo>
                        <a:pt x="563035" y="727601"/>
                        <a:pt x="564286" y="717528"/>
                        <a:pt x="565397" y="707455"/>
                      </a:cubicBezTo>
                      <a:cubicBezTo>
                        <a:pt x="566092" y="701550"/>
                        <a:pt x="568523" y="698076"/>
                        <a:pt x="573942" y="695645"/>
                      </a:cubicBezTo>
                      <a:cubicBezTo>
                        <a:pt x="585335" y="690574"/>
                        <a:pt x="596589" y="684947"/>
                        <a:pt x="609858" y="678555"/>
                      </a:cubicBezTo>
                      <a:close/>
                      <a:moveTo>
                        <a:pt x="558033" y="716069"/>
                      </a:moveTo>
                      <a:cubicBezTo>
                        <a:pt x="553518" y="713777"/>
                        <a:pt x="550253" y="712109"/>
                        <a:pt x="546223" y="709956"/>
                      </a:cubicBezTo>
                      <a:cubicBezTo>
                        <a:pt x="550044" y="706135"/>
                        <a:pt x="554421" y="705023"/>
                        <a:pt x="559075" y="703009"/>
                      </a:cubicBezTo>
                      <a:cubicBezTo>
                        <a:pt x="560326" y="707524"/>
                        <a:pt x="558936" y="711206"/>
                        <a:pt x="558033" y="716000"/>
                      </a:cubicBezTo>
                      <a:close/>
                      <a:moveTo>
                        <a:pt x="210405" y="529056"/>
                      </a:moveTo>
                      <a:cubicBezTo>
                        <a:pt x="198804" y="505227"/>
                        <a:pt x="187202" y="481469"/>
                        <a:pt x="175531" y="457710"/>
                      </a:cubicBezTo>
                      <a:cubicBezTo>
                        <a:pt x="173655" y="453889"/>
                        <a:pt x="174628" y="451805"/>
                        <a:pt x="178866" y="451110"/>
                      </a:cubicBezTo>
                      <a:cubicBezTo>
                        <a:pt x="179560" y="450971"/>
                        <a:pt x="180186" y="450624"/>
                        <a:pt x="180811" y="450415"/>
                      </a:cubicBezTo>
                      <a:cubicBezTo>
                        <a:pt x="207140" y="441037"/>
                        <a:pt x="206723" y="441037"/>
                        <a:pt x="207418" y="468478"/>
                      </a:cubicBezTo>
                      <a:cubicBezTo>
                        <a:pt x="207904" y="485289"/>
                        <a:pt x="209919" y="502032"/>
                        <a:pt x="211169" y="518774"/>
                      </a:cubicBezTo>
                      <a:cubicBezTo>
                        <a:pt x="211447" y="522109"/>
                        <a:pt x="211725" y="525374"/>
                        <a:pt x="212072" y="528708"/>
                      </a:cubicBezTo>
                      <a:cubicBezTo>
                        <a:pt x="211517" y="528847"/>
                        <a:pt x="210961" y="528986"/>
                        <a:pt x="210405" y="529125"/>
                      </a:cubicBezTo>
                      <a:close/>
                      <a:moveTo>
                        <a:pt x="311762" y="741634"/>
                      </a:moveTo>
                      <a:cubicBezTo>
                        <a:pt x="308844" y="738022"/>
                        <a:pt x="307663" y="735243"/>
                        <a:pt x="313151" y="732047"/>
                      </a:cubicBezTo>
                      <a:cubicBezTo>
                        <a:pt x="318570" y="728852"/>
                        <a:pt x="323086" y="724128"/>
                        <a:pt x="328018" y="720098"/>
                      </a:cubicBezTo>
                      <a:cubicBezTo>
                        <a:pt x="327462" y="719334"/>
                        <a:pt x="326976" y="718570"/>
                        <a:pt x="326490" y="717736"/>
                      </a:cubicBezTo>
                      <a:cubicBezTo>
                        <a:pt x="320654" y="720585"/>
                        <a:pt x="314610" y="723016"/>
                        <a:pt x="309122" y="726351"/>
                      </a:cubicBezTo>
                      <a:cubicBezTo>
                        <a:pt x="306204" y="728087"/>
                        <a:pt x="305093" y="728157"/>
                        <a:pt x="303703" y="725031"/>
                      </a:cubicBezTo>
                      <a:cubicBezTo>
                        <a:pt x="302314" y="721905"/>
                        <a:pt x="303703" y="721488"/>
                        <a:pt x="306343" y="720307"/>
                      </a:cubicBezTo>
                      <a:cubicBezTo>
                        <a:pt x="312248" y="717597"/>
                        <a:pt x="318292" y="714471"/>
                        <a:pt x="320654" y="706482"/>
                      </a:cubicBezTo>
                      <a:cubicBezTo>
                        <a:pt x="312596" y="707802"/>
                        <a:pt x="307038" y="712665"/>
                        <a:pt x="300508" y="717320"/>
                      </a:cubicBezTo>
                      <a:cubicBezTo>
                        <a:pt x="292936" y="701689"/>
                        <a:pt x="285433" y="686127"/>
                        <a:pt x="277861" y="670566"/>
                      </a:cubicBezTo>
                      <a:cubicBezTo>
                        <a:pt x="263828" y="641528"/>
                        <a:pt x="250906" y="611795"/>
                        <a:pt x="235345" y="583590"/>
                      </a:cubicBezTo>
                      <a:cubicBezTo>
                        <a:pt x="220200" y="556149"/>
                        <a:pt x="216796" y="526555"/>
                        <a:pt x="214504" y="496474"/>
                      </a:cubicBezTo>
                      <a:cubicBezTo>
                        <a:pt x="213323" y="480704"/>
                        <a:pt x="213253" y="464935"/>
                        <a:pt x="212281" y="449096"/>
                      </a:cubicBezTo>
                      <a:cubicBezTo>
                        <a:pt x="211933" y="443191"/>
                        <a:pt x="213670" y="440342"/>
                        <a:pt x="219784" y="439022"/>
                      </a:cubicBezTo>
                      <a:cubicBezTo>
                        <a:pt x="236873" y="435271"/>
                        <a:pt x="253963" y="431172"/>
                        <a:pt x="270844" y="426587"/>
                      </a:cubicBezTo>
                      <a:cubicBezTo>
                        <a:pt x="275151" y="425406"/>
                        <a:pt x="277305" y="427282"/>
                        <a:pt x="280153" y="429366"/>
                      </a:cubicBezTo>
                      <a:cubicBezTo>
                        <a:pt x="342190" y="474799"/>
                        <a:pt x="404018" y="520372"/>
                        <a:pt x="467236" y="564207"/>
                      </a:cubicBezTo>
                      <a:cubicBezTo>
                        <a:pt x="470709" y="566639"/>
                        <a:pt x="473766" y="568862"/>
                        <a:pt x="475017" y="573516"/>
                      </a:cubicBezTo>
                      <a:cubicBezTo>
                        <a:pt x="487869" y="619575"/>
                        <a:pt x="510377" y="660424"/>
                        <a:pt x="542750" y="696409"/>
                      </a:cubicBezTo>
                      <a:cubicBezTo>
                        <a:pt x="507181" y="713568"/>
                        <a:pt x="471821" y="730449"/>
                        <a:pt x="436530" y="747609"/>
                      </a:cubicBezTo>
                      <a:cubicBezTo>
                        <a:pt x="417009" y="757126"/>
                        <a:pt x="397141" y="766365"/>
                        <a:pt x="379565" y="779217"/>
                      </a:cubicBezTo>
                      <a:cubicBezTo>
                        <a:pt x="364003" y="790610"/>
                        <a:pt x="347470" y="784358"/>
                        <a:pt x="331214" y="784914"/>
                      </a:cubicBezTo>
                      <a:cubicBezTo>
                        <a:pt x="369283" y="766504"/>
                        <a:pt x="408742" y="751568"/>
                        <a:pt x="443894" y="723224"/>
                      </a:cubicBezTo>
                      <a:cubicBezTo>
                        <a:pt x="428680" y="729616"/>
                        <a:pt x="415689" y="735034"/>
                        <a:pt x="402629" y="740453"/>
                      </a:cubicBezTo>
                      <a:cubicBezTo>
                        <a:pt x="402351" y="739967"/>
                        <a:pt x="402142" y="739480"/>
                        <a:pt x="401865" y="738994"/>
                      </a:cubicBezTo>
                      <a:cubicBezTo>
                        <a:pt x="406728" y="734826"/>
                        <a:pt x="411660" y="730658"/>
                        <a:pt x="418537" y="724753"/>
                      </a:cubicBezTo>
                      <a:cubicBezTo>
                        <a:pt x="396238" y="731630"/>
                        <a:pt x="377758" y="741356"/>
                        <a:pt x="358446" y="749067"/>
                      </a:cubicBezTo>
                      <a:cubicBezTo>
                        <a:pt x="366643" y="740800"/>
                        <a:pt x="378036" y="736146"/>
                        <a:pt x="384428" y="724267"/>
                      </a:cubicBezTo>
                      <a:cubicBezTo>
                        <a:pt x="371992" y="727949"/>
                        <a:pt x="362128" y="734687"/>
                        <a:pt x="350457" y="738022"/>
                      </a:cubicBezTo>
                      <a:cubicBezTo>
                        <a:pt x="354069" y="734340"/>
                        <a:pt x="357682" y="730727"/>
                        <a:pt x="363309" y="725031"/>
                      </a:cubicBezTo>
                      <a:cubicBezTo>
                        <a:pt x="346150" y="729338"/>
                        <a:pt x="334687" y="738161"/>
                        <a:pt x="322947" y="746011"/>
                      </a:cubicBezTo>
                      <a:cubicBezTo>
                        <a:pt x="315513" y="750943"/>
                        <a:pt x="313082" y="749276"/>
                        <a:pt x="311623" y="741704"/>
                      </a:cubicBezTo>
                      <a:close/>
                      <a:moveTo>
                        <a:pt x="327184" y="768936"/>
                      </a:moveTo>
                      <a:cubicBezTo>
                        <a:pt x="325934" y="769908"/>
                        <a:pt x="324822" y="771715"/>
                        <a:pt x="323572" y="768936"/>
                      </a:cubicBezTo>
                      <a:cubicBezTo>
                        <a:pt x="322877" y="767338"/>
                        <a:pt x="321974" y="765949"/>
                        <a:pt x="324475" y="764837"/>
                      </a:cubicBezTo>
                      <a:cubicBezTo>
                        <a:pt x="328990" y="762822"/>
                        <a:pt x="333437" y="760599"/>
                        <a:pt x="337952" y="758446"/>
                      </a:cubicBezTo>
                      <a:cubicBezTo>
                        <a:pt x="338230" y="759071"/>
                        <a:pt x="338438" y="759696"/>
                        <a:pt x="338647" y="760252"/>
                      </a:cubicBezTo>
                      <a:cubicBezTo>
                        <a:pt x="334826" y="763100"/>
                        <a:pt x="331005" y="765949"/>
                        <a:pt x="327254" y="768866"/>
                      </a:cubicBezTo>
                      <a:close/>
                      <a:moveTo>
                        <a:pt x="318639" y="758376"/>
                      </a:moveTo>
                      <a:cubicBezTo>
                        <a:pt x="317458" y="756153"/>
                        <a:pt x="317806" y="755042"/>
                        <a:pt x="320515" y="753861"/>
                      </a:cubicBezTo>
                      <a:cubicBezTo>
                        <a:pt x="325864" y="751638"/>
                        <a:pt x="330866" y="748651"/>
                        <a:pt x="336007" y="745941"/>
                      </a:cubicBezTo>
                      <a:cubicBezTo>
                        <a:pt x="336493" y="746497"/>
                        <a:pt x="336980" y="747053"/>
                        <a:pt x="337466" y="747609"/>
                      </a:cubicBezTo>
                      <a:cubicBezTo>
                        <a:pt x="332742" y="751499"/>
                        <a:pt x="327879" y="755250"/>
                        <a:pt x="323294" y="759349"/>
                      </a:cubicBezTo>
                      <a:cubicBezTo>
                        <a:pt x="321001" y="761364"/>
                        <a:pt x="319682" y="760599"/>
                        <a:pt x="318570" y="758376"/>
                      </a:cubicBezTo>
                      <a:close/>
                      <a:moveTo>
                        <a:pt x="84456" y="848201"/>
                      </a:moveTo>
                      <a:cubicBezTo>
                        <a:pt x="63198" y="845770"/>
                        <a:pt x="42010" y="842644"/>
                        <a:pt x="20821" y="839795"/>
                      </a:cubicBezTo>
                      <a:cubicBezTo>
                        <a:pt x="19154" y="839587"/>
                        <a:pt x="17278" y="839448"/>
                        <a:pt x="16236" y="837156"/>
                      </a:cubicBezTo>
                      <a:cubicBezTo>
                        <a:pt x="39161" y="817356"/>
                        <a:pt x="66741" y="810409"/>
                        <a:pt x="96266" y="808048"/>
                      </a:cubicBezTo>
                      <a:cubicBezTo>
                        <a:pt x="155037" y="803254"/>
                        <a:pt x="213601" y="796376"/>
                        <a:pt x="272720" y="796376"/>
                      </a:cubicBezTo>
                      <a:cubicBezTo>
                        <a:pt x="299257" y="796376"/>
                        <a:pt x="325725" y="798461"/>
                        <a:pt x="352541" y="798947"/>
                      </a:cubicBezTo>
                      <a:cubicBezTo>
                        <a:pt x="329477" y="812216"/>
                        <a:pt x="305023" y="822497"/>
                        <a:pt x="280987" y="838198"/>
                      </a:cubicBezTo>
                      <a:cubicBezTo>
                        <a:pt x="307316" y="834307"/>
                        <a:pt x="329824" y="826110"/>
                        <a:pt x="347886" y="809854"/>
                      </a:cubicBezTo>
                      <a:cubicBezTo>
                        <a:pt x="360530" y="798461"/>
                        <a:pt x="373938" y="796654"/>
                        <a:pt x="390958" y="799294"/>
                      </a:cubicBezTo>
                      <a:cubicBezTo>
                        <a:pt x="360669" y="818537"/>
                        <a:pt x="328921" y="832293"/>
                        <a:pt x="298215" y="848410"/>
                      </a:cubicBezTo>
                      <a:cubicBezTo>
                        <a:pt x="316486" y="848965"/>
                        <a:pt x="332742" y="842574"/>
                        <a:pt x="348512" y="834585"/>
                      </a:cubicBezTo>
                      <a:cubicBezTo>
                        <a:pt x="363587" y="826943"/>
                        <a:pt x="378453" y="818607"/>
                        <a:pt x="390610" y="806936"/>
                      </a:cubicBezTo>
                      <a:cubicBezTo>
                        <a:pt x="400684" y="797280"/>
                        <a:pt x="411451" y="798461"/>
                        <a:pt x="425137" y="799572"/>
                      </a:cubicBezTo>
                      <a:cubicBezTo>
                        <a:pt x="384219" y="826665"/>
                        <a:pt x="340800" y="844450"/>
                        <a:pt x="296340" y="865430"/>
                      </a:cubicBezTo>
                      <a:cubicBezTo>
                        <a:pt x="333159" y="862790"/>
                        <a:pt x="363100" y="848479"/>
                        <a:pt x="392069" y="831320"/>
                      </a:cubicBezTo>
                      <a:cubicBezTo>
                        <a:pt x="404435" y="823956"/>
                        <a:pt x="416592" y="816106"/>
                        <a:pt x="427360" y="806519"/>
                      </a:cubicBezTo>
                      <a:cubicBezTo>
                        <a:pt x="434377" y="800197"/>
                        <a:pt x="441532" y="796446"/>
                        <a:pt x="451953" y="798600"/>
                      </a:cubicBezTo>
                      <a:cubicBezTo>
                        <a:pt x="439448" y="814161"/>
                        <a:pt x="423887" y="825484"/>
                        <a:pt x="406936" y="835071"/>
                      </a:cubicBezTo>
                      <a:cubicBezTo>
                        <a:pt x="385122" y="847368"/>
                        <a:pt x="360947" y="853828"/>
                        <a:pt x="337883" y="863137"/>
                      </a:cubicBezTo>
                      <a:cubicBezTo>
                        <a:pt x="307385" y="875364"/>
                        <a:pt x="277305" y="869945"/>
                        <a:pt x="246807" y="866472"/>
                      </a:cubicBezTo>
                      <a:cubicBezTo>
                        <a:pt x="192760" y="860428"/>
                        <a:pt x="138642" y="854453"/>
                        <a:pt x="84595" y="848201"/>
                      </a:cubicBezTo>
                      <a:close/>
                      <a:moveTo>
                        <a:pt x="588739" y="901902"/>
                      </a:moveTo>
                      <a:cubicBezTo>
                        <a:pt x="560117" y="906348"/>
                        <a:pt x="531426" y="911002"/>
                        <a:pt x="502735" y="915101"/>
                      </a:cubicBezTo>
                      <a:cubicBezTo>
                        <a:pt x="453759" y="922117"/>
                        <a:pt x="404504" y="926563"/>
                        <a:pt x="355181" y="930245"/>
                      </a:cubicBezTo>
                      <a:cubicBezTo>
                        <a:pt x="323363" y="932677"/>
                        <a:pt x="291546" y="935664"/>
                        <a:pt x="259520" y="934552"/>
                      </a:cubicBezTo>
                      <a:cubicBezTo>
                        <a:pt x="245418" y="934066"/>
                        <a:pt x="237568" y="923159"/>
                        <a:pt x="241389" y="909404"/>
                      </a:cubicBezTo>
                      <a:cubicBezTo>
                        <a:pt x="244445" y="898359"/>
                        <a:pt x="251045" y="889397"/>
                        <a:pt x="257853" y="880505"/>
                      </a:cubicBezTo>
                      <a:cubicBezTo>
                        <a:pt x="260424" y="877170"/>
                        <a:pt x="263480" y="876892"/>
                        <a:pt x="267162" y="877448"/>
                      </a:cubicBezTo>
                      <a:cubicBezTo>
                        <a:pt x="318709" y="885437"/>
                        <a:pt x="364768" y="868417"/>
                        <a:pt x="409298" y="845353"/>
                      </a:cubicBezTo>
                      <a:cubicBezTo>
                        <a:pt x="414161" y="842852"/>
                        <a:pt x="417843" y="842574"/>
                        <a:pt x="422775" y="845075"/>
                      </a:cubicBezTo>
                      <a:cubicBezTo>
                        <a:pt x="474739" y="871543"/>
                        <a:pt x="529967" y="888216"/>
                        <a:pt x="587211" y="898845"/>
                      </a:cubicBezTo>
                      <a:cubicBezTo>
                        <a:pt x="587767" y="898914"/>
                        <a:pt x="588322" y="899401"/>
                        <a:pt x="588809" y="899679"/>
                      </a:cubicBezTo>
                      <a:cubicBezTo>
                        <a:pt x="588809" y="900443"/>
                        <a:pt x="588809" y="901207"/>
                        <a:pt x="588809" y="901971"/>
                      </a:cubicBezTo>
                      <a:close/>
                      <a:moveTo>
                        <a:pt x="838554" y="844103"/>
                      </a:moveTo>
                      <a:cubicBezTo>
                        <a:pt x="765193" y="866819"/>
                        <a:pt x="690374" y="883075"/>
                        <a:pt x="614929" y="896622"/>
                      </a:cubicBezTo>
                      <a:cubicBezTo>
                        <a:pt x="605273" y="898359"/>
                        <a:pt x="596034" y="896275"/>
                        <a:pt x="586794" y="894399"/>
                      </a:cubicBezTo>
                      <a:cubicBezTo>
                        <a:pt x="530940" y="883006"/>
                        <a:pt x="476892" y="865708"/>
                        <a:pt x="425207" y="841393"/>
                      </a:cubicBezTo>
                      <a:cubicBezTo>
                        <a:pt x="423956" y="840837"/>
                        <a:pt x="422914" y="839865"/>
                        <a:pt x="421247" y="838684"/>
                      </a:cubicBezTo>
                      <a:cubicBezTo>
                        <a:pt x="434307" y="829236"/>
                        <a:pt x="447090" y="820066"/>
                        <a:pt x="457580" y="808256"/>
                      </a:cubicBezTo>
                      <a:cubicBezTo>
                        <a:pt x="461470" y="803879"/>
                        <a:pt x="468278" y="798322"/>
                        <a:pt x="466055" y="793598"/>
                      </a:cubicBezTo>
                      <a:cubicBezTo>
                        <a:pt x="463554" y="788179"/>
                        <a:pt x="454662" y="788387"/>
                        <a:pt x="448410" y="788040"/>
                      </a:cubicBezTo>
                      <a:cubicBezTo>
                        <a:pt x="430208" y="787068"/>
                        <a:pt x="412007" y="786929"/>
                        <a:pt x="393806" y="786512"/>
                      </a:cubicBezTo>
                      <a:cubicBezTo>
                        <a:pt x="392833" y="782969"/>
                        <a:pt x="395821" y="782969"/>
                        <a:pt x="397349" y="782205"/>
                      </a:cubicBezTo>
                      <a:cubicBezTo>
                        <a:pt x="441254" y="758724"/>
                        <a:pt x="485923" y="736841"/>
                        <a:pt x="531148" y="716000"/>
                      </a:cubicBezTo>
                      <a:cubicBezTo>
                        <a:pt x="541569" y="711206"/>
                        <a:pt x="557339" y="722044"/>
                        <a:pt x="557200" y="733715"/>
                      </a:cubicBezTo>
                      <a:cubicBezTo>
                        <a:pt x="556783" y="763656"/>
                        <a:pt x="561646" y="792486"/>
                        <a:pt x="575331" y="819371"/>
                      </a:cubicBezTo>
                      <a:cubicBezTo>
                        <a:pt x="581862" y="832084"/>
                        <a:pt x="582001" y="831945"/>
                        <a:pt x="593116" y="824095"/>
                      </a:cubicBezTo>
                      <a:cubicBezTo>
                        <a:pt x="602564" y="817426"/>
                        <a:pt x="612012" y="810548"/>
                        <a:pt x="622918" y="806380"/>
                      </a:cubicBezTo>
                      <a:cubicBezTo>
                        <a:pt x="629935" y="803671"/>
                        <a:pt x="629865" y="800545"/>
                        <a:pt x="626461" y="794570"/>
                      </a:cubicBezTo>
                      <a:cubicBezTo>
                        <a:pt x="618820" y="781232"/>
                        <a:pt x="614096" y="766713"/>
                        <a:pt x="611109" y="751082"/>
                      </a:cubicBezTo>
                      <a:cubicBezTo>
                        <a:pt x="735391" y="795126"/>
                        <a:pt x="862243" y="802976"/>
                        <a:pt x="991527" y="789082"/>
                      </a:cubicBezTo>
                      <a:cubicBezTo>
                        <a:pt x="940813" y="808395"/>
                        <a:pt x="890448" y="828194"/>
                        <a:pt x="838623" y="844241"/>
                      </a:cubicBezTo>
                      <a:close/>
                      <a:moveTo>
                        <a:pt x="1146306" y="728296"/>
                      </a:moveTo>
                      <a:cubicBezTo>
                        <a:pt x="1115392" y="740384"/>
                        <a:pt x="1084269" y="751985"/>
                        <a:pt x="1054258" y="766157"/>
                      </a:cubicBezTo>
                      <a:cubicBezTo>
                        <a:pt x="1023761" y="780468"/>
                        <a:pt x="991388" y="784497"/>
                        <a:pt x="958390" y="786998"/>
                      </a:cubicBezTo>
                      <a:cubicBezTo>
                        <a:pt x="859186" y="794431"/>
                        <a:pt x="761303" y="786998"/>
                        <a:pt x="665017" y="761364"/>
                      </a:cubicBezTo>
                      <a:cubicBezTo>
                        <a:pt x="648414" y="756918"/>
                        <a:pt x="632297" y="750874"/>
                        <a:pt x="616249" y="744691"/>
                      </a:cubicBezTo>
                      <a:cubicBezTo>
                        <a:pt x="610900" y="742676"/>
                        <a:pt x="608885" y="739689"/>
                        <a:pt x="608399" y="733923"/>
                      </a:cubicBezTo>
                      <a:cubicBezTo>
                        <a:pt x="606940" y="715791"/>
                        <a:pt x="609997" y="698285"/>
                        <a:pt x="613887" y="680709"/>
                      </a:cubicBezTo>
                      <a:cubicBezTo>
                        <a:pt x="614721" y="676888"/>
                        <a:pt x="616875" y="674873"/>
                        <a:pt x="620279" y="673206"/>
                      </a:cubicBezTo>
                      <a:cubicBezTo>
                        <a:pt x="716008" y="625758"/>
                        <a:pt x="808195" y="571502"/>
                        <a:pt x="904897" y="525999"/>
                      </a:cubicBezTo>
                      <a:cubicBezTo>
                        <a:pt x="929212" y="523776"/>
                        <a:pt x="950192" y="508284"/>
                        <a:pt x="974576" y="507728"/>
                      </a:cubicBezTo>
                      <a:cubicBezTo>
                        <a:pt x="989790" y="507381"/>
                        <a:pt x="1003545" y="515301"/>
                        <a:pt x="1017300" y="521483"/>
                      </a:cubicBezTo>
                      <a:cubicBezTo>
                        <a:pt x="1021955" y="523568"/>
                        <a:pt x="1019384" y="528361"/>
                        <a:pt x="1019662" y="531973"/>
                      </a:cubicBezTo>
                      <a:cubicBezTo>
                        <a:pt x="1020009" y="537600"/>
                        <a:pt x="1019454" y="543227"/>
                        <a:pt x="1026748" y="545451"/>
                      </a:cubicBezTo>
                      <a:cubicBezTo>
                        <a:pt x="1034320" y="547743"/>
                        <a:pt x="1036474" y="541630"/>
                        <a:pt x="1039670" y="537462"/>
                      </a:cubicBezTo>
                      <a:cubicBezTo>
                        <a:pt x="1040989" y="535794"/>
                        <a:pt x="1040156" y="532182"/>
                        <a:pt x="1044116" y="534196"/>
                      </a:cubicBezTo>
                      <a:cubicBezTo>
                        <a:pt x="1046755" y="535516"/>
                        <a:pt x="1047033" y="537114"/>
                        <a:pt x="1046686" y="540101"/>
                      </a:cubicBezTo>
                      <a:cubicBezTo>
                        <a:pt x="1046130" y="545242"/>
                        <a:pt x="1043560" y="548855"/>
                        <a:pt x="1039461" y="550869"/>
                      </a:cubicBezTo>
                      <a:cubicBezTo>
                        <a:pt x="1029457" y="555941"/>
                        <a:pt x="1024456" y="565319"/>
                        <a:pt x="1018412" y="573864"/>
                      </a:cubicBezTo>
                      <a:cubicBezTo>
                        <a:pt x="1016328" y="576782"/>
                        <a:pt x="1014799" y="580116"/>
                        <a:pt x="1017370" y="583590"/>
                      </a:cubicBezTo>
                      <a:cubicBezTo>
                        <a:pt x="1019870" y="587063"/>
                        <a:pt x="1023136" y="588244"/>
                        <a:pt x="1027512" y="586924"/>
                      </a:cubicBezTo>
                      <a:cubicBezTo>
                        <a:pt x="1050646" y="579977"/>
                        <a:pt x="1074821" y="576365"/>
                        <a:pt x="1097330" y="567612"/>
                      </a:cubicBezTo>
                      <a:cubicBezTo>
                        <a:pt x="1113030" y="561498"/>
                        <a:pt x="1126646" y="564207"/>
                        <a:pt x="1140749" y="573794"/>
                      </a:cubicBezTo>
                      <a:cubicBezTo>
                        <a:pt x="1117337" y="587341"/>
                        <a:pt x="1095454" y="601235"/>
                        <a:pt x="1077044" y="619992"/>
                      </a:cubicBezTo>
                      <a:cubicBezTo>
                        <a:pt x="1062942" y="634372"/>
                        <a:pt x="1051688" y="650003"/>
                        <a:pt x="1054050" y="671956"/>
                      </a:cubicBezTo>
                      <a:cubicBezTo>
                        <a:pt x="1056551" y="694950"/>
                        <a:pt x="1068778" y="710234"/>
                        <a:pt x="1089827" y="718431"/>
                      </a:cubicBezTo>
                      <a:cubicBezTo>
                        <a:pt x="1106013" y="724753"/>
                        <a:pt x="1122964" y="727462"/>
                        <a:pt x="1140471" y="724961"/>
                      </a:cubicBezTo>
                      <a:cubicBezTo>
                        <a:pt x="1143875" y="724475"/>
                        <a:pt x="1147418" y="724544"/>
                        <a:pt x="1151100" y="724336"/>
                      </a:cubicBezTo>
                      <a:cubicBezTo>
                        <a:pt x="1151308" y="728226"/>
                        <a:pt x="1147904" y="727810"/>
                        <a:pt x="1146376" y="728435"/>
                      </a:cubicBezTo>
                      <a:close/>
                      <a:moveTo>
                        <a:pt x="1077322" y="698424"/>
                      </a:moveTo>
                      <a:cubicBezTo>
                        <a:pt x="1084756" y="697104"/>
                        <a:pt x="1091911" y="695714"/>
                        <a:pt x="1099136" y="694394"/>
                      </a:cubicBezTo>
                      <a:cubicBezTo>
                        <a:pt x="1094551" y="696756"/>
                        <a:pt x="1089966" y="698980"/>
                        <a:pt x="1085450" y="701411"/>
                      </a:cubicBezTo>
                      <a:cubicBezTo>
                        <a:pt x="1081838" y="703426"/>
                        <a:pt x="1078990" y="703564"/>
                        <a:pt x="1077253" y="698354"/>
                      </a:cubicBezTo>
                      <a:close/>
                      <a:moveTo>
                        <a:pt x="1559236" y="598248"/>
                      </a:moveTo>
                      <a:cubicBezTo>
                        <a:pt x="1526655" y="619575"/>
                        <a:pt x="1491433" y="635901"/>
                        <a:pt x="1455587" y="650767"/>
                      </a:cubicBezTo>
                      <a:cubicBezTo>
                        <a:pt x="1452669" y="651948"/>
                        <a:pt x="1449612" y="653060"/>
                        <a:pt x="1446556" y="653407"/>
                      </a:cubicBezTo>
                      <a:cubicBezTo>
                        <a:pt x="1443152" y="653824"/>
                        <a:pt x="1438219" y="656881"/>
                        <a:pt x="1436691" y="651601"/>
                      </a:cubicBezTo>
                      <a:cubicBezTo>
                        <a:pt x="1435232" y="646599"/>
                        <a:pt x="1435996" y="642014"/>
                        <a:pt x="1442665" y="639235"/>
                      </a:cubicBezTo>
                      <a:cubicBezTo>
                        <a:pt x="1488168" y="620687"/>
                        <a:pt x="1531031" y="596858"/>
                        <a:pt x="1573130" y="571710"/>
                      </a:cubicBezTo>
                      <a:cubicBezTo>
                        <a:pt x="1579244" y="568028"/>
                        <a:pt x="1585357" y="564207"/>
                        <a:pt x="1591470" y="560526"/>
                      </a:cubicBezTo>
                      <a:cubicBezTo>
                        <a:pt x="1583690" y="575948"/>
                        <a:pt x="1573339" y="589078"/>
                        <a:pt x="1559236" y="598248"/>
                      </a:cubicBezTo>
                      <a:close/>
                      <a:moveTo>
                        <a:pt x="1544856" y="658409"/>
                      </a:moveTo>
                      <a:cubicBezTo>
                        <a:pt x="1576048" y="622979"/>
                        <a:pt x="1621065" y="608460"/>
                        <a:pt x="1659065" y="583312"/>
                      </a:cubicBezTo>
                      <a:cubicBezTo>
                        <a:pt x="1634195" y="628328"/>
                        <a:pt x="1589525" y="643264"/>
                        <a:pt x="1544856" y="658409"/>
                      </a:cubicBezTo>
                      <a:close/>
                      <a:moveTo>
                        <a:pt x="1625997" y="680709"/>
                      </a:moveTo>
                      <a:cubicBezTo>
                        <a:pt x="1647950" y="656672"/>
                        <a:pt x="1674557" y="640416"/>
                        <a:pt x="1701372" y="623882"/>
                      </a:cubicBezTo>
                      <a:cubicBezTo>
                        <a:pt x="1705054" y="646321"/>
                        <a:pt x="1670458" y="669663"/>
                        <a:pt x="1625997" y="680709"/>
                      </a:cubicBezTo>
                      <a:close/>
                      <a:moveTo>
                        <a:pt x="1947366" y="570182"/>
                      </a:moveTo>
                      <a:cubicBezTo>
                        <a:pt x="1950978" y="573169"/>
                        <a:pt x="1954452" y="568584"/>
                        <a:pt x="1958273" y="570390"/>
                      </a:cubicBezTo>
                      <a:cubicBezTo>
                        <a:pt x="1954104" y="572891"/>
                        <a:pt x="1950214" y="575184"/>
                        <a:pt x="1946324" y="577546"/>
                      </a:cubicBezTo>
                      <a:cubicBezTo>
                        <a:pt x="1943128" y="578101"/>
                        <a:pt x="1942155" y="576156"/>
                        <a:pt x="1941808" y="573516"/>
                      </a:cubicBezTo>
                      <a:cubicBezTo>
                        <a:pt x="1942503" y="570738"/>
                        <a:pt x="1941113" y="567195"/>
                        <a:pt x="1945559" y="566014"/>
                      </a:cubicBezTo>
                      <a:cubicBezTo>
                        <a:pt x="1958759" y="562540"/>
                        <a:pt x="1970291" y="555246"/>
                        <a:pt x="1982726" y="549827"/>
                      </a:cubicBezTo>
                      <a:cubicBezTo>
                        <a:pt x="1972444" y="558997"/>
                        <a:pt x="1959592" y="563860"/>
                        <a:pt x="1947296" y="570182"/>
                      </a:cubicBezTo>
                      <a:close/>
                      <a:moveTo>
                        <a:pt x="1978280" y="570043"/>
                      </a:moveTo>
                      <a:lnTo>
                        <a:pt x="1978280" y="570043"/>
                      </a:lnTo>
                      <a:cubicBezTo>
                        <a:pt x="1979183" y="568931"/>
                        <a:pt x="1979947" y="567820"/>
                        <a:pt x="1980711" y="566639"/>
                      </a:cubicBezTo>
                      <a:cubicBezTo>
                        <a:pt x="1979947" y="567820"/>
                        <a:pt x="1979183" y="568931"/>
                        <a:pt x="1978280" y="570043"/>
                      </a:cubicBezTo>
                      <a:close/>
                      <a:moveTo>
                        <a:pt x="1983421" y="540449"/>
                      </a:moveTo>
                      <a:cubicBezTo>
                        <a:pt x="1979461" y="547118"/>
                        <a:pt x="1972583" y="548855"/>
                        <a:pt x="1965775" y="550591"/>
                      </a:cubicBezTo>
                      <a:cubicBezTo>
                        <a:pt x="1969179" y="545451"/>
                        <a:pt x="1976196" y="544478"/>
                        <a:pt x="1979183" y="538573"/>
                      </a:cubicBezTo>
                      <a:cubicBezTo>
                        <a:pt x="1980225" y="536558"/>
                        <a:pt x="1982795" y="537739"/>
                        <a:pt x="1983421" y="540449"/>
                      </a:cubicBezTo>
                      <a:close/>
                      <a:moveTo>
                        <a:pt x="1943406" y="473480"/>
                      </a:moveTo>
                      <a:cubicBezTo>
                        <a:pt x="1949867" y="469172"/>
                        <a:pt x="1947713" y="476606"/>
                        <a:pt x="1949241" y="479037"/>
                      </a:cubicBezTo>
                      <a:cubicBezTo>
                        <a:pt x="1961537" y="485428"/>
                        <a:pt x="1962024" y="490222"/>
                        <a:pt x="1951395" y="497377"/>
                      </a:cubicBezTo>
                      <a:cubicBezTo>
                        <a:pt x="1945351" y="501476"/>
                        <a:pt x="1938960" y="505158"/>
                        <a:pt x="1933263" y="511827"/>
                      </a:cubicBezTo>
                      <a:cubicBezTo>
                        <a:pt x="1942711" y="508979"/>
                        <a:pt x="1948686" y="502657"/>
                        <a:pt x="1955910" y="498628"/>
                      </a:cubicBezTo>
                      <a:cubicBezTo>
                        <a:pt x="1958342" y="497308"/>
                        <a:pt x="1959870" y="493417"/>
                        <a:pt x="1963830" y="495641"/>
                      </a:cubicBezTo>
                      <a:cubicBezTo>
                        <a:pt x="1968276" y="498141"/>
                        <a:pt x="1961399" y="500573"/>
                        <a:pt x="1963691" y="503004"/>
                      </a:cubicBezTo>
                      <a:cubicBezTo>
                        <a:pt x="1963552" y="503004"/>
                        <a:pt x="1963483" y="503143"/>
                        <a:pt x="1963344" y="503282"/>
                      </a:cubicBezTo>
                      <a:cubicBezTo>
                        <a:pt x="1963552" y="503282"/>
                        <a:pt x="1963691" y="503282"/>
                        <a:pt x="1963830" y="503282"/>
                      </a:cubicBezTo>
                      <a:cubicBezTo>
                        <a:pt x="1963830" y="503282"/>
                        <a:pt x="1963830" y="503282"/>
                        <a:pt x="1963830" y="503282"/>
                      </a:cubicBezTo>
                      <a:lnTo>
                        <a:pt x="1963691" y="503004"/>
                      </a:lnTo>
                      <a:cubicBezTo>
                        <a:pt x="1969735" y="499739"/>
                        <a:pt x="1969318" y="505922"/>
                        <a:pt x="1971124" y="508354"/>
                      </a:cubicBezTo>
                      <a:cubicBezTo>
                        <a:pt x="1973556" y="511688"/>
                        <a:pt x="1970360" y="513355"/>
                        <a:pt x="1968068" y="514745"/>
                      </a:cubicBezTo>
                      <a:cubicBezTo>
                        <a:pt x="1959801" y="519886"/>
                        <a:pt x="1951464" y="525026"/>
                        <a:pt x="1943197" y="533015"/>
                      </a:cubicBezTo>
                      <a:cubicBezTo>
                        <a:pt x="1953618" y="529889"/>
                        <a:pt x="1960148" y="523220"/>
                        <a:pt x="1967651" y="518288"/>
                      </a:cubicBezTo>
                      <a:cubicBezTo>
                        <a:pt x="1974320" y="513842"/>
                        <a:pt x="1974251" y="513633"/>
                        <a:pt x="1975362" y="521205"/>
                      </a:cubicBezTo>
                      <a:cubicBezTo>
                        <a:pt x="1975362" y="521483"/>
                        <a:pt x="1974876" y="521900"/>
                        <a:pt x="1974598" y="522248"/>
                      </a:cubicBezTo>
                      <a:cubicBezTo>
                        <a:pt x="1975223" y="522456"/>
                        <a:pt x="1975987" y="522525"/>
                        <a:pt x="1976543" y="522873"/>
                      </a:cubicBezTo>
                      <a:cubicBezTo>
                        <a:pt x="1982587" y="527597"/>
                        <a:pt x="1979878" y="530584"/>
                        <a:pt x="1974598" y="533432"/>
                      </a:cubicBezTo>
                      <a:cubicBezTo>
                        <a:pt x="1968137" y="536906"/>
                        <a:pt x="1961954" y="540727"/>
                        <a:pt x="1954382" y="545173"/>
                      </a:cubicBezTo>
                      <a:cubicBezTo>
                        <a:pt x="1960635" y="546909"/>
                        <a:pt x="1963344" y="541421"/>
                        <a:pt x="1969527" y="542463"/>
                      </a:cubicBezTo>
                      <a:cubicBezTo>
                        <a:pt x="1964247" y="545937"/>
                        <a:pt x="1960079" y="548716"/>
                        <a:pt x="1955633" y="551564"/>
                      </a:cubicBezTo>
                      <a:cubicBezTo>
                        <a:pt x="1959801" y="553579"/>
                        <a:pt x="1962441" y="548924"/>
                        <a:pt x="1966053" y="550174"/>
                      </a:cubicBezTo>
                      <a:cubicBezTo>
                        <a:pt x="1958898" y="557399"/>
                        <a:pt x="1950006" y="561429"/>
                        <a:pt x="1940488" y="564485"/>
                      </a:cubicBezTo>
                      <a:cubicBezTo>
                        <a:pt x="1937292" y="538504"/>
                        <a:pt x="1927428" y="515578"/>
                        <a:pt x="1909435" y="496335"/>
                      </a:cubicBezTo>
                      <a:cubicBezTo>
                        <a:pt x="1907142" y="493904"/>
                        <a:pt x="1903808" y="491959"/>
                        <a:pt x="1904016" y="487860"/>
                      </a:cubicBezTo>
                      <a:cubicBezTo>
                        <a:pt x="1914645" y="479176"/>
                        <a:pt x="1923398" y="467714"/>
                        <a:pt x="1937640" y="464032"/>
                      </a:cubicBezTo>
                      <a:cubicBezTo>
                        <a:pt x="1929303" y="471326"/>
                        <a:pt x="1919300" y="476745"/>
                        <a:pt x="1913186" y="486332"/>
                      </a:cubicBezTo>
                      <a:cubicBezTo>
                        <a:pt x="1924371" y="483831"/>
                        <a:pt x="1934236" y="479523"/>
                        <a:pt x="1943475" y="473341"/>
                      </a:cubicBezTo>
                      <a:close/>
                      <a:moveTo>
                        <a:pt x="1933263" y="574072"/>
                      </a:moveTo>
                      <a:cubicBezTo>
                        <a:pt x="1922426" y="568237"/>
                        <a:pt x="1922634" y="561012"/>
                        <a:pt x="1929025" y="551147"/>
                      </a:cubicBezTo>
                      <a:cubicBezTo>
                        <a:pt x="1930554" y="559484"/>
                        <a:pt x="1931804" y="566361"/>
                        <a:pt x="1933263" y="574072"/>
                      </a:cubicBezTo>
                      <a:close/>
                      <a:moveTo>
                        <a:pt x="1918675" y="556844"/>
                      </a:moveTo>
                      <a:cubicBezTo>
                        <a:pt x="1908532" y="541282"/>
                        <a:pt x="1903530" y="527041"/>
                        <a:pt x="1899570" y="512383"/>
                      </a:cubicBezTo>
                      <a:cubicBezTo>
                        <a:pt x="1912908" y="523012"/>
                        <a:pt x="1920411" y="536280"/>
                        <a:pt x="1918675" y="556844"/>
                      </a:cubicBezTo>
                      <a:close/>
                      <a:moveTo>
                        <a:pt x="1897139" y="488485"/>
                      </a:moveTo>
                      <a:cubicBezTo>
                        <a:pt x="1904155" y="498906"/>
                        <a:pt x="1911102" y="509118"/>
                        <a:pt x="1917980" y="519330"/>
                      </a:cubicBezTo>
                      <a:cubicBezTo>
                        <a:pt x="1907907" y="511480"/>
                        <a:pt x="1891234" y="507520"/>
                        <a:pt x="1897139" y="488485"/>
                      </a:cubicBezTo>
                      <a:close/>
                      <a:moveTo>
                        <a:pt x="1914089" y="468964"/>
                      </a:moveTo>
                      <a:cubicBezTo>
                        <a:pt x="1919300" y="464448"/>
                        <a:pt x="1924302" y="459308"/>
                        <a:pt x="1934930" y="459863"/>
                      </a:cubicBezTo>
                      <a:cubicBezTo>
                        <a:pt x="1921870" y="468825"/>
                        <a:pt x="1909782" y="475286"/>
                        <a:pt x="1903808" y="487929"/>
                      </a:cubicBezTo>
                      <a:cubicBezTo>
                        <a:pt x="1900195" y="488207"/>
                        <a:pt x="1897417" y="486818"/>
                        <a:pt x="1897833" y="483066"/>
                      </a:cubicBezTo>
                      <a:cubicBezTo>
                        <a:pt x="1897972" y="481399"/>
                        <a:pt x="1898806" y="478968"/>
                        <a:pt x="1903183" y="479037"/>
                      </a:cubicBezTo>
                      <a:cubicBezTo>
                        <a:pt x="1906726" y="479037"/>
                        <a:pt x="1910199" y="472299"/>
                        <a:pt x="1914089" y="468964"/>
                      </a:cubicBezTo>
                      <a:close/>
                      <a:moveTo>
                        <a:pt x="1900404" y="448540"/>
                      </a:moveTo>
                      <a:cubicBezTo>
                        <a:pt x="1880188" y="496057"/>
                        <a:pt x="1894707" y="536836"/>
                        <a:pt x="1923468" y="574420"/>
                      </a:cubicBezTo>
                      <a:cubicBezTo>
                        <a:pt x="1937084" y="592204"/>
                        <a:pt x="1951395" y="596233"/>
                        <a:pt x="1972167" y="591718"/>
                      </a:cubicBezTo>
                      <a:cubicBezTo>
                        <a:pt x="1962788" y="609988"/>
                        <a:pt x="1959940" y="611169"/>
                        <a:pt x="1940349" y="605473"/>
                      </a:cubicBezTo>
                      <a:cubicBezTo>
                        <a:pt x="1897695" y="593038"/>
                        <a:pt x="1868656" y="555107"/>
                        <a:pt x="1867475" y="510160"/>
                      </a:cubicBezTo>
                      <a:cubicBezTo>
                        <a:pt x="1867058" y="494668"/>
                        <a:pt x="1868100" y="479385"/>
                        <a:pt x="1874075" y="464726"/>
                      </a:cubicBezTo>
                      <a:cubicBezTo>
                        <a:pt x="1880396" y="449304"/>
                        <a:pt x="1882620" y="447498"/>
                        <a:pt x="1900334" y="448540"/>
                      </a:cubicBezTo>
                      <a:close/>
                      <a:moveTo>
                        <a:pt x="1873936" y="454445"/>
                      </a:moveTo>
                      <a:cubicBezTo>
                        <a:pt x="1856777" y="487999"/>
                        <a:pt x="1857819" y="521205"/>
                        <a:pt x="1871852" y="553579"/>
                      </a:cubicBezTo>
                      <a:cubicBezTo>
                        <a:pt x="1886301" y="586994"/>
                        <a:pt x="1912700" y="607279"/>
                        <a:pt x="1951256" y="615685"/>
                      </a:cubicBezTo>
                      <a:cubicBezTo>
                        <a:pt x="1914437" y="641180"/>
                        <a:pt x="1876228" y="656950"/>
                        <a:pt x="1835519" y="667232"/>
                      </a:cubicBezTo>
                      <a:cubicBezTo>
                        <a:pt x="1849413" y="660076"/>
                        <a:pt x="1864140" y="654935"/>
                        <a:pt x="1877409" y="646391"/>
                      </a:cubicBezTo>
                      <a:cubicBezTo>
                        <a:pt x="1858166" y="651531"/>
                        <a:pt x="1840243" y="661049"/>
                        <a:pt x="1820513" y="664731"/>
                      </a:cubicBezTo>
                      <a:cubicBezTo>
                        <a:pt x="1828850" y="660007"/>
                        <a:pt x="1838089" y="657297"/>
                        <a:pt x="1847329" y="650976"/>
                      </a:cubicBezTo>
                      <a:cubicBezTo>
                        <a:pt x="1829405" y="655213"/>
                        <a:pt x="1813844" y="662577"/>
                        <a:pt x="1796546" y="663758"/>
                      </a:cubicBezTo>
                      <a:cubicBezTo>
                        <a:pt x="1805577" y="659798"/>
                        <a:pt x="1814608" y="655839"/>
                        <a:pt x="1823639" y="651948"/>
                      </a:cubicBezTo>
                      <a:cubicBezTo>
                        <a:pt x="1823431" y="651323"/>
                        <a:pt x="1823223" y="650767"/>
                        <a:pt x="1823014" y="650142"/>
                      </a:cubicBezTo>
                      <a:cubicBezTo>
                        <a:pt x="1810023" y="654727"/>
                        <a:pt x="1797102" y="659381"/>
                        <a:pt x="1784111" y="663897"/>
                      </a:cubicBezTo>
                      <a:cubicBezTo>
                        <a:pt x="1780290" y="665217"/>
                        <a:pt x="1776052" y="667232"/>
                        <a:pt x="1773413" y="661952"/>
                      </a:cubicBezTo>
                      <a:cubicBezTo>
                        <a:pt x="1772440" y="660354"/>
                        <a:pt x="1763131" y="660076"/>
                        <a:pt x="1772718" y="656672"/>
                      </a:cubicBezTo>
                      <a:cubicBezTo>
                        <a:pt x="1775566" y="655700"/>
                        <a:pt x="1778137" y="653963"/>
                        <a:pt x="1781541" y="652296"/>
                      </a:cubicBezTo>
                      <a:cubicBezTo>
                        <a:pt x="1775913" y="651184"/>
                        <a:pt x="1771815" y="653477"/>
                        <a:pt x="1767577" y="654866"/>
                      </a:cubicBezTo>
                      <a:cubicBezTo>
                        <a:pt x="1762297" y="656533"/>
                        <a:pt x="1764173" y="653477"/>
                        <a:pt x="1764868" y="651253"/>
                      </a:cubicBezTo>
                      <a:cubicBezTo>
                        <a:pt x="1758893" y="653268"/>
                        <a:pt x="1758685" y="646877"/>
                        <a:pt x="1756184" y="644445"/>
                      </a:cubicBezTo>
                      <a:cubicBezTo>
                        <a:pt x="1746458" y="634998"/>
                        <a:pt x="1740067" y="622910"/>
                        <a:pt x="1737010" y="609988"/>
                      </a:cubicBezTo>
                      <a:cubicBezTo>
                        <a:pt x="1735899" y="605195"/>
                        <a:pt x="1727493" y="600401"/>
                        <a:pt x="1734440" y="594774"/>
                      </a:cubicBezTo>
                      <a:cubicBezTo>
                        <a:pt x="1739233" y="590815"/>
                        <a:pt x="1744930" y="587966"/>
                        <a:pt x="1751877" y="583590"/>
                      </a:cubicBezTo>
                      <a:cubicBezTo>
                        <a:pt x="1744305" y="582964"/>
                        <a:pt x="1740901" y="587688"/>
                        <a:pt x="1736385" y="589425"/>
                      </a:cubicBezTo>
                      <a:cubicBezTo>
                        <a:pt x="1734162" y="590259"/>
                        <a:pt x="1731730" y="594219"/>
                        <a:pt x="1729369" y="590189"/>
                      </a:cubicBezTo>
                      <a:cubicBezTo>
                        <a:pt x="1727215" y="586438"/>
                        <a:pt x="1728882" y="583937"/>
                        <a:pt x="1732981" y="582131"/>
                      </a:cubicBezTo>
                      <a:cubicBezTo>
                        <a:pt x="1741804" y="578310"/>
                        <a:pt x="1750696" y="574350"/>
                        <a:pt x="1759658" y="566569"/>
                      </a:cubicBezTo>
                      <a:cubicBezTo>
                        <a:pt x="1750001" y="569001"/>
                        <a:pt x="1742568" y="571710"/>
                        <a:pt x="1735412" y="575462"/>
                      </a:cubicBezTo>
                      <a:cubicBezTo>
                        <a:pt x="1732911" y="576782"/>
                        <a:pt x="1729508" y="582200"/>
                        <a:pt x="1726937" y="577337"/>
                      </a:cubicBezTo>
                      <a:cubicBezTo>
                        <a:pt x="1724367" y="572613"/>
                        <a:pt x="1729924" y="571224"/>
                        <a:pt x="1733189" y="569626"/>
                      </a:cubicBezTo>
                      <a:cubicBezTo>
                        <a:pt x="1738539" y="566917"/>
                        <a:pt x="1744096" y="564694"/>
                        <a:pt x="1749237" y="561776"/>
                      </a:cubicBezTo>
                      <a:cubicBezTo>
                        <a:pt x="1757365" y="557191"/>
                        <a:pt x="1765215" y="552120"/>
                        <a:pt x="1772926" y="546701"/>
                      </a:cubicBezTo>
                      <a:cubicBezTo>
                        <a:pt x="1757990" y="549132"/>
                        <a:pt x="1745763" y="556844"/>
                        <a:pt x="1733537" y="564972"/>
                      </a:cubicBezTo>
                      <a:cubicBezTo>
                        <a:pt x="1731800" y="566153"/>
                        <a:pt x="1727701" y="573378"/>
                        <a:pt x="1725548" y="564624"/>
                      </a:cubicBezTo>
                      <a:cubicBezTo>
                        <a:pt x="1749862" y="551286"/>
                        <a:pt x="1774246" y="538017"/>
                        <a:pt x="1797102" y="521970"/>
                      </a:cubicBezTo>
                      <a:cubicBezTo>
                        <a:pt x="1793628" y="522595"/>
                        <a:pt x="1790502" y="523845"/>
                        <a:pt x="1787376" y="525026"/>
                      </a:cubicBezTo>
                      <a:cubicBezTo>
                        <a:pt x="1767369" y="532877"/>
                        <a:pt x="1748125" y="542116"/>
                        <a:pt x="1731453" y="556010"/>
                      </a:cubicBezTo>
                      <a:cubicBezTo>
                        <a:pt x="1726242" y="560387"/>
                        <a:pt x="1726937" y="556774"/>
                        <a:pt x="1727354" y="553231"/>
                      </a:cubicBezTo>
                      <a:cubicBezTo>
                        <a:pt x="1753544" y="534613"/>
                        <a:pt x="1783347" y="522595"/>
                        <a:pt x="1811135" y="506895"/>
                      </a:cubicBezTo>
                      <a:cubicBezTo>
                        <a:pt x="1815303" y="504533"/>
                        <a:pt x="1819610" y="502310"/>
                        <a:pt x="1823431" y="499183"/>
                      </a:cubicBezTo>
                      <a:cubicBezTo>
                        <a:pt x="1802312" y="504324"/>
                        <a:pt x="1782583" y="512939"/>
                        <a:pt x="1762436" y="521205"/>
                      </a:cubicBezTo>
                      <a:cubicBezTo>
                        <a:pt x="1789043" y="505991"/>
                        <a:pt x="1815650" y="490778"/>
                        <a:pt x="1842257" y="475564"/>
                      </a:cubicBezTo>
                      <a:cubicBezTo>
                        <a:pt x="1813914" y="483900"/>
                        <a:pt x="1788488" y="498419"/>
                        <a:pt x="1762436" y="511688"/>
                      </a:cubicBezTo>
                      <a:cubicBezTo>
                        <a:pt x="1794254" y="483831"/>
                        <a:pt x="1832393" y="468339"/>
                        <a:pt x="1873797" y="454584"/>
                      </a:cubicBezTo>
                      <a:close/>
                      <a:moveTo>
                        <a:pt x="1748195" y="491820"/>
                      </a:moveTo>
                      <a:cubicBezTo>
                        <a:pt x="1765007" y="484803"/>
                        <a:pt x="1780360" y="474452"/>
                        <a:pt x="1798005" y="469242"/>
                      </a:cubicBezTo>
                      <a:cubicBezTo>
                        <a:pt x="1803632" y="467575"/>
                        <a:pt x="1809051" y="465004"/>
                        <a:pt x="1818151" y="464935"/>
                      </a:cubicBezTo>
                      <a:cubicBezTo>
                        <a:pt x="1792100" y="476745"/>
                        <a:pt x="1771954" y="492653"/>
                        <a:pt x="1750765" y="507173"/>
                      </a:cubicBezTo>
                      <a:cubicBezTo>
                        <a:pt x="1716517" y="530792"/>
                        <a:pt x="1709014" y="565597"/>
                        <a:pt x="1723533" y="603667"/>
                      </a:cubicBezTo>
                      <a:cubicBezTo>
                        <a:pt x="1730063" y="620756"/>
                        <a:pt x="1738191" y="637151"/>
                        <a:pt x="1750001" y="651323"/>
                      </a:cubicBezTo>
                      <a:cubicBezTo>
                        <a:pt x="1753753" y="655769"/>
                        <a:pt x="1752502" y="657367"/>
                        <a:pt x="1747709" y="659034"/>
                      </a:cubicBezTo>
                      <a:cubicBezTo>
                        <a:pt x="1740831" y="661535"/>
                        <a:pt x="1733745" y="662160"/>
                        <a:pt x="1727007" y="660215"/>
                      </a:cubicBezTo>
                      <a:cubicBezTo>
                        <a:pt x="1716864" y="657297"/>
                        <a:pt x="1706791" y="655213"/>
                        <a:pt x="1693939" y="656116"/>
                      </a:cubicBezTo>
                      <a:cubicBezTo>
                        <a:pt x="1704637" y="645974"/>
                        <a:pt x="1708944" y="635414"/>
                        <a:pt x="1710751" y="623743"/>
                      </a:cubicBezTo>
                      <a:cubicBezTo>
                        <a:pt x="1711237" y="620687"/>
                        <a:pt x="1712001" y="617283"/>
                        <a:pt x="1708736" y="615060"/>
                      </a:cubicBezTo>
                      <a:cubicBezTo>
                        <a:pt x="1705749" y="612976"/>
                        <a:pt x="1703526" y="615824"/>
                        <a:pt x="1701303" y="616866"/>
                      </a:cubicBezTo>
                      <a:cubicBezTo>
                        <a:pt x="1689284" y="622632"/>
                        <a:pt x="1677613" y="629301"/>
                        <a:pt x="1667262" y="637498"/>
                      </a:cubicBezTo>
                      <a:cubicBezTo>
                        <a:pt x="1661149" y="642361"/>
                        <a:pt x="1655869" y="643125"/>
                        <a:pt x="1649131" y="640277"/>
                      </a:cubicBezTo>
                      <a:cubicBezTo>
                        <a:pt x="1642392" y="637498"/>
                        <a:pt x="1635098" y="635901"/>
                        <a:pt x="1628637" y="630343"/>
                      </a:cubicBezTo>
                      <a:cubicBezTo>
                        <a:pt x="1645240" y="617352"/>
                        <a:pt x="1659134" y="602416"/>
                        <a:pt x="1668374" y="583659"/>
                      </a:cubicBezTo>
                      <a:cubicBezTo>
                        <a:pt x="1670666" y="579005"/>
                        <a:pt x="1675390" y="572891"/>
                        <a:pt x="1671708" y="569418"/>
                      </a:cubicBezTo>
                      <a:cubicBezTo>
                        <a:pt x="1667471" y="565388"/>
                        <a:pt x="1662538" y="571710"/>
                        <a:pt x="1658231" y="574211"/>
                      </a:cubicBezTo>
                      <a:cubicBezTo>
                        <a:pt x="1638224" y="585743"/>
                        <a:pt x="1618147" y="596997"/>
                        <a:pt x="1598626" y="609224"/>
                      </a:cubicBezTo>
                      <a:cubicBezTo>
                        <a:pt x="1591748" y="613531"/>
                        <a:pt x="1587163" y="613740"/>
                        <a:pt x="1581606" y="607904"/>
                      </a:cubicBezTo>
                      <a:cubicBezTo>
                        <a:pt x="1578757" y="604917"/>
                        <a:pt x="1574867" y="603041"/>
                        <a:pt x="1570977" y="600262"/>
                      </a:cubicBezTo>
                      <a:cubicBezTo>
                        <a:pt x="1586191" y="589911"/>
                        <a:pt x="1596750" y="575948"/>
                        <a:pt x="1600710" y="557608"/>
                      </a:cubicBezTo>
                      <a:cubicBezTo>
                        <a:pt x="1601682" y="553231"/>
                        <a:pt x="1604878" y="551286"/>
                        <a:pt x="1608282" y="549410"/>
                      </a:cubicBezTo>
                      <a:cubicBezTo>
                        <a:pt x="1641628" y="530862"/>
                        <a:pt x="1674140" y="510854"/>
                        <a:pt x="1705957" y="489736"/>
                      </a:cubicBezTo>
                      <a:cubicBezTo>
                        <a:pt x="1710125" y="486957"/>
                        <a:pt x="1713182" y="487443"/>
                        <a:pt x="1717281" y="490083"/>
                      </a:cubicBezTo>
                      <a:cubicBezTo>
                        <a:pt x="1727215" y="496474"/>
                        <a:pt x="1737566" y="496196"/>
                        <a:pt x="1748403" y="491611"/>
                      </a:cubicBezTo>
                      <a:close/>
                      <a:moveTo>
                        <a:pt x="2298467" y="132659"/>
                      </a:moveTo>
                      <a:cubicBezTo>
                        <a:pt x="2277696" y="166630"/>
                        <a:pt x="2248241" y="192056"/>
                        <a:pt x="2214895" y="213036"/>
                      </a:cubicBezTo>
                      <a:cubicBezTo>
                        <a:pt x="2139589" y="260345"/>
                        <a:pt x="2059004" y="297512"/>
                        <a:pt x="1979114" y="335998"/>
                      </a:cubicBezTo>
                      <a:cubicBezTo>
                        <a:pt x="1931457" y="358993"/>
                        <a:pt x="1885051" y="384766"/>
                        <a:pt x="1836352" y="405260"/>
                      </a:cubicBezTo>
                      <a:cubicBezTo>
                        <a:pt x="1774663" y="431311"/>
                        <a:pt x="1722769" y="472993"/>
                        <a:pt x="1665456" y="505853"/>
                      </a:cubicBezTo>
                      <a:cubicBezTo>
                        <a:pt x="1592443" y="547674"/>
                        <a:pt x="1521861" y="594010"/>
                        <a:pt x="1444333" y="627425"/>
                      </a:cubicBezTo>
                      <a:cubicBezTo>
                        <a:pt x="1378197" y="655908"/>
                        <a:pt x="1310325" y="679667"/>
                        <a:pt x="1240577" y="697868"/>
                      </a:cubicBezTo>
                      <a:cubicBezTo>
                        <a:pt x="1237242" y="698702"/>
                        <a:pt x="1234047" y="700647"/>
                        <a:pt x="1229601" y="698702"/>
                      </a:cubicBezTo>
                      <a:cubicBezTo>
                        <a:pt x="1233977" y="696270"/>
                        <a:pt x="1237798" y="694255"/>
                        <a:pt x="1241619" y="692102"/>
                      </a:cubicBezTo>
                      <a:cubicBezTo>
                        <a:pt x="1212928" y="694811"/>
                        <a:pt x="1185696" y="704884"/>
                        <a:pt x="1156935" y="707455"/>
                      </a:cubicBezTo>
                      <a:cubicBezTo>
                        <a:pt x="1171107" y="702870"/>
                        <a:pt x="1184793" y="697521"/>
                        <a:pt x="1197853" y="690365"/>
                      </a:cubicBezTo>
                      <a:cubicBezTo>
                        <a:pt x="1175622" y="692797"/>
                        <a:pt x="1154573" y="700230"/>
                        <a:pt x="1130745" y="705440"/>
                      </a:cubicBezTo>
                      <a:cubicBezTo>
                        <a:pt x="1137205" y="701550"/>
                        <a:pt x="1141721" y="698841"/>
                        <a:pt x="1148251" y="694950"/>
                      </a:cubicBezTo>
                      <a:cubicBezTo>
                        <a:pt x="1134844" y="696965"/>
                        <a:pt x="1123728" y="698632"/>
                        <a:pt x="1110598" y="700577"/>
                      </a:cubicBezTo>
                      <a:cubicBezTo>
                        <a:pt x="1117337" y="696131"/>
                        <a:pt x="1122547" y="692797"/>
                        <a:pt x="1129703" y="688073"/>
                      </a:cubicBezTo>
                      <a:cubicBezTo>
                        <a:pt x="1118379" y="690365"/>
                        <a:pt x="1109348" y="692171"/>
                        <a:pt x="1100317" y="693908"/>
                      </a:cubicBezTo>
                      <a:cubicBezTo>
                        <a:pt x="1103304" y="688698"/>
                        <a:pt x="1110807" y="689879"/>
                        <a:pt x="1114072" y="683488"/>
                      </a:cubicBezTo>
                      <a:cubicBezTo>
                        <a:pt x="1099205" y="684669"/>
                        <a:pt x="1085937" y="690643"/>
                        <a:pt x="1072112" y="694881"/>
                      </a:cubicBezTo>
                      <a:cubicBezTo>
                        <a:pt x="1080587" y="688559"/>
                        <a:pt x="1091355" y="686614"/>
                        <a:pt x="1098163" y="677930"/>
                      </a:cubicBezTo>
                      <a:cubicBezTo>
                        <a:pt x="1091911" y="679319"/>
                        <a:pt x="1085520" y="678625"/>
                        <a:pt x="1079615" y="681473"/>
                      </a:cubicBezTo>
                      <a:cubicBezTo>
                        <a:pt x="1077670" y="677444"/>
                        <a:pt x="1082602" y="677027"/>
                        <a:pt x="1082324" y="673623"/>
                      </a:cubicBezTo>
                      <a:cubicBezTo>
                        <a:pt x="1076002" y="672789"/>
                        <a:pt x="1070306" y="675707"/>
                        <a:pt x="1062803" y="678903"/>
                      </a:cubicBezTo>
                      <a:cubicBezTo>
                        <a:pt x="1066971" y="670775"/>
                        <a:pt x="1075516" y="671122"/>
                        <a:pt x="1078364" y="664175"/>
                      </a:cubicBezTo>
                      <a:cubicBezTo>
                        <a:pt x="1072112" y="665912"/>
                        <a:pt x="1067944" y="663063"/>
                        <a:pt x="1069194" y="657367"/>
                      </a:cubicBezTo>
                      <a:cubicBezTo>
                        <a:pt x="1069820" y="654380"/>
                        <a:pt x="1076489" y="653963"/>
                        <a:pt x="1077600" y="649030"/>
                      </a:cubicBezTo>
                      <a:cubicBezTo>
                        <a:pt x="1073432" y="646946"/>
                        <a:pt x="1070375" y="650976"/>
                        <a:pt x="1065026" y="650559"/>
                      </a:cubicBezTo>
                      <a:cubicBezTo>
                        <a:pt x="1074891" y="635484"/>
                        <a:pt x="1094203" y="636595"/>
                        <a:pt x="1104694" y="624369"/>
                      </a:cubicBezTo>
                      <a:cubicBezTo>
                        <a:pt x="1096218" y="623604"/>
                        <a:pt x="1089132" y="628120"/>
                        <a:pt x="1081143" y="629787"/>
                      </a:cubicBezTo>
                      <a:cubicBezTo>
                        <a:pt x="1096566" y="606237"/>
                        <a:pt x="1142207" y="579074"/>
                        <a:pt x="1191253" y="551078"/>
                      </a:cubicBezTo>
                      <a:cubicBezTo>
                        <a:pt x="1194588" y="564346"/>
                        <a:pt x="1200423" y="568584"/>
                        <a:pt x="1213970" y="566292"/>
                      </a:cubicBezTo>
                      <a:cubicBezTo>
                        <a:pt x="1218347" y="565527"/>
                        <a:pt x="1221334" y="565875"/>
                        <a:pt x="1223765" y="569626"/>
                      </a:cubicBezTo>
                      <a:cubicBezTo>
                        <a:pt x="1230018" y="579282"/>
                        <a:pt x="1238354" y="579838"/>
                        <a:pt x="1247385" y="574420"/>
                      </a:cubicBezTo>
                      <a:cubicBezTo>
                        <a:pt x="1253429" y="570738"/>
                        <a:pt x="1256277" y="573169"/>
                        <a:pt x="1261279" y="577198"/>
                      </a:cubicBezTo>
                      <a:cubicBezTo>
                        <a:pt x="1272603" y="586368"/>
                        <a:pt x="1278369" y="593871"/>
                        <a:pt x="1268296" y="608877"/>
                      </a:cubicBezTo>
                      <a:cubicBezTo>
                        <a:pt x="1261418" y="619089"/>
                        <a:pt x="1266003" y="636109"/>
                        <a:pt x="1273436" y="647016"/>
                      </a:cubicBezTo>
                      <a:cubicBezTo>
                        <a:pt x="1275659" y="639721"/>
                        <a:pt x="1274131" y="632983"/>
                        <a:pt x="1273367" y="626314"/>
                      </a:cubicBezTo>
                      <a:cubicBezTo>
                        <a:pt x="1272672" y="620687"/>
                        <a:pt x="1272325" y="615129"/>
                        <a:pt x="1273367" y="609571"/>
                      </a:cubicBezTo>
                      <a:cubicBezTo>
                        <a:pt x="1275798" y="596720"/>
                        <a:pt x="1277605" y="596164"/>
                        <a:pt x="1290318" y="596650"/>
                      </a:cubicBezTo>
                      <a:cubicBezTo>
                        <a:pt x="1306504" y="597275"/>
                        <a:pt x="1322413" y="593107"/>
                        <a:pt x="1338183" y="590189"/>
                      </a:cubicBezTo>
                      <a:cubicBezTo>
                        <a:pt x="1380490" y="582200"/>
                        <a:pt x="1418837" y="564346"/>
                        <a:pt x="1454545" y="540449"/>
                      </a:cubicBezTo>
                      <a:cubicBezTo>
                        <a:pt x="1477192" y="525304"/>
                        <a:pt x="1501576" y="513564"/>
                        <a:pt x="1527072" y="503630"/>
                      </a:cubicBezTo>
                      <a:cubicBezTo>
                        <a:pt x="1553262" y="493417"/>
                        <a:pt x="1576951" y="478065"/>
                        <a:pt x="1598001" y="459030"/>
                      </a:cubicBezTo>
                      <a:cubicBezTo>
                        <a:pt x="1617661" y="441315"/>
                        <a:pt x="1636348" y="422905"/>
                        <a:pt x="1649825" y="399841"/>
                      </a:cubicBezTo>
                      <a:cubicBezTo>
                        <a:pt x="1666845" y="370664"/>
                        <a:pt x="1657328" y="348850"/>
                        <a:pt x="1624608" y="340653"/>
                      </a:cubicBezTo>
                      <a:cubicBezTo>
                        <a:pt x="1601891" y="334956"/>
                        <a:pt x="1579313" y="334817"/>
                        <a:pt x="1557013" y="341764"/>
                      </a:cubicBezTo>
                      <a:cubicBezTo>
                        <a:pt x="1530823" y="349892"/>
                        <a:pt x="1505258" y="359618"/>
                        <a:pt x="1482125" y="374763"/>
                      </a:cubicBezTo>
                      <a:cubicBezTo>
                        <a:pt x="1477192" y="377958"/>
                        <a:pt x="1474483" y="378444"/>
                        <a:pt x="1470106" y="373582"/>
                      </a:cubicBezTo>
                      <a:cubicBezTo>
                        <a:pt x="1453920" y="355589"/>
                        <a:pt x="1433148" y="344682"/>
                        <a:pt x="1410084" y="338152"/>
                      </a:cubicBezTo>
                      <a:cubicBezTo>
                        <a:pt x="1407930" y="337527"/>
                        <a:pt x="1405082" y="337804"/>
                        <a:pt x="1402929" y="338638"/>
                      </a:cubicBezTo>
                      <a:cubicBezTo>
                        <a:pt x="1361455" y="354964"/>
                        <a:pt x="1321301" y="373998"/>
                        <a:pt x="1285663" y="401161"/>
                      </a:cubicBezTo>
                      <a:cubicBezTo>
                        <a:pt x="1278230" y="406858"/>
                        <a:pt x="1270866" y="409289"/>
                        <a:pt x="1261487" y="408456"/>
                      </a:cubicBezTo>
                      <a:cubicBezTo>
                        <a:pt x="1228976" y="405677"/>
                        <a:pt x="1196394" y="405190"/>
                        <a:pt x="1163604" y="404079"/>
                      </a:cubicBezTo>
                      <a:cubicBezTo>
                        <a:pt x="1405499" y="288828"/>
                        <a:pt x="1647394" y="174063"/>
                        <a:pt x="1895263" y="70970"/>
                      </a:cubicBezTo>
                      <a:cubicBezTo>
                        <a:pt x="1894290" y="96882"/>
                        <a:pt x="1898945" y="123003"/>
                        <a:pt x="1904433" y="148985"/>
                      </a:cubicBezTo>
                      <a:cubicBezTo>
                        <a:pt x="1907281" y="162393"/>
                        <a:pt x="1911311" y="175453"/>
                        <a:pt x="1917216" y="187888"/>
                      </a:cubicBezTo>
                      <a:cubicBezTo>
                        <a:pt x="1920828" y="195599"/>
                        <a:pt x="1925483" y="197197"/>
                        <a:pt x="1933194" y="193168"/>
                      </a:cubicBezTo>
                      <a:cubicBezTo>
                        <a:pt x="1947505" y="185734"/>
                        <a:pt x="1962163" y="178926"/>
                        <a:pt x="1976682" y="171840"/>
                      </a:cubicBezTo>
                      <a:cubicBezTo>
                        <a:pt x="1980989" y="169756"/>
                        <a:pt x="1985018" y="167950"/>
                        <a:pt x="1982518" y="161698"/>
                      </a:cubicBezTo>
                      <a:cubicBezTo>
                        <a:pt x="1970291" y="131200"/>
                        <a:pt x="1967582" y="99244"/>
                        <a:pt x="1969388" y="66802"/>
                      </a:cubicBezTo>
                      <a:cubicBezTo>
                        <a:pt x="1969874" y="58396"/>
                        <a:pt x="1967442" y="47767"/>
                        <a:pt x="1971680" y="42209"/>
                      </a:cubicBezTo>
                      <a:cubicBezTo>
                        <a:pt x="1975779" y="36860"/>
                        <a:pt x="1986686" y="36513"/>
                        <a:pt x="1994744" y="34290"/>
                      </a:cubicBezTo>
                      <a:cubicBezTo>
                        <a:pt x="2025103" y="25745"/>
                        <a:pt x="2055044" y="15255"/>
                        <a:pt x="2086306" y="10392"/>
                      </a:cubicBezTo>
                      <a:cubicBezTo>
                        <a:pt x="2110551" y="6641"/>
                        <a:pt x="2134379" y="10392"/>
                        <a:pt x="2157930" y="18242"/>
                      </a:cubicBezTo>
                      <a:cubicBezTo>
                        <a:pt x="2150635" y="19145"/>
                        <a:pt x="2143341" y="20604"/>
                        <a:pt x="2136047" y="20812"/>
                      </a:cubicBezTo>
                      <a:cubicBezTo>
                        <a:pt x="2127710" y="21090"/>
                        <a:pt x="2125279" y="24217"/>
                        <a:pt x="2128683" y="31858"/>
                      </a:cubicBezTo>
                      <a:cubicBezTo>
                        <a:pt x="2111454" y="21924"/>
                        <a:pt x="2092489" y="27065"/>
                        <a:pt x="2085542" y="43529"/>
                      </a:cubicBezTo>
                      <a:cubicBezTo>
                        <a:pt x="2086862" y="34568"/>
                        <a:pt x="2084500" y="32275"/>
                        <a:pt x="2075816" y="34012"/>
                      </a:cubicBezTo>
                      <a:cubicBezTo>
                        <a:pt x="2058101" y="37555"/>
                        <a:pt x="2046361" y="50754"/>
                        <a:pt x="2044137" y="68886"/>
                      </a:cubicBezTo>
                      <a:cubicBezTo>
                        <a:pt x="2043095" y="77361"/>
                        <a:pt x="2046708" y="78681"/>
                        <a:pt x="2053933" y="76527"/>
                      </a:cubicBezTo>
                      <a:cubicBezTo>
                        <a:pt x="2069633" y="71665"/>
                        <a:pt x="2085194" y="66871"/>
                        <a:pt x="2084083" y="45613"/>
                      </a:cubicBezTo>
                      <a:cubicBezTo>
                        <a:pt x="2084083" y="44849"/>
                        <a:pt x="2085194" y="44015"/>
                        <a:pt x="2085750" y="43251"/>
                      </a:cubicBezTo>
                      <a:lnTo>
                        <a:pt x="2085472" y="43599"/>
                      </a:lnTo>
                      <a:lnTo>
                        <a:pt x="2085472" y="43599"/>
                      </a:lnTo>
                      <a:cubicBezTo>
                        <a:pt x="2085472" y="43599"/>
                        <a:pt x="2085750" y="43251"/>
                        <a:pt x="2085750" y="43251"/>
                      </a:cubicBezTo>
                      <a:cubicBezTo>
                        <a:pt x="2085611" y="46725"/>
                        <a:pt x="2085889" y="50268"/>
                        <a:pt x="2085333" y="53672"/>
                      </a:cubicBezTo>
                      <a:cubicBezTo>
                        <a:pt x="2083249" y="66176"/>
                        <a:pt x="2083805" y="66524"/>
                        <a:pt x="2095962" y="62703"/>
                      </a:cubicBezTo>
                      <a:cubicBezTo>
                        <a:pt x="2106244" y="59438"/>
                        <a:pt x="2116178" y="52977"/>
                        <a:pt x="2126946" y="53741"/>
                      </a:cubicBezTo>
                      <a:cubicBezTo>
                        <a:pt x="2137575" y="54505"/>
                        <a:pt x="2139659" y="50962"/>
                        <a:pt x="2137714" y="41931"/>
                      </a:cubicBezTo>
                      <a:cubicBezTo>
                        <a:pt x="2145842" y="47281"/>
                        <a:pt x="2154248" y="47836"/>
                        <a:pt x="2163765" y="45544"/>
                      </a:cubicBezTo>
                      <a:cubicBezTo>
                        <a:pt x="2182800" y="40820"/>
                        <a:pt x="2201904" y="43390"/>
                        <a:pt x="2220939" y="46447"/>
                      </a:cubicBezTo>
                      <a:cubicBezTo>
                        <a:pt x="2233027" y="48392"/>
                        <a:pt x="2245323" y="49434"/>
                        <a:pt x="2257550" y="50754"/>
                      </a:cubicBezTo>
                      <a:cubicBezTo>
                        <a:pt x="2299162" y="55339"/>
                        <a:pt x="2320212" y="96952"/>
                        <a:pt x="2298398" y="132659"/>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32" name="任意多边形: 形状 31"/>
                <p:cNvSpPr/>
                <p:nvPr/>
              </p:nvSpPr>
              <p:spPr>
                <a:xfrm>
                  <a:off x="257484" y="-5818759"/>
                  <a:ext cx="138" cy="277"/>
                </a:xfrm>
                <a:custGeom>
                  <a:avLst/>
                  <a:gdLst>
                    <a:gd name="connsiteX0" fmla="*/ 0 w 138"/>
                    <a:gd name="connsiteY0" fmla="*/ 0 h 277"/>
                    <a:gd name="connsiteX1" fmla="*/ 0 w 138"/>
                    <a:gd name="connsiteY1" fmla="*/ 139 h 277"/>
                    <a:gd name="connsiteX2" fmla="*/ 139 w 138"/>
                    <a:gd name="connsiteY2" fmla="*/ 278 h 277"/>
                    <a:gd name="connsiteX3" fmla="*/ 0 w 138"/>
                    <a:gd name="connsiteY3" fmla="*/ 69 h 277"/>
                  </a:gdLst>
                  <a:ahLst/>
                  <a:cxnLst>
                    <a:cxn ang="0">
                      <a:pos x="connsiteX0" y="connsiteY0"/>
                    </a:cxn>
                    <a:cxn ang="0">
                      <a:pos x="connsiteX1" y="connsiteY1"/>
                    </a:cxn>
                    <a:cxn ang="0">
                      <a:pos x="connsiteX2" y="connsiteY2"/>
                    </a:cxn>
                    <a:cxn ang="0">
                      <a:pos x="connsiteX3" y="connsiteY3"/>
                    </a:cxn>
                  </a:cxnLst>
                  <a:rect l="l" t="t" r="r" b="b"/>
                  <a:pathLst>
                    <a:path w="138" h="277">
                      <a:moveTo>
                        <a:pt x="0" y="0"/>
                      </a:moveTo>
                      <a:cubicBezTo>
                        <a:pt x="0" y="0"/>
                        <a:pt x="0" y="0"/>
                        <a:pt x="0" y="139"/>
                      </a:cubicBezTo>
                      <a:cubicBezTo>
                        <a:pt x="0" y="139"/>
                        <a:pt x="69" y="139"/>
                        <a:pt x="139" y="278"/>
                      </a:cubicBezTo>
                      <a:lnTo>
                        <a:pt x="0" y="69"/>
                      </a:ln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33" name="任意多边形: 形状 32"/>
                <p:cNvSpPr/>
                <p:nvPr/>
              </p:nvSpPr>
              <p:spPr>
                <a:xfrm>
                  <a:off x="190896" y="-6249362"/>
                  <a:ext cx="192566" cy="161098"/>
                </a:xfrm>
                <a:custGeom>
                  <a:avLst/>
                  <a:gdLst>
                    <a:gd name="connsiteX0" fmla="*/ 186632 w 192566"/>
                    <a:gd name="connsiteY0" fmla="*/ 97215 h 161098"/>
                    <a:gd name="connsiteX1" fmla="*/ 124179 w 192566"/>
                    <a:gd name="connsiteY1" fmla="*/ 8224 h 161098"/>
                    <a:gd name="connsiteX2" fmla="*/ 109660 w 192566"/>
                    <a:gd name="connsiteY2" fmla="*/ 1347 h 161098"/>
                    <a:gd name="connsiteX3" fmla="*/ 9275 w 192566"/>
                    <a:gd name="connsiteY3" fmla="*/ 44557 h 161098"/>
                    <a:gd name="connsiteX4" fmla="*/ 105 w 192566"/>
                    <a:gd name="connsiteY4" fmla="*/ 60118 h 161098"/>
                    <a:gd name="connsiteX5" fmla="*/ 3857 w 192566"/>
                    <a:gd name="connsiteY5" fmla="*/ 78945 h 161098"/>
                    <a:gd name="connsiteX6" fmla="*/ 51166 w 192566"/>
                    <a:gd name="connsiteY6" fmla="*/ 151680 h 161098"/>
                    <a:gd name="connsiteX7" fmla="*/ 81594 w 192566"/>
                    <a:gd name="connsiteY7" fmla="*/ 158627 h 161098"/>
                    <a:gd name="connsiteX8" fmla="*/ 184548 w 192566"/>
                    <a:gd name="connsiteY8" fmla="*/ 113332 h 161098"/>
                    <a:gd name="connsiteX9" fmla="*/ 186702 w 192566"/>
                    <a:gd name="connsiteY9" fmla="*/ 97215 h 161098"/>
                    <a:gd name="connsiteX10" fmla="*/ 98266 w 192566"/>
                    <a:gd name="connsiteY10" fmla="*/ 142579 h 161098"/>
                    <a:gd name="connsiteX11" fmla="*/ 93543 w 192566"/>
                    <a:gd name="connsiteY11" fmla="*/ 144872 h 161098"/>
                    <a:gd name="connsiteX12" fmla="*/ 55264 w 192566"/>
                    <a:gd name="connsiteY12" fmla="*/ 136396 h 161098"/>
                    <a:gd name="connsiteX13" fmla="*/ 16014 w 192566"/>
                    <a:gd name="connsiteY13" fmla="*/ 73318 h 161098"/>
                    <a:gd name="connsiteX14" fmla="*/ 24559 w 192566"/>
                    <a:gd name="connsiteY14" fmla="*/ 51990 h 161098"/>
                    <a:gd name="connsiteX15" fmla="*/ 106603 w 192566"/>
                    <a:gd name="connsiteY15" fmla="*/ 16769 h 161098"/>
                    <a:gd name="connsiteX16" fmla="*/ 114661 w 192566"/>
                    <a:gd name="connsiteY16" fmla="*/ 20381 h 161098"/>
                    <a:gd name="connsiteX17" fmla="*/ 178505 w 192566"/>
                    <a:gd name="connsiteY17" fmla="*/ 104371 h 161098"/>
                    <a:gd name="connsiteX18" fmla="*/ 98266 w 192566"/>
                    <a:gd name="connsiteY18" fmla="*/ 142649 h 16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2566" h="161098">
                      <a:moveTo>
                        <a:pt x="186632" y="97215"/>
                      </a:moveTo>
                      <a:cubicBezTo>
                        <a:pt x="157524" y="73318"/>
                        <a:pt x="135294" y="44696"/>
                        <a:pt x="124179" y="8224"/>
                      </a:cubicBezTo>
                      <a:cubicBezTo>
                        <a:pt x="121886" y="721"/>
                        <a:pt x="117162" y="-1849"/>
                        <a:pt x="109660" y="1347"/>
                      </a:cubicBezTo>
                      <a:cubicBezTo>
                        <a:pt x="76245" y="15796"/>
                        <a:pt x="42760" y="30177"/>
                        <a:pt x="9275" y="44557"/>
                      </a:cubicBezTo>
                      <a:cubicBezTo>
                        <a:pt x="2120" y="47614"/>
                        <a:pt x="-589" y="53102"/>
                        <a:pt x="105" y="60118"/>
                      </a:cubicBezTo>
                      <a:cubicBezTo>
                        <a:pt x="-451" y="66996"/>
                        <a:pt x="1564" y="73040"/>
                        <a:pt x="3857" y="78945"/>
                      </a:cubicBezTo>
                      <a:cubicBezTo>
                        <a:pt x="14624" y="106455"/>
                        <a:pt x="31436" y="130005"/>
                        <a:pt x="51166" y="151680"/>
                      </a:cubicBezTo>
                      <a:cubicBezTo>
                        <a:pt x="59780" y="161176"/>
                        <a:pt x="69923" y="163490"/>
                        <a:pt x="81594" y="158627"/>
                      </a:cubicBezTo>
                      <a:cubicBezTo>
                        <a:pt x="116190" y="144247"/>
                        <a:pt x="150925" y="130075"/>
                        <a:pt x="184548" y="113332"/>
                      </a:cubicBezTo>
                      <a:cubicBezTo>
                        <a:pt x="194552" y="108331"/>
                        <a:pt x="195108" y="104093"/>
                        <a:pt x="186702" y="97215"/>
                      </a:cubicBezTo>
                      <a:close/>
                      <a:moveTo>
                        <a:pt x="98266" y="142579"/>
                      </a:moveTo>
                      <a:cubicBezTo>
                        <a:pt x="96669" y="143343"/>
                        <a:pt x="95071" y="144108"/>
                        <a:pt x="93543" y="144872"/>
                      </a:cubicBezTo>
                      <a:cubicBezTo>
                        <a:pt x="71451" y="155570"/>
                        <a:pt x="71312" y="155640"/>
                        <a:pt x="55264" y="136396"/>
                      </a:cubicBezTo>
                      <a:cubicBezTo>
                        <a:pt x="39286" y="117223"/>
                        <a:pt x="24767" y="97007"/>
                        <a:pt x="16014" y="73318"/>
                      </a:cubicBezTo>
                      <a:cubicBezTo>
                        <a:pt x="10595" y="58729"/>
                        <a:pt x="11012" y="57826"/>
                        <a:pt x="24559" y="51990"/>
                      </a:cubicBezTo>
                      <a:cubicBezTo>
                        <a:pt x="51860" y="40180"/>
                        <a:pt x="79371" y="28718"/>
                        <a:pt x="106603" y="16769"/>
                      </a:cubicBezTo>
                      <a:cubicBezTo>
                        <a:pt x="111605" y="14615"/>
                        <a:pt x="112994" y="16005"/>
                        <a:pt x="114661" y="20381"/>
                      </a:cubicBezTo>
                      <a:cubicBezTo>
                        <a:pt x="127166" y="54074"/>
                        <a:pt x="146965" y="82418"/>
                        <a:pt x="178505" y="104371"/>
                      </a:cubicBezTo>
                      <a:cubicBezTo>
                        <a:pt x="150647" y="117709"/>
                        <a:pt x="124457" y="130144"/>
                        <a:pt x="98266" y="142649"/>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34" name="任意多边形: 形状 33"/>
                <p:cNvSpPr/>
                <p:nvPr/>
              </p:nvSpPr>
              <p:spPr>
                <a:xfrm>
                  <a:off x="466380" y="-6423962"/>
                  <a:ext cx="52081" cy="49279"/>
                </a:xfrm>
                <a:custGeom>
                  <a:avLst/>
                  <a:gdLst>
                    <a:gd name="connsiteX0" fmla="*/ 37027 w 52081"/>
                    <a:gd name="connsiteY0" fmla="*/ 188 h 49279"/>
                    <a:gd name="connsiteX1" fmla="*/ 31053 w 52081"/>
                    <a:gd name="connsiteY1" fmla="*/ 1369 h 49279"/>
                    <a:gd name="connsiteX2" fmla="*/ 3821 w 52081"/>
                    <a:gd name="connsiteY2" fmla="*/ 20751 h 49279"/>
                    <a:gd name="connsiteX3" fmla="*/ 0 w 52081"/>
                    <a:gd name="connsiteY3" fmla="*/ 27976 h 49279"/>
                    <a:gd name="connsiteX4" fmla="*/ 1389 w 52081"/>
                    <a:gd name="connsiteY4" fmla="*/ 38396 h 49279"/>
                    <a:gd name="connsiteX5" fmla="*/ 15770 w 52081"/>
                    <a:gd name="connsiteY5" fmla="*/ 47566 h 49279"/>
                    <a:gd name="connsiteX6" fmla="*/ 43697 w 52081"/>
                    <a:gd name="connsiteY6" fmla="*/ 35826 h 49279"/>
                    <a:gd name="connsiteX7" fmla="*/ 51408 w 52081"/>
                    <a:gd name="connsiteY7" fmla="*/ 22835 h 49279"/>
                    <a:gd name="connsiteX8" fmla="*/ 37027 w 52081"/>
                    <a:gd name="connsiteY8" fmla="*/ 188 h 4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81" h="49279">
                      <a:moveTo>
                        <a:pt x="37027" y="188"/>
                      </a:moveTo>
                      <a:cubicBezTo>
                        <a:pt x="35291" y="-368"/>
                        <a:pt x="32790" y="396"/>
                        <a:pt x="31053" y="1369"/>
                      </a:cubicBezTo>
                      <a:cubicBezTo>
                        <a:pt x="21049" y="6509"/>
                        <a:pt x="11810" y="12762"/>
                        <a:pt x="3821" y="20751"/>
                      </a:cubicBezTo>
                      <a:cubicBezTo>
                        <a:pt x="1528" y="23043"/>
                        <a:pt x="0" y="25753"/>
                        <a:pt x="0" y="27976"/>
                      </a:cubicBezTo>
                      <a:cubicBezTo>
                        <a:pt x="556" y="32144"/>
                        <a:pt x="1042" y="35270"/>
                        <a:pt x="1389" y="38396"/>
                      </a:cubicBezTo>
                      <a:cubicBezTo>
                        <a:pt x="2570" y="49025"/>
                        <a:pt x="6044" y="51387"/>
                        <a:pt x="15770" y="47566"/>
                      </a:cubicBezTo>
                      <a:cubicBezTo>
                        <a:pt x="25148" y="43884"/>
                        <a:pt x="34457" y="39855"/>
                        <a:pt x="43697" y="35826"/>
                      </a:cubicBezTo>
                      <a:cubicBezTo>
                        <a:pt x="49324" y="33394"/>
                        <a:pt x="53839" y="29157"/>
                        <a:pt x="51408" y="22835"/>
                      </a:cubicBezTo>
                      <a:cubicBezTo>
                        <a:pt x="48212" y="14429"/>
                        <a:pt x="47865" y="3661"/>
                        <a:pt x="37027" y="188"/>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35" name="任意多边形: 形状 34"/>
                <p:cNvSpPr/>
                <p:nvPr/>
              </p:nvSpPr>
              <p:spPr>
                <a:xfrm>
                  <a:off x="-113069" y="-5912891"/>
                  <a:ext cx="142483" cy="68011"/>
                </a:xfrm>
                <a:custGeom>
                  <a:avLst/>
                  <a:gdLst>
                    <a:gd name="connsiteX0" fmla="*/ 142483 w 142483"/>
                    <a:gd name="connsiteY0" fmla="*/ 0 h 68011"/>
                    <a:gd name="connsiteX1" fmla="*/ 0 w 142483"/>
                    <a:gd name="connsiteY1" fmla="*/ 68011 h 68011"/>
                    <a:gd name="connsiteX2" fmla="*/ 142483 w 142483"/>
                    <a:gd name="connsiteY2" fmla="*/ 0 h 68011"/>
                  </a:gdLst>
                  <a:ahLst/>
                  <a:cxnLst>
                    <a:cxn ang="0">
                      <a:pos x="connsiteX0" y="connsiteY0"/>
                    </a:cxn>
                    <a:cxn ang="0">
                      <a:pos x="connsiteX1" y="connsiteY1"/>
                    </a:cxn>
                    <a:cxn ang="0">
                      <a:pos x="connsiteX2" y="connsiteY2"/>
                    </a:cxn>
                  </a:cxnLst>
                  <a:rect l="l" t="t" r="r" b="b"/>
                  <a:pathLst>
                    <a:path w="142483" h="68011">
                      <a:moveTo>
                        <a:pt x="142483" y="0"/>
                      </a:moveTo>
                      <a:cubicBezTo>
                        <a:pt x="93785" y="20494"/>
                        <a:pt x="46406" y="41682"/>
                        <a:pt x="0" y="68011"/>
                      </a:cubicBezTo>
                      <a:cubicBezTo>
                        <a:pt x="35291" y="62523"/>
                        <a:pt x="130673" y="16048"/>
                        <a:pt x="142483" y="0"/>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36" name="任意多边形: 形状 35"/>
                <p:cNvSpPr/>
                <p:nvPr/>
              </p:nvSpPr>
              <p:spPr>
                <a:xfrm>
                  <a:off x="38055" y="-6220598"/>
                  <a:ext cx="22203" cy="34014"/>
                </a:xfrm>
                <a:custGeom>
                  <a:avLst/>
                  <a:gdLst>
                    <a:gd name="connsiteX0" fmla="*/ 9073 w 22203"/>
                    <a:gd name="connsiteY0" fmla="*/ 1204 h 34014"/>
                    <a:gd name="connsiteX1" fmla="*/ 42 w 22203"/>
                    <a:gd name="connsiteY1" fmla="*/ 10513 h 34014"/>
                    <a:gd name="connsiteX2" fmla="*/ 6017 w 22203"/>
                    <a:gd name="connsiteY2" fmla="*/ 33577 h 34014"/>
                    <a:gd name="connsiteX3" fmla="*/ 8865 w 22203"/>
                    <a:gd name="connsiteY3" fmla="*/ 33855 h 34014"/>
                    <a:gd name="connsiteX4" fmla="*/ 22203 w 22203"/>
                    <a:gd name="connsiteY4" fmla="*/ 19405 h 34014"/>
                    <a:gd name="connsiteX5" fmla="*/ 16646 w 22203"/>
                    <a:gd name="connsiteY5" fmla="*/ 3566 h 34014"/>
                    <a:gd name="connsiteX6" fmla="*/ 9004 w 22203"/>
                    <a:gd name="connsiteY6" fmla="*/ 1274 h 3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3" h="34014">
                      <a:moveTo>
                        <a:pt x="9073" y="1204"/>
                      </a:moveTo>
                      <a:cubicBezTo>
                        <a:pt x="5878" y="4122"/>
                        <a:pt x="-583" y="5442"/>
                        <a:pt x="42" y="10513"/>
                      </a:cubicBezTo>
                      <a:cubicBezTo>
                        <a:pt x="1015" y="18363"/>
                        <a:pt x="3794" y="25936"/>
                        <a:pt x="6017" y="33577"/>
                      </a:cubicBezTo>
                      <a:cubicBezTo>
                        <a:pt x="6156" y="33925"/>
                        <a:pt x="8101" y="34203"/>
                        <a:pt x="8865" y="33855"/>
                      </a:cubicBezTo>
                      <a:cubicBezTo>
                        <a:pt x="15187" y="30799"/>
                        <a:pt x="21300" y="27394"/>
                        <a:pt x="22203" y="19405"/>
                      </a:cubicBezTo>
                      <a:cubicBezTo>
                        <a:pt x="20328" y="13987"/>
                        <a:pt x="20050" y="8360"/>
                        <a:pt x="16646" y="3566"/>
                      </a:cubicBezTo>
                      <a:cubicBezTo>
                        <a:pt x="14423" y="440"/>
                        <a:pt x="11922" y="-1366"/>
                        <a:pt x="9004" y="1274"/>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37" name="任意多边形: 形状 36"/>
                <p:cNvSpPr/>
                <p:nvPr/>
              </p:nvSpPr>
              <p:spPr>
                <a:xfrm>
                  <a:off x="9197" y="-6204806"/>
                  <a:ext cx="21333" cy="34433"/>
                </a:xfrm>
                <a:custGeom>
                  <a:avLst/>
                  <a:gdLst>
                    <a:gd name="connsiteX0" fmla="*/ 8963 w 21333"/>
                    <a:gd name="connsiteY0" fmla="*/ 209 h 34433"/>
                    <a:gd name="connsiteX1" fmla="*/ 1 w 21333"/>
                    <a:gd name="connsiteY1" fmla="*/ 13131 h 34433"/>
                    <a:gd name="connsiteX2" fmla="*/ 2502 w 21333"/>
                    <a:gd name="connsiteY2" fmla="*/ 28136 h 34433"/>
                    <a:gd name="connsiteX3" fmla="*/ 12853 w 21333"/>
                    <a:gd name="connsiteY3" fmla="*/ 31401 h 34433"/>
                    <a:gd name="connsiteX4" fmla="*/ 18133 w 21333"/>
                    <a:gd name="connsiteY4" fmla="*/ 8129 h 34433"/>
                    <a:gd name="connsiteX5" fmla="*/ 8893 w 21333"/>
                    <a:gd name="connsiteY5" fmla="*/ 279 h 3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3" h="34433">
                      <a:moveTo>
                        <a:pt x="8963" y="209"/>
                      </a:moveTo>
                      <a:cubicBezTo>
                        <a:pt x="3891" y="1599"/>
                        <a:pt x="-69" y="5350"/>
                        <a:pt x="1" y="13131"/>
                      </a:cubicBezTo>
                      <a:cubicBezTo>
                        <a:pt x="696" y="17160"/>
                        <a:pt x="1529" y="22648"/>
                        <a:pt x="2502" y="28136"/>
                      </a:cubicBezTo>
                      <a:cubicBezTo>
                        <a:pt x="3891" y="35639"/>
                        <a:pt x="7017" y="36056"/>
                        <a:pt x="12853" y="31401"/>
                      </a:cubicBezTo>
                      <a:cubicBezTo>
                        <a:pt x="21120" y="24802"/>
                        <a:pt x="24246" y="17924"/>
                        <a:pt x="18133" y="8129"/>
                      </a:cubicBezTo>
                      <a:cubicBezTo>
                        <a:pt x="15771" y="4308"/>
                        <a:pt x="14590" y="-1319"/>
                        <a:pt x="8893" y="279"/>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38" name="任意多边形: 形状 37"/>
                <p:cNvSpPr/>
                <p:nvPr/>
              </p:nvSpPr>
              <p:spPr>
                <a:xfrm>
                  <a:off x="-20162" y="-6190623"/>
                  <a:ext cx="22830" cy="31715"/>
                </a:xfrm>
                <a:custGeom>
                  <a:avLst/>
                  <a:gdLst>
                    <a:gd name="connsiteX0" fmla="*/ 8450 w 22830"/>
                    <a:gd name="connsiteY0" fmla="*/ 1032 h 31715"/>
                    <a:gd name="connsiteX1" fmla="*/ 530 w 22830"/>
                    <a:gd name="connsiteY1" fmla="*/ 12495 h 31715"/>
                    <a:gd name="connsiteX2" fmla="*/ 4907 w 22830"/>
                    <a:gd name="connsiteY2" fmla="*/ 24166 h 31715"/>
                    <a:gd name="connsiteX3" fmla="*/ 11715 w 22830"/>
                    <a:gd name="connsiteY3" fmla="*/ 31391 h 31715"/>
                    <a:gd name="connsiteX4" fmla="*/ 22830 w 22830"/>
                    <a:gd name="connsiteY4" fmla="*/ 20275 h 31715"/>
                    <a:gd name="connsiteX5" fmla="*/ 18106 w 22830"/>
                    <a:gd name="connsiteY5" fmla="*/ 5687 h 31715"/>
                    <a:gd name="connsiteX6" fmla="*/ 8381 w 22830"/>
                    <a:gd name="connsiteY6" fmla="*/ 1032 h 3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0" h="31715">
                      <a:moveTo>
                        <a:pt x="8450" y="1032"/>
                      </a:moveTo>
                      <a:cubicBezTo>
                        <a:pt x="4212" y="3464"/>
                        <a:pt x="-1831" y="5339"/>
                        <a:pt x="530" y="12495"/>
                      </a:cubicBezTo>
                      <a:cubicBezTo>
                        <a:pt x="1850" y="16454"/>
                        <a:pt x="3309" y="20345"/>
                        <a:pt x="4907" y="24166"/>
                      </a:cubicBezTo>
                      <a:cubicBezTo>
                        <a:pt x="6227" y="27500"/>
                        <a:pt x="6644" y="33127"/>
                        <a:pt x="11715" y="31391"/>
                      </a:cubicBezTo>
                      <a:cubicBezTo>
                        <a:pt x="16578" y="29723"/>
                        <a:pt x="22205" y="27222"/>
                        <a:pt x="22830" y="20275"/>
                      </a:cubicBezTo>
                      <a:cubicBezTo>
                        <a:pt x="21302" y="15482"/>
                        <a:pt x="20121" y="10411"/>
                        <a:pt x="18106" y="5687"/>
                      </a:cubicBezTo>
                      <a:cubicBezTo>
                        <a:pt x="16370" y="1518"/>
                        <a:pt x="13313" y="-1747"/>
                        <a:pt x="8381" y="1032"/>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39" name="任意多边形: 形状 38"/>
                <p:cNvSpPr/>
                <p:nvPr/>
              </p:nvSpPr>
              <p:spPr>
                <a:xfrm>
                  <a:off x="101037" y="-6248169"/>
                  <a:ext cx="20635" cy="31273"/>
                </a:xfrm>
                <a:custGeom>
                  <a:avLst/>
                  <a:gdLst>
                    <a:gd name="connsiteX0" fmla="*/ 9795 w 20635"/>
                    <a:gd name="connsiteY0" fmla="*/ 223 h 31273"/>
                    <a:gd name="connsiteX1" fmla="*/ 0 w 20635"/>
                    <a:gd name="connsiteY1" fmla="*/ 13145 h 31273"/>
                    <a:gd name="connsiteX2" fmla="*/ 2570 w 20635"/>
                    <a:gd name="connsiteY2" fmla="*/ 25372 h 31273"/>
                    <a:gd name="connsiteX3" fmla="*/ 12713 w 20635"/>
                    <a:gd name="connsiteY3" fmla="*/ 29609 h 31273"/>
                    <a:gd name="connsiteX4" fmla="*/ 17854 w 20635"/>
                    <a:gd name="connsiteY4" fmla="*/ 8838 h 31273"/>
                    <a:gd name="connsiteX5" fmla="*/ 9726 w 20635"/>
                    <a:gd name="connsiteY5" fmla="*/ 293 h 31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5" h="31273">
                      <a:moveTo>
                        <a:pt x="9795" y="223"/>
                      </a:moveTo>
                      <a:cubicBezTo>
                        <a:pt x="4654" y="1682"/>
                        <a:pt x="70" y="5573"/>
                        <a:pt x="0" y="13145"/>
                      </a:cubicBezTo>
                      <a:cubicBezTo>
                        <a:pt x="764" y="16618"/>
                        <a:pt x="1667" y="20995"/>
                        <a:pt x="2570" y="25372"/>
                      </a:cubicBezTo>
                      <a:cubicBezTo>
                        <a:pt x="3890" y="31902"/>
                        <a:pt x="6878" y="32527"/>
                        <a:pt x="12713" y="29609"/>
                      </a:cubicBezTo>
                      <a:cubicBezTo>
                        <a:pt x="23064" y="24399"/>
                        <a:pt x="21536" y="17105"/>
                        <a:pt x="17854" y="8838"/>
                      </a:cubicBezTo>
                      <a:cubicBezTo>
                        <a:pt x="16117" y="4947"/>
                        <a:pt x="15909" y="-1444"/>
                        <a:pt x="9726" y="293"/>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40" name="任意多边形: 形状 39"/>
                <p:cNvSpPr/>
                <p:nvPr/>
              </p:nvSpPr>
              <p:spPr>
                <a:xfrm>
                  <a:off x="188421" y="-6288099"/>
                  <a:ext cx="22796" cy="28421"/>
                </a:xfrm>
                <a:custGeom>
                  <a:avLst/>
                  <a:gdLst>
                    <a:gd name="connsiteX0" fmla="*/ 9527 w 22796"/>
                    <a:gd name="connsiteY0" fmla="*/ 28413 h 28421"/>
                    <a:gd name="connsiteX1" fmla="*/ 22727 w 22796"/>
                    <a:gd name="connsiteY1" fmla="*/ 18826 h 28421"/>
                    <a:gd name="connsiteX2" fmla="*/ 11195 w 22796"/>
                    <a:gd name="connsiteY2" fmla="*/ 0 h 28421"/>
                    <a:gd name="connsiteX3" fmla="*/ 79 w 22796"/>
                    <a:gd name="connsiteY3" fmla="*/ 9656 h 28421"/>
                    <a:gd name="connsiteX4" fmla="*/ 9597 w 22796"/>
                    <a:gd name="connsiteY4" fmla="*/ 28413 h 28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96" h="28421">
                      <a:moveTo>
                        <a:pt x="9527" y="28413"/>
                      </a:moveTo>
                      <a:cubicBezTo>
                        <a:pt x="15502" y="27996"/>
                        <a:pt x="21476" y="25912"/>
                        <a:pt x="22727" y="18826"/>
                      </a:cubicBezTo>
                      <a:cubicBezTo>
                        <a:pt x="23630" y="13616"/>
                        <a:pt x="15571" y="417"/>
                        <a:pt x="11195" y="0"/>
                      </a:cubicBezTo>
                      <a:cubicBezTo>
                        <a:pt x="6679" y="1737"/>
                        <a:pt x="705" y="2292"/>
                        <a:pt x="79" y="9656"/>
                      </a:cubicBezTo>
                      <a:cubicBezTo>
                        <a:pt x="-685" y="18410"/>
                        <a:pt x="4178" y="28761"/>
                        <a:pt x="9597" y="28413"/>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41" name="任意多边形: 形状 40"/>
                <p:cNvSpPr/>
                <p:nvPr/>
              </p:nvSpPr>
              <p:spPr>
                <a:xfrm>
                  <a:off x="218997" y="-6302658"/>
                  <a:ext cx="21436" cy="31881"/>
                </a:xfrm>
                <a:custGeom>
                  <a:avLst/>
                  <a:gdLst>
                    <a:gd name="connsiteX0" fmla="*/ 10629 w 21436"/>
                    <a:gd name="connsiteY0" fmla="*/ 30398 h 31881"/>
                    <a:gd name="connsiteX1" fmla="*/ 17993 w 21436"/>
                    <a:gd name="connsiteY1" fmla="*/ 7056 h 31881"/>
                    <a:gd name="connsiteX2" fmla="*/ 8267 w 21436"/>
                    <a:gd name="connsiteY2" fmla="*/ 318 h 31881"/>
                    <a:gd name="connsiteX3" fmla="*/ 0 w 21436"/>
                    <a:gd name="connsiteY3" fmla="*/ 10808 h 31881"/>
                    <a:gd name="connsiteX4" fmla="*/ 3612 w 21436"/>
                    <a:gd name="connsiteY4" fmla="*/ 27272 h 31881"/>
                    <a:gd name="connsiteX5" fmla="*/ 10559 w 21436"/>
                    <a:gd name="connsiteY5" fmla="*/ 30329 h 3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36" h="31881">
                      <a:moveTo>
                        <a:pt x="10629" y="30398"/>
                      </a:moveTo>
                      <a:cubicBezTo>
                        <a:pt x="23134" y="23243"/>
                        <a:pt x="23620" y="21228"/>
                        <a:pt x="17993" y="7056"/>
                      </a:cubicBezTo>
                      <a:cubicBezTo>
                        <a:pt x="16117" y="2263"/>
                        <a:pt x="14033" y="-1072"/>
                        <a:pt x="8267" y="318"/>
                      </a:cubicBezTo>
                      <a:cubicBezTo>
                        <a:pt x="2640" y="1707"/>
                        <a:pt x="903" y="6084"/>
                        <a:pt x="0" y="10808"/>
                      </a:cubicBezTo>
                      <a:cubicBezTo>
                        <a:pt x="1320" y="16504"/>
                        <a:pt x="3057" y="21853"/>
                        <a:pt x="3612" y="27272"/>
                      </a:cubicBezTo>
                      <a:cubicBezTo>
                        <a:pt x="4238" y="33247"/>
                        <a:pt x="6947" y="32413"/>
                        <a:pt x="10559" y="30329"/>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42" name="任意多边形: 形状 41"/>
                <p:cNvSpPr/>
                <p:nvPr/>
              </p:nvSpPr>
              <p:spPr>
                <a:xfrm>
                  <a:off x="69900" y="-6233699"/>
                  <a:ext cx="20995" cy="32089"/>
                </a:xfrm>
                <a:custGeom>
                  <a:avLst/>
                  <a:gdLst>
                    <a:gd name="connsiteX0" fmla="*/ 10157 w 20995"/>
                    <a:gd name="connsiteY0" fmla="*/ 203 h 32089"/>
                    <a:gd name="connsiteX1" fmla="*/ 15 w 20995"/>
                    <a:gd name="connsiteY1" fmla="*/ 9512 h 32089"/>
                    <a:gd name="connsiteX2" fmla="*/ 6267 w 20995"/>
                    <a:gd name="connsiteY2" fmla="*/ 32090 h 32089"/>
                    <a:gd name="connsiteX3" fmla="*/ 7240 w 20995"/>
                    <a:gd name="connsiteY3" fmla="*/ 31881 h 32089"/>
                    <a:gd name="connsiteX4" fmla="*/ 20995 w 20995"/>
                    <a:gd name="connsiteY4" fmla="*/ 16876 h 32089"/>
                    <a:gd name="connsiteX5" fmla="*/ 16966 w 20995"/>
                    <a:gd name="connsiteY5" fmla="*/ 5205 h 32089"/>
                    <a:gd name="connsiteX6" fmla="*/ 10157 w 20995"/>
                    <a:gd name="connsiteY6" fmla="*/ 272 h 3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995" h="32089">
                      <a:moveTo>
                        <a:pt x="10157" y="203"/>
                      </a:moveTo>
                      <a:cubicBezTo>
                        <a:pt x="5503" y="1662"/>
                        <a:pt x="-333" y="4927"/>
                        <a:pt x="15" y="9512"/>
                      </a:cubicBezTo>
                      <a:cubicBezTo>
                        <a:pt x="571" y="17154"/>
                        <a:pt x="3975" y="24587"/>
                        <a:pt x="6267" y="32090"/>
                      </a:cubicBezTo>
                      <a:cubicBezTo>
                        <a:pt x="6267" y="32090"/>
                        <a:pt x="6962" y="31881"/>
                        <a:pt x="7240" y="31881"/>
                      </a:cubicBezTo>
                      <a:cubicBezTo>
                        <a:pt x="11547" y="32298"/>
                        <a:pt x="21064" y="22781"/>
                        <a:pt x="20995" y="16876"/>
                      </a:cubicBezTo>
                      <a:cubicBezTo>
                        <a:pt x="19883" y="13680"/>
                        <a:pt x="18424" y="9442"/>
                        <a:pt x="16966" y="5205"/>
                      </a:cubicBezTo>
                      <a:cubicBezTo>
                        <a:pt x="15854" y="1940"/>
                        <a:pt x="13700" y="-909"/>
                        <a:pt x="10157" y="272"/>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43" name="任意多边形: 形状 42"/>
                <p:cNvSpPr/>
                <p:nvPr/>
              </p:nvSpPr>
              <p:spPr>
                <a:xfrm>
                  <a:off x="277047" y="-6331373"/>
                  <a:ext cx="19916" cy="30857"/>
                </a:xfrm>
                <a:custGeom>
                  <a:avLst/>
                  <a:gdLst>
                    <a:gd name="connsiteX0" fmla="*/ 11490 w 19916"/>
                    <a:gd name="connsiteY0" fmla="*/ 30214 h 30857"/>
                    <a:gd name="connsiteX1" fmla="*/ 19757 w 19916"/>
                    <a:gd name="connsiteY1" fmla="*/ 21391 h 30857"/>
                    <a:gd name="connsiteX2" fmla="*/ 17464 w 19916"/>
                    <a:gd name="connsiteY2" fmla="*/ 6941 h 30857"/>
                    <a:gd name="connsiteX3" fmla="*/ 11421 w 19916"/>
                    <a:gd name="connsiteY3" fmla="*/ 64 h 30857"/>
                    <a:gd name="connsiteX4" fmla="*/ 2737 w 19916"/>
                    <a:gd name="connsiteY4" fmla="*/ 3954 h 30857"/>
                    <a:gd name="connsiteX5" fmla="*/ 3501 w 19916"/>
                    <a:gd name="connsiteY5" fmla="*/ 24726 h 30857"/>
                    <a:gd name="connsiteX6" fmla="*/ 11490 w 19916"/>
                    <a:gd name="connsiteY6" fmla="*/ 30214 h 30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16" h="30857">
                      <a:moveTo>
                        <a:pt x="11490" y="30214"/>
                      </a:moveTo>
                      <a:cubicBezTo>
                        <a:pt x="15311" y="28546"/>
                        <a:pt x="20938" y="27921"/>
                        <a:pt x="19757" y="21391"/>
                      </a:cubicBezTo>
                      <a:cubicBezTo>
                        <a:pt x="18993" y="16598"/>
                        <a:pt x="18229" y="11735"/>
                        <a:pt x="17464" y="6941"/>
                      </a:cubicBezTo>
                      <a:cubicBezTo>
                        <a:pt x="16909" y="3329"/>
                        <a:pt x="16214" y="481"/>
                        <a:pt x="11421" y="64"/>
                      </a:cubicBezTo>
                      <a:cubicBezTo>
                        <a:pt x="7391" y="-284"/>
                        <a:pt x="5307" y="758"/>
                        <a:pt x="2737" y="3954"/>
                      </a:cubicBezTo>
                      <a:cubicBezTo>
                        <a:pt x="-3168" y="11318"/>
                        <a:pt x="2112" y="17918"/>
                        <a:pt x="3501" y="24726"/>
                      </a:cubicBezTo>
                      <a:cubicBezTo>
                        <a:pt x="4335" y="28755"/>
                        <a:pt x="6627" y="32367"/>
                        <a:pt x="11490" y="30214"/>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44" name="任意多边形: 形状 43"/>
                <p:cNvSpPr/>
                <p:nvPr/>
              </p:nvSpPr>
              <p:spPr>
                <a:xfrm>
                  <a:off x="336180" y="-6358231"/>
                  <a:ext cx="20854" cy="32219"/>
                </a:xfrm>
                <a:custGeom>
                  <a:avLst/>
                  <a:gdLst>
                    <a:gd name="connsiteX0" fmla="*/ 7933 w 20854"/>
                    <a:gd name="connsiteY0" fmla="*/ 32062 h 32219"/>
                    <a:gd name="connsiteX1" fmla="*/ 20855 w 20854"/>
                    <a:gd name="connsiteY1" fmla="*/ 19141 h 32219"/>
                    <a:gd name="connsiteX2" fmla="*/ 16270 w 20854"/>
                    <a:gd name="connsiteY2" fmla="*/ 5177 h 32219"/>
                    <a:gd name="connsiteX3" fmla="*/ 7933 w 20854"/>
                    <a:gd name="connsiteY3" fmla="*/ 245 h 32219"/>
                    <a:gd name="connsiteX4" fmla="*/ 14 w 20854"/>
                    <a:gd name="connsiteY4" fmla="*/ 8929 h 32219"/>
                    <a:gd name="connsiteX5" fmla="*/ 3765 w 20854"/>
                    <a:gd name="connsiteY5" fmla="*/ 30187 h 32219"/>
                    <a:gd name="connsiteX6" fmla="*/ 7933 w 20854"/>
                    <a:gd name="connsiteY6" fmla="*/ 31993 h 3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4" h="32219">
                      <a:moveTo>
                        <a:pt x="7933" y="32062"/>
                      </a:moveTo>
                      <a:cubicBezTo>
                        <a:pt x="14047" y="29839"/>
                        <a:pt x="18076" y="25254"/>
                        <a:pt x="20855" y="19141"/>
                      </a:cubicBezTo>
                      <a:cubicBezTo>
                        <a:pt x="19326" y="14417"/>
                        <a:pt x="18284" y="9624"/>
                        <a:pt x="16270" y="5177"/>
                      </a:cubicBezTo>
                      <a:cubicBezTo>
                        <a:pt x="14811" y="1982"/>
                        <a:pt x="11824" y="-866"/>
                        <a:pt x="7933" y="245"/>
                      </a:cubicBezTo>
                      <a:cubicBezTo>
                        <a:pt x="3765" y="1357"/>
                        <a:pt x="-264" y="4552"/>
                        <a:pt x="14" y="8929"/>
                      </a:cubicBezTo>
                      <a:cubicBezTo>
                        <a:pt x="569" y="16015"/>
                        <a:pt x="4738" y="22614"/>
                        <a:pt x="3765" y="30187"/>
                      </a:cubicBezTo>
                      <a:cubicBezTo>
                        <a:pt x="3487" y="32132"/>
                        <a:pt x="6405" y="32549"/>
                        <a:pt x="7933" y="31993"/>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45" name="任意多边形: 形状 44"/>
                <p:cNvSpPr/>
                <p:nvPr/>
              </p:nvSpPr>
              <p:spPr>
                <a:xfrm>
                  <a:off x="248313" y="-6316411"/>
                  <a:ext cx="19732" cy="31384"/>
                </a:xfrm>
                <a:custGeom>
                  <a:avLst/>
                  <a:gdLst>
                    <a:gd name="connsiteX0" fmla="*/ 3613 w 19732"/>
                    <a:gd name="connsiteY0" fmla="*/ 23448 h 31384"/>
                    <a:gd name="connsiteX1" fmla="*/ 9101 w 19732"/>
                    <a:gd name="connsiteY1" fmla="*/ 31090 h 31384"/>
                    <a:gd name="connsiteX2" fmla="*/ 19730 w 19732"/>
                    <a:gd name="connsiteY2" fmla="*/ 19419 h 31384"/>
                    <a:gd name="connsiteX3" fmla="*/ 16812 w 19732"/>
                    <a:gd name="connsiteY3" fmla="*/ 7817 h 31384"/>
                    <a:gd name="connsiteX4" fmla="*/ 7573 w 19732"/>
                    <a:gd name="connsiteY4" fmla="*/ 384 h 31384"/>
                    <a:gd name="connsiteX5" fmla="*/ 348 w 19732"/>
                    <a:gd name="connsiteY5" fmla="*/ 12472 h 31384"/>
                    <a:gd name="connsiteX6" fmla="*/ 3683 w 19732"/>
                    <a:gd name="connsiteY6" fmla="*/ 23448 h 3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32" h="31384">
                      <a:moveTo>
                        <a:pt x="3613" y="23448"/>
                      </a:moveTo>
                      <a:cubicBezTo>
                        <a:pt x="4794" y="26435"/>
                        <a:pt x="2641" y="32827"/>
                        <a:pt x="9101" y="31090"/>
                      </a:cubicBezTo>
                      <a:cubicBezTo>
                        <a:pt x="14381" y="29701"/>
                        <a:pt x="19869" y="27130"/>
                        <a:pt x="19730" y="19419"/>
                      </a:cubicBezTo>
                      <a:cubicBezTo>
                        <a:pt x="18827" y="15876"/>
                        <a:pt x="17924" y="11847"/>
                        <a:pt x="16812" y="7817"/>
                      </a:cubicBezTo>
                      <a:cubicBezTo>
                        <a:pt x="15562" y="3093"/>
                        <a:pt x="13269" y="-1353"/>
                        <a:pt x="7573" y="384"/>
                      </a:cubicBezTo>
                      <a:cubicBezTo>
                        <a:pt x="2154" y="2051"/>
                        <a:pt x="-1111" y="6220"/>
                        <a:pt x="348" y="12472"/>
                      </a:cubicBezTo>
                      <a:cubicBezTo>
                        <a:pt x="1251" y="16223"/>
                        <a:pt x="2293" y="19905"/>
                        <a:pt x="3683" y="23448"/>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46" name="任意多边形: 形状 45"/>
                <p:cNvSpPr/>
                <p:nvPr/>
              </p:nvSpPr>
              <p:spPr>
                <a:xfrm>
                  <a:off x="306491" y="-6346600"/>
                  <a:ext cx="20025" cy="30872"/>
                </a:xfrm>
                <a:custGeom>
                  <a:avLst/>
                  <a:gdLst>
                    <a:gd name="connsiteX0" fmla="*/ 8792 w 20025"/>
                    <a:gd name="connsiteY0" fmla="*/ 30852 h 30872"/>
                    <a:gd name="connsiteX1" fmla="*/ 19699 w 20025"/>
                    <a:gd name="connsiteY1" fmla="*/ 16332 h 30872"/>
                    <a:gd name="connsiteX2" fmla="*/ 16643 w 20025"/>
                    <a:gd name="connsiteY2" fmla="*/ 5356 h 30872"/>
                    <a:gd name="connsiteX3" fmla="*/ 9001 w 20025"/>
                    <a:gd name="connsiteY3" fmla="*/ 354 h 30872"/>
                    <a:gd name="connsiteX4" fmla="*/ 39 w 20025"/>
                    <a:gd name="connsiteY4" fmla="*/ 8343 h 30872"/>
                    <a:gd name="connsiteX5" fmla="*/ 3304 w 20025"/>
                    <a:gd name="connsiteY5" fmla="*/ 21820 h 30872"/>
                    <a:gd name="connsiteX6" fmla="*/ 8792 w 20025"/>
                    <a:gd name="connsiteY6" fmla="*/ 30852 h 3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25" h="30872">
                      <a:moveTo>
                        <a:pt x="8792" y="30852"/>
                      </a:moveTo>
                      <a:cubicBezTo>
                        <a:pt x="16017" y="30365"/>
                        <a:pt x="21436" y="22446"/>
                        <a:pt x="19699" y="16332"/>
                      </a:cubicBezTo>
                      <a:cubicBezTo>
                        <a:pt x="18657" y="12720"/>
                        <a:pt x="17615" y="9038"/>
                        <a:pt x="16643" y="5356"/>
                      </a:cubicBezTo>
                      <a:cubicBezTo>
                        <a:pt x="15600" y="1257"/>
                        <a:pt x="12961" y="-896"/>
                        <a:pt x="9001" y="354"/>
                      </a:cubicBezTo>
                      <a:cubicBezTo>
                        <a:pt x="4971" y="1605"/>
                        <a:pt x="-517" y="2091"/>
                        <a:pt x="39" y="8343"/>
                      </a:cubicBezTo>
                      <a:cubicBezTo>
                        <a:pt x="1151" y="12998"/>
                        <a:pt x="2054" y="17444"/>
                        <a:pt x="3304" y="21820"/>
                      </a:cubicBezTo>
                      <a:cubicBezTo>
                        <a:pt x="4277" y="25363"/>
                        <a:pt x="2471" y="31268"/>
                        <a:pt x="8792" y="30852"/>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47" name="任意多边形: 形状 46"/>
                <p:cNvSpPr/>
                <p:nvPr/>
              </p:nvSpPr>
              <p:spPr>
                <a:xfrm>
                  <a:off x="158640" y="-6273450"/>
                  <a:ext cx="19238" cy="33633"/>
                </a:xfrm>
                <a:custGeom>
                  <a:avLst/>
                  <a:gdLst>
                    <a:gd name="connsiteX0" fmla="*/ 8186 w 19238"/>
                    <a:gd name="connsiteY0" fmla="*/ 287 h 33633"/>
                    <a:gd name="connsiteX1" fmla="*/ 58 w 19238"/>
                    <a:gd name="connsiteY1" fmla="*/ 8206 h 33633"/>
                    <a:gd name="connsiteX2" fmla="*/ 4295 w 19238"/>
                    <a:gd name="connsiteY2" fmla="*/ 30854 h 33633"/>
                    <a:gd name="connsiteX3" fmla="*/ 10617 w 19238"/>
                    <a:gd name="connsiteY3" fmla="*/ 31896 h 33633"/>
                    <a:gd name="connsiteX4" fmla="*/ 15410 w 19238"/>
                    <a:gd name="connsiteY4" fmla="*/ 6053 h 33633"/>
                    <a:gd name="connsiteX5" fmla="*/ 8186 w 19238"/>
                    <a:gd name="connsiteY5" fmla="*/ 217 h 3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38" h="33633">
                      <a:moveTo>
                        <a:pt x="8186" y="287"/>
                      </a:moveTo>
                      <a:cubicBezTo>
                        <a:pt x="4017" y="1468"/>
                        <a:pt x="-568" y="3621"/>
                        <a:pt x="58" y="8206"/>
                      </a:cubicBezTo>
                      <a:cubicBezTo>
                        <a:pt x="1586" y="16682"/>
                        <a:pt x="2697" y="23837"/>
                        <a:pt x="4295" y="30854"/>
                      </a:cubicBezTo>
                      <a:cubicBezTo>
                        <a:pt x="5337" y="35439"/>
                        <a:pt x="8255" y="33285"/>
                        <a:pt x="10617" y="31896"/>
                      </a:cubicBezTo>
                      <a:cubicBezTo>
                        <a:pt x="20690" y="25991"/>
                        <a:pt x="21454" y="20989"/>
                        <a:pt x="15410" y="6053"/>
                      </a:cubicBezTo>
                      <a:cubicBezTo>
                        <a:pt x="13952" y="2440"/>
                        <a:pt x="12145" y="-894"/>
                        <a:pt x="8186" y="217"/>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48" name="任意多边形: 形状 47"/>
                <p:cNvSpPr/>
                <p:nvPr/>
              </p:nvSpPr>
              <p:spPr>
                <a:xfrm>
                  <a:off x="-49762" y="-6173340"/>
                  <a:ext cx="20682" cy="27935"/>
                </a:xfrm>
                <a:custGeom>
                  <a:avLst/>
                  <a:gdLst>
                    <a:gd name="connsiteX0" fmla="*/ 10888 w 20682"/>
                    <a:gd name="connsiteY0" fmla="*/ 5 h 27935"/>
                    <a:gd name="connsiteX1" fmla="*/ 120 w 20682"/>
                    <a:gd name="connsiteY1" fmla="*/ 12857 h 27935"/>
                    <a:gd name="connsiteX2" fmla="*/ 7484 w 20682"/>
                    <a:gd name="connsiteY2" fmla="*/ 27932 h 27935"/>
                    <a:gd name="connsiteX3" fmla="*/ 20683 w 20682"/>
                    <a:gd name="connsiteY3" fmla="*/ 15080 h 27935"/>
                    <a:gd name="connsiteX4" fmla="*/ 10888 w 20682"/>
                    <a:gd name="connsiteY4" fmla="*/ 5 h 27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82" h="27935">
                      <a:moveTo>
                        <a:pt x="10888" y="5"/>
                      </a:moveTo>
                      <a:cubicBezTo>
                        <a:pt x="4219" y="-203"/>
                        <a:pt x="-853" y="6049"/>
                        <a:pt x="120" y="12857"/>
                      </a:cubicBezTo>
                      <a:cubicBezTo>
                        <a:pt x="953" y="18276"/>
                        <a:pt x="467" y="27724"/>
                        <a:pt x="7484" y="27932"/>
                      </a:cubicBezTo>
                      <a:cubicBezTo>
                        <a:pt x="12624" y="28071"/>
                        <a:pt x="19780" y="23417"/>
                        <a:pt x="20683" y="15080"/>
                      </a:cubicBezTo>
                      <a:cubicBezTo>
                        <a:pt x="17696" y="9800"/>
                        <a:pt x="19433" y="352"/>
                        <a:pt x="10888" y="5"/>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49" name="任意多边形: 形状 48"/>
                <p:cNvSpPr/>
                <p:nvPr/>
              </p:nvSpPr>
              <p:spPr>
                <a:xfrm>
                  <a:off x="-75902" y="-6159137"/>
                  <a:ext cx="19186" cy="28137"/>
                </a:xfrm>
                <a:custGeom>
                  <a:avLst/>
                  <a:gdLst>
                    <a:gd name="connsiteX0" fmla="*/ 8892 w 19186"/>
                    <a:gd name="connsiteY0" fmla="*/ 252 h 28137"/>
                    <a:gd name="connsiteX1" fmla="*/ 973 w 19186"/>
                    <a:gd name="connsiteY1" fmla="*/ 6366 h 28137"/>
                    <a:gd name="connsiteX2" fmla="*/ 0 w 19186"/>
                    <a:gd name="connsiteY2" fmla="*/ 14285 h 28137"/>
                    <a:gd name="connsiteX3" fmla="*/ 5766 w 19186"/>
                    <a:gd name="connsiteY3" fmla="*/ 27901 h 28137"/>
                    <a:gd name="connsiteX4" fmla="*/ 18271 w 19186"/>
                    <a:gd name="connsiteY4" fmla="*/ 20329 h 28137"/>
                    <a:gd name="connsiteX5" fmla="*/ 15006 w 19186"/>
                    <a:gd name="connsiteY5" fmla="*/ 5601 h 28137"/>
                    <a:gd name="connsiteX6" fmla="*/ 8823 w 19186"/>
                    <a:gd name="connsiteY6" fmla="*/ 252 h 2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86" h="28137">
                      <a:moveTo>
                        <a:pt x="8892" y="252"/>
                      </a:moveTo>
                      <a:cubicBezTo>
                        <a:pt x="5419" y="1225"/>
                        <a:pt x="2154" y="2684"/>
                        <a:pt x="973" y="6366"/>
                      </a:cubicBezTo>
                      <a:cubicBezTo>
                        <a:pt x="278" y="8658"/>
                        <a:pt x="347" y="11159"/>
                        <a:pt x="0" y="14285"/>
                      </a:cubicBezTo>
                      <a:cubicBezTo>
                        <a:pt x="834" y="18940"/>
                        <a:pt x="-417" y="26234"/>
                        <a:pt x="5766" y="27901"/>
                      </a:cubicBezTo>
                      <a:cubicBezTo>
                        <a:pt x="10490" y="29152"/>
                        <a:pt x="15909" y="25262"/>
                        <a:pt x="18271" y="20329"/>
                      </a:cubicBezTo>
                      <a:cubicBezTo>
                        <a:pt x="20841" y="14980"/>
                        <a:pt x="17437" y="10187"/>
                        <a:pt x="15006" y="5601"/>
                      </a:cubicBezTo>
                      <a:cubicBezTo>
                        <a:pt x="13686" y="3101"/>
                        <a:pt x="13547" y="-1068"/>
                        <a:pt x="8823" y="252"/>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50" name="任意多边形: 形状 49"/>
                <p:cNvSpPr/>
                <p:nvPr/>
              </p:nvSpPr>
              <p:spPr>
                <a:xfrm>
                  <a:off x="-145858" y="-5925049"/>
                  <a:ext cx="74819" cy="38555"/>
                </a:xfrm>
                <a:custGeom>
                  <a:avLst/>
                  <a:gdLst>
                    <a:gd name="connsiteX0" fmla="*/ 74819 w 74819"/>
                    <a:gd name="connsiteY0" fmla="*/ 0 h 38555"/>
                    <a:gd name="connsiteX1" fmla="*/ 0 w 74819"/>
                    <a:gd name="connsiteY1" fmla="*/ 38556 h 38555"/>
                    <a:gd name="connsiteX2" fmla="*/ 74819 w 74819"/>
                    <a:gd name="connsiteY2" fmla="*/ 0 h 38555"/>
                  </a:gdLst>
                  <a:ahLst/>
                  <a:cxnLst>
                    <a:cxn ang="0">
                      <a:pos x="connsiteX0" y="connsiteY0"/>
                    </a:cxn>
                    <a:cxn ang="0">
                      <a:pos x="connsiteX1" y="connsiteY1"/>
                    </a:cxn>
                    <a:cxn ang="0">
                      <a:pos x="connsiteX2" y="connsiteY2"/>
                    </a:cxn>
                  </a:cxnLst>
                  <a:rect l="l" t="t" r="r" b="b"/>
                  <a:pathLst>
                    <a:path w="74819" h="38555">
                      <a:moveTo>
                        <a:pt x="74819" y="0"/>
                      </a:moveTo>
                      <a:cubicBezTo>
                        <a:pt x="48490" y="11879"/>
                        <a:pt x="24176" y="24106"/>
                        <a:pt x="0" y="38556"/>
                      </a:cubicBezTo>
                      <a:cubicBezTo>
                        <a:pt x="23273" y="34318"/>
                        <a:pt x="62593" y="14311"/>
                        <a:pt x="74819" y="0"/>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51" name="任意多边形: 形状 50"/>
                <p:cNvSpPr/>
                <p:nvPr/>
              </p:nvSpPr>
              <p:spPr>
                <a:xfrm>
                  <a:off x="131076" y="-6257678"/>
                  <a:ext cx="17645" cy="28293"/>
                </a:xfrm>
                <a:custGeom>
                  <a:avLst/>
                  <a:gdLst>
                    <a:gd name="connsiteX0" fmla="*/ 4210 w 17645"/>
                    <a:gd name="connsiteY0" fmla="*/ 701 h 28293"/>
                    <a:gd name="connsiteX1" fmla="*/ 320 w 17645"/>
                    <a:gd name="connsiteY1" fmla="*/ 8481 h 28293"/>
                    <a:gd name="connsiteX2" fmla="*/ 2751 w 17645"/>
                    <a:gd name="connsiteY2" fmla="*/ 19597 h 28293"/>
                    <a:gd name="connsiteX3" fmla="*/ 7405 w 17645"/>
                    <a:gd name="connsiteY3" fmla="*/ 28141 h 28293"/>
                    <a:gd name="connsiteX4" fmla="*/ 17617 w 17645"/>
                    <a:gd name="connsiteY4" fmla="*/ 15359 h 28293"/>
                    <a:gd name="connsiteX5" fmla="*/ 13588 w 17645"/>
                    <a:gd name="connsiteY5" fmla="*/ 3896 h 28293"/>
                    <a:gd name="connsiteX6" fmla="*/ 4279 w 17645"/>
                    <a:gd name="connsiteY6" fmla="*/ 701 h 28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45" h="28293">
                      <a:moveTo>
                        <a:pt x="4210" y="701"/>
                      </a:moveTo>
                      <a:cubicBezTo>
                        <a:pt x="-1070" y="2229"/>
                        <a:pt x="-28" y="5216"/>
                        <a:pt x="320" y="8481"/>
                      </a:cubicBezTo>
                      <a:cubicBezTo>
                        <a:pt x="806" y="12233"/>
                        <a:pt x="1014" y="16331"/>
                        <a:pt x="2751" y="19597"/>
                      </a:cubicBezTo>
                      <a:cubicBezTo>
                        <a:pt x="4279" y="22584"/>
                        <a:pt x="1778" y="29392"/>
                        <a:pt x="7405" y="28141"/>
                      </a:cubicBezTo>
                      <a:cubicBezTo>
                        <a:pt x="12268" y="27099"/>
                        <a:pt x="18104" y="24043"/>
                        <a:pt x="17617" y="15359"/>
                      </a:cubicBezTo>
                      <a:cubicBezTo>
                        <a:pt x="16645" y="12441"/>
                        <a:pt x="15464" y="8065"/>
                        <a:pt x="13588" y="3896"/>
                      </a:cubicBezTo>
                      <a:cubicBezTo>
                        <a:pt x="11782" y="-202"/>
                        <a:pt x="9003" y="-689"/>
                        <a:pt x="4279" y="701"/>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52" name="任意多边形: 形状 51"/>
                <p:cNvSpPr/>
                <p:nvPr/>
              </p:nvSpPr>
              <p:spPr>
                <a:xfrm>
                  <a:off x="42266" y="-5970413"/>
                  <a:ext cx="33276" cy="24314"/>
                </a:xfrm>
                <a:custGeom>
                  <a:avLst/>
                  <a:gdLst>
                    <a:gd name="connsiteX0" fmla="*/ 33276 w 33276"/>
                    <a:gd name="connsiteY0" fmla="*/ 0 h 24314"/>
                    <a:gd name="connsiteX1" fmla="*/ 0 w 33276"/>
                    <a:gd name="connsiteY1" fmla="*/ 24315 h 24314"/>
                    <a:gd name="connsiteX2" fmla="*/ 33276 w 33276"/>
                    <a:gd name="connsiteY2" fmla="*/ 0 h 24314"/>
                  </a:gdLst>
                  <a:ahLst/>
                  <a:cxnLst>
                    <a:cxn ang="0">
                      <a:pos x="connsiteX0" y="connsiteY0"/>
                    </a:cxn>
                    <a:cxn ang="0">
                      <a:pos x="connsiteX1" y="connsiteY1"/>
                    </a:cxn>
                    <a:cxn ang="0">
                      <a:pos x="connsiteX2" y="connsiteY2"/>
                    </a:cxn>
                  </a:cxnLst>
                  <a:rect l="l" t="t" r="r" b="b"/>
                  <a:pathLst>
                    <a:path w="33276" h="24314">
                      <a:moveTo>
                        <a:pt x="33276" y="0"/>
                      </a:moveTo>
                      <a:cubicBezTo>
                        <a:pt x="20910" y="6322"/>
                        <a:pt x="10004" y="14728"/>
                        <a:pt x="0" y="24315"/>
                      </a:cubicBezTo>
                      <a:cubicBezTo>
                        <a:pt x="12505" y="18201"/>
                        <a:pt x="25148" y="12227"/>
                        <a:pt x="33276" y="0"/>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53" name="任意多边形: 形状 52"/>
                <p:cNvSpPr/>
                <p:nvPr/>
              </p:nvSpPr>
              <p:spPr>
                <a:xfrm>
                  <a:off x="-776716" y="-5736229"/>
                  <a:ext cx="187082" cy="39323"/>
                </a:xfrm>
                <a:custGeom>
                  <a:avLst/>
                  <a:gdLst>
                    <a:gd name="connsiteX0" fmla="*/ 118724 w 187082"/>
                    <a:gd name="connsiteY0" fmla="*/ 27788 h 39323"/>
                    <a:gd name="connsiteX1" fmla="*/ 119072 w 187082"/>
                    <a:gd name="connsiteY1" fmla="*/ 27996 h 39323"/>
                    <a:gd name="connsiteX2" fmla="*/ 0 w 187082"/>
                    <a:gd name="connsiteY2" fmla="*/ 0 h 39323"/>
                    <a:gd name="connsiteX3" fmla="*/ 187083 w 187082"/>
                    <a:gd name="connsiteY3" fmla="*/ 37305 h 39323"/>
                    <a:gd name="connsiteX4" fmla="*/ 178816 w 187082"/>
                    <a:gd name="connsiteY4" fmla="*/ 35846 h 39323"/>
                    <a:gd name="connsiteX5" fmla="*/ 118724 w 187082"/>
                    <a:gd name="connsiteY5" fmla="*/ 27718 h 3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082" h="39323">
                      <a:moveTo>
                        <a:pt x="118724" y="27788"/>
                      </a:moveTo>
                      <a:lnTo>
                        <a:pt x="119072" y="27996"/>
                      </a:lnTo>
                      <a:cubicBezTo>
                        <a:pt x="77945" y="24523"/>
                        <a:pt x="38000" y="15909"/>
                        <a:pt x="0" y="0"/>
                      </a:cubicBezTo>
                      <a:cubicBezTo>
                        <a:pt x="58285" y="32720"/>
                        <a:pt x="120739" y="44461"/>
                        <a:pt x="187083" y="37305"/>
                      </a:cubicBezTo>
                      <a:cubicBezTo>
                        <a:pt x="184443" y="36333"/>
                        <a:pt x="181595" y="36333"/>
                        <a:pt x="178816" y="35846"/>
                      </a:cubicBezTo>
                      <a:cubicBezTo>
                        <a:pt x="158809" y="32859"/>
                        <a:pt x="138384" y="33207"/>
                        <a:pt x="118724" y="27718"/>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54" name="任意多边形: 形状 53"/>
                <p:cNvSpPr/>
                <p:nvPr/>
              </p:nvSpPr>
              <p:spPr>
                <a:xfrm>
                  <a:off x="-747956" y="-5741787"/>
                  <a:ext cx="120113" cy="34040"/>
                </a:xfrm>
                <a:custGeom>
                  <a:avLst/>
                  <a:gdLst>
                    <a:gd name="connsiteX0" fmla="*/ 120114 w 120113"/>
                    <a:gd name="connsiteY0" fmla="*/ 34040 h 34040"/>
                    <a:gd name="connsiteX1" fmla="*/ 0 w 120113"/>
                    <a:gd name="connsiteY1" fmla="*/ 0 h 34040"/>
                    <a:gd name="connsiteX2" fmla="*/ 17159 w 120113"/>
                    <a:gd name="connsiteY2" fmla="*/ 11949 h 34040"/>
                    <a:gd name="connsiteX3" fmla="*/ 90311 w 120113"/>
                    <a:gd name="connsiteY3" fmla="*/ 33485 h 34040"/>
                    <a:gd name="connsiteX4" fmla="*/ 89964 w 120113"/>
                    <a:gd name="connsiteY4" fmla="*/ 33276 h 34040"/>
                    <a:gd name="connsiteX5" fmla="*/ 120044 w 120113"/>
                    <a:gd name="connsiteY5" fmla="*/ 34040 h 3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113" h="34040">
                      <a:moveTo>
                        <a:pt x="120114" y="34040"/>
                      </a:moveTo>
                      <a:cubicBezTo>
                        <a:pt x="80030" y="23967"/>
                        <a:pt x="39598" y="15422"/>
                        <a:pt x="0" y="0"/>
                      </a:cubicBezTo>
                      <a:cubicBezTo>
                        <a:pt x="4863" y="6877"/>
                        <a:pt x="11115" y="9240"/>
                        <a:pt x="17159" y="11949"/>
                      </a:cubicBezTo>
                      <a:cubicBezTo>
                        <a:pt x="40571" y="22439"/>
                        <a:pt x="65371" y="28274"/>
                        <a:pt x="90311" y="33485"/>
                      </a:cubicBezTo>
                      <a:lnTo>
                        <a:pt x="89964" y="33276"/>
                      </a:lnTo>
                      <a:cubicBezTo>
                        <a:pt x="99967" y="33554"/>
                        <a:pt x="110041" y="33762"/>
                        <a:pt x="120044" y="34040"/>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55" name="任意多边形: 形状 54"/>
                <p:cNvSpPr/>
                <p:nvPr/>
              </p:nvSpPr>
              <p:spPr>
                <a:xfrm>
                  <a:off x="-871133" y="-5789414"/>
                  <a:ext cx="22098" cy="33142"/>
                </a:xfrm>
                <a:custGeom>
                  <a:avLst/>
                  <a:gdLst>
                    <a:gd name="connsiteX0" fmla="*/ 12442 w 22098"/>
                    <a:gd name="connsiteY0" fmla="*/ 110 h 33142"/>
                    <a:gd name="connsiteX1" fmla="*/ 285 w 22098"/>
                    <a:gd name="connsiteY1" fmla="*/ 11086 h 33142"/>
                    <a:gd name="connsiteX2" fmla="*/ 1466 w 22098"/>
                    <a:gd name="connsiteY2" fmla="*/ 23452 h 33142"/>
                    <a:gd name="connsiteX3" fmla="*/ 12164 w 22098"/>
                    <a:gd name="connsiteY3" fmla="*/ 33038 h 33142"/>
                    <a:gd name="connsiteX4" fmla="*/ 22098 w 22098"/>
                    <a:gd name="connsiteY4" fmla="*/ 19353 h 33142"/>
                    <a:gd name="connsiteX5" fmla="*/ 20501 w 22098"/>
                    <a:gd name="connsiteY5" fmla="*/ 10808 h 33142"/>
                    <a:gd name="connsiteX6" fmla="*/ 12442 w 22098"/>
                    <a:gd name="connsiteY6" fmla="*/ 40 h 3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98" h="33142">
                      <a:moveTo>
                        <a:pt x="12442" y="110"/>
                      </a:moveTo>
                      <a:cubicBezTo>
                        <a:pt x="5426" y="596"/>
                        <a:pt x="1396" y="4834"/>
                        <a:pt x="285" y="11086"/>
                      </a:cubicBezTo>
                      <a:cubicBezTo>
                        <a:pt x="-479" y="15046"/>
                        <a:pt x="424" y="19492"/>
                        <a:pt x="1466" y="23452"/>
                      </a:cubicBezTo>
                      <a:cubicBezTo>
                        <a:pt x="2855" y="28801"/>
                        <a:pt x="6051" y="33942"/>
                        <a:pt x="12164" y="33038"/>
                      </a:cubicBezTo>
                      <a:cubicBezTo>
                        <a:pt x="18625" y="32066"/>
                        <a:pt x="22098" y="26995"/>
                        <a:pt x="22098" y="19353"/>
                      </a:cubicBezTo>
                      <a:cubicBezTo>
                        <a:pt x="21682" y="16991"/>
                        <a:pt x="21334" y="13795"/>
                        <a:pt x="20501" y="10808"/>
                      </a:cubicBezTo>
                      <a:cubicBezTo>
                        <a:pt x="19250" y="6223"/>
                        <a:pt x="20848" y="-585"/>
                        <a:pt x="12442" y="40"/>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56" name="任意多边形: 形状 55"/>
                <p:cNvSpPr/>
                <p:nvPr/>
              </p:nvSpPr>
              <p:spPr>
                <a:xfrm>
                  <a:off x="-728504" y="-5749845"/>
                  <a:ext cx="103579" cy="33484"/>
                </a:xfrm>
                <a:custGeom>
                  <a:avLst/>
                  <a:gdLst>
                    <a:gd name="connsiteX0" fmla="*/ 0 w 103579"/>
                    <a:gd name="connsiteY0" fmla="*/ 0 h 33484"/>
                    <a:gd name="connsiteX1" fmla="*/ 103580 w 103579"/>
                    <a:gd name="connsiteY1" fmla="*/ 33485 h 33484"/>
                    <a:gd name="connsiteX2" fmla="*/ 0 w 103579"/>
                    <a:gd name="connsiteY2" fmla="*/ 0 h 33484"/>
                  </a:gdLst>
                  <a:ahLst/>
                  <a:cxnLst>
                    <a:cxn ang="0">
                      <a:pos x="connsiteX0" y="connsiteY0"/>
                    </a:cxn>
                    <a:cxn ang="0">
                      <a:pos x="connsiteX1" y="connsiteY1"/>
                    </a:cxn>
                    <a:cxn ang="0">
                      <a:pos x="connsiteX2" y="connsiteY2"/>
                    </a:cxn>
                  </a:cxnLst>
                  <a:rect l="l" t="t" r="r" b="b"/>
                  <a:pathLst>
                    <a:path w="103579" h="33484">
                      <a:moveTo>
                        <a:pt x="0" y="0"/>
                      </a:moveTo>
                      <a:cubicBezTo>
                        <a:pt x="30497" y="20494"/>
                        <a:pt x="64607" y="30636"/>
                        <a:pt x="103580" y="33485"/>
                      </a:cubicBezTo>
                      <a:cubicBezTo>
                        <a:pt x="67872" y="20910"/>
                        <a:pt x="32929" y="13755"/>
                        <a:pt x="0" y="0"/>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57" name="任意多边形: 形状 56"/>
                <p:cNvSpPr/>
                <p:nvPr/>
              </p:nvSpPr>
              <p:spPr>
                <a:xfrm>
                  <a:off x="-581630" y="-5928835"/>
                  <a:ext cx="19484" cy="32792"/>
                </a:xfrm>
                <a:custGeom>
                  <a:avLst/>
                  <a:gdLst>
                    <a:gd name="connsiteX0" fmla="*/ 13115 w 19484"/>
                    <a:gd name="connsiteY0" fmla="*/ 869 h 32792"/>
                    <a:gd name="connsiteX1" fmla="*/ 7141 w 19484"/>
                    <a:gd name="connsiteY1" fmla="*/ 1077 h 32792"/>
                    <a:gd name="connsiteX2" fmla="*/ 263 w 19484"/>
                    <a:gd name="connsiteY2" fmla="*/ 13721 h 32792"/>
                    <a:gd name="connsiteX3" fmla="*/ 1653 w 19484"/>
                    <a:gd name="connsiteY3" fmla="*/ 26086 h 32792"/>
                    <a:gd name="connsiteX4" fmla="*/ 13254 w 19484"/>
                    <a:gd name="connsiteY4" fmla="*/ 31366 h 32792"/>
                    <a:gd name="connsiteX5" fmla="*/ 19298 w 19484"/>
                    <a:gd name="connsiteY5" fmla="*/ 20251 h 32792"/>
                    <a:gd name="connsiteX6" fmla="*/ 13115 w 19484"/>
                    <a:gd name="connsiteY6" fmla="*/ 869 h 3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84" h="32792">
                      <a:moveTo>
                        <a:pt x="13115" y="869"/>
                      </a:moveTo>
                      <a:cubicBezTo>
                        <a:pt x="11309" y="-799"/>
                        <a:pt x="9016" y="313"/>
                        <a:pt x="7141" y="1077"/>
                      </a:cubicBezTo>
                      <a:cubicBezTo>
                        <a:pt x="1583" y="3439"/>
                        <a:pt x="-848" y="7607"/>
                        <a:pt x="263" y="13721"/>
                      </a:cubicBezTo>
                      <a:cubicBezTo>
                        <a:pt x="-501" y="17958"/>
                        <a:pt x="888" y="21987"/>
                        <a:pt x="1653" y="26086"/>
                      </a:cubicBezTo>
                      <a:cubicBezTo>
                        <a:pt x="3042" y="33381"/>
                        <a:pt x="7627" y="34006"/>
                        <a:pt x="13254" y="31366"/>
                      </a:cubicBezTo>
                      <a:cubicBezTo>
                        <a:pt x="17770" y="29282"/>
                        <a:pt x="20201" y="25391"/>
                        <a:pt x="19298" y="20251"/>
                      </a:cubicBezTo>
                      <a:cubicBezTo>
                        <a:pt x="18117" y="13512"/>
                        <a:pt x="18742" y="6079"/>
                        <a:pt x="13115" y="869"/>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58" name="任意多边形: 形状 57"/>
                <p:cNvSpPr/>
                <p:nvPr/>
              </p:nvSpPr>
              <p:spPr>
                <a:xfrm>
                  <a:off x="-640721" y="-5899392"/>
                  <a:ext cx="19547" cy="33769"/>
                </a:xfrm>
                <a:custGeom>
                  <a:avLst/>
                  <a:gdLst>
                    <a:gd name="connsiteX0" fmla="*/ 11003 w 19547"/>
                    <a:gd name="connsiteY0" fmla="*/ 33671 h 33769"/>
                    <a:gd name="connsiteX1" fmla="*/ 19548 w 19547"/>
                    <a:gd name="connsiteY1" fmla="*/ 21861 h 33769"/>
                    <a:gd name="connsiteX2" fmla="*/ 16352 w 19547"/>
                    <a:gd name="connsiteY2" fmla="*/ 6855 h 33769"/>
                    <a:gd name="connsiteX3" fmla="*/ 7391 w 19547"/>
                    <a:gd name="connsiteY3" fmla="*/ 117 h 33769"/>
                    <a:gd name="connsiteX4" fmla="*/ 27 w 19547"/>
                    <a:gd name="connsiteY4" fmla="*/ 8870 h 33769"/>
                    <a:gd name="connsiteX5" fmla="*/ 2667 w 19547"/>
                    <a:gd name="connsiteY5" fmla="*/ 25404 h 33769"/>
                    <a:gd name="connsiteX6" fmla="*/ 11003 w 19547"/>
                    <a:gd name="connsiteY6" fmla="*/ 33671 h 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7" h="33769">
                      <a:moveTo>
                        <a:pt x="11003" y="33671"/>
                      </a:moveTo>
                      <a:cubicBezTo>
                        <a:pt x="16700" y="32906"/>
                        <a:pt x="19201" y="28808"/>
                        <a:pt x="19548" y="21861"/>
                      </a:cubicBezTo>
                      <a:cubicBezTo>
                        <a:pt x="18714" y="17831"/>
                        <a:pt x="17394" y="12343"/>
                        <a:pt x="16352" y="6855"/>
                      </a:cubicBezTo>
                      <a:cubicBezTo>
                        <a:pt x="15380" y="1853"/>
                        <a:pt x="12184" y="-578"/>
                        <a:pt x="7391" y="117"/>
                      </a:cubicBezTo>
                      <a:cubicBezTo>
                        <a:pt x="2736" y="811"/>
                        <a:pt x="-320" y="4007"/>
                        <a:pt x="27" y="8870"/>
                      </a:cubicBezTo>
                      <a:cubicBezTo>
                        <a:pt x="513" y="14427"/>
                        <a:pt x="2041" y="19846"/>
                        <a:pt x="2667" y="25404"/>
                      </a:cubicBezTo>
                      <a:cubicBezTo>
                        <a:pt x="3222" y="30683"/>
                        <a:pt x="5168" y="34435"/>
                        <a:pt x="11003" y="33671"/>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59" name="任意多边形: 形状 58"/>
                <p:cNvSpPr/>
                <p:nvPr/>
              </p:nvSpPr>
              <p:spPr>
                <a:xfrm>
                  <a:off x="-553766" y="-5939810"/>
                  <a:ext cx="21332" cy="29503"/>
                </a:xfrm>
                <a:custGeom>
                  <a:avLst/>
                  <a:gdLst>
                    <a:gd name="connsiteX0" fmla="*/ 11303 w 21332"/>
                    <a:gd name="connsiteY0" fmla="*/ 173 h 29503"/>
                    <a:gd name="connsiteX1" fmla="*/ 327 w 21332"/>
                    <a:gd name="connsiteY1" fmla="*/ 11496 h 29503"/>
                    <a:gd name="connsiteX2" fmla="*/ 15055 w 21332"/>
                    <a:gd name="connsiteY2" fmla="*/ 27614 h 29503"/>
                    <a:gd name="connsiteX3" fmla="*/ 19153 w 21332"/>
                    <a:gd name="connsiteY3" fmla="*/ 9899 h 29503"/>
                    <a:gd name="connsiteX4" fmla="*/ 11303 w 21332"/>
                    <a:gd name="connsiteY4" fmla="*/ 173 h 29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2" h="29503">
                      <a:moveTo>
                        <a:pt x="11303" y="173"/>
                      </a:moveTo>
                      <a:cubicBezTo>
                        <a:pt x="4982" y="1284"/>
                        <a:pt x="-1549" y="3229"/>
                        <a:pt x="327" y="11496"/>
                      </a:cubicBezTo>
                      <a:cubicBezTo>
                        <a:pt x="327" y="29420"/>
                        <a:pt x="2828" y="32060"/>
                        <a:pt x="15055" y="27614"/>
                      </a:cubicBezTo>
                      <a:cubicBezTo>
                        <a:pt x="25267" y="23932"/>
                        <a:pt x="20195" y="16220"/>
                        <a:pt x="19153" y="9899"/>
                      </a:cubicBezTo>
                      <a:cubicBezTo>
                        <a:pt x="18389" y="5383"/>
                        <a:pt x="18737" y="-1147"/>
                        <a:pt x="11303" y="173"/>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60" name="任意多边形: 形状 59"/>
                <p:cNvSpPr/>
                <p:nvPr/>
              </p:nvSpPr>
              <p:spPr>
                <a:xfrm>
                  <a:off x="-610017" y="-5911727"/>
                  <a:ext cx="19138" cy="30271"/>
                </a:xfrm>
                <a:custGeom>
                  <a:avLst/>
                  <a:gdLst>
                    <a:gd name="connsiteX0" fmla="*/ 3086 w 19138"/>
                    <a:gd name="connsiteY0" fmla="*/ 30027 h 30271"/>
                    <a:gd name="connsiteX1" fmla="*/ 6768 w 19138"/>
                    <a:gd name="connsiteY1" fmla="*/ 29958 h 30271"/>
                    <a:gd name="connsiteX2" fmla="*/ 18995 w 19138"/>
                    <a:gd name="connsiteY2" fmla="*/ 25164 h 30271"/>
                    <a:gd name="connsiteX3" fmla="*/ 11770 w 19138"/>
                    <a:gd name="connsiteY3" fmla="*/ 224 h 30271"/>
                    <a:gd name="connsiteX4" fmla="*/ 4753 w 19138"/>
                    <a:gd name="connsiteY4" fmla="*/ 850 h 30271"/>
                    <a:gd name="connsiteX5" fmla="*/ 3156 w 19138"/>
                    <a:gd name="connsiteY5" fmla="*/ 30027 h 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38" h="30271">
                      <a:moveTo>
                        <a:pt x="3086" y="30027"/>
                      </a:moveTo>
                      <a:cubicBezTo>
                        <a:pt x="3989" y="30583"/>
                        <a:pt x="5517" y="30027"/>
                        <a:pt x="6768" y="29958"/>
                      </a:cubicBezTo>
                      <a:cubicBezTo>
                        <a:pt x="15869" y="30166"/>
                        <a:pt x="17883" y="29332"/>
                        <a:pt x="18995" y="25164"/>
                      </a:cubicBezTo>
                      <a:cubicBezTo>
                        <a:pt x="20106" y="20927"/>
                        <a:pt x="14479" y="780"/>
                        <a:pt x="11770" y="224"/>
                      </a:cubicBezTo>
                      <a:cubicBezTo>
                        <a:pt x="9547" y="-192"/>
                        <a:pt x="6837" y="-53"/>
                        <a:pt x="4753" y="850"/>
                      </a:cubicBezTo>
                      <a:cubicBezTo>
                        <a:pt x="-596" y="3142"/>
                        <a:pt x="-1846" y="26970"/>
                        <a:pt x="3156" y="30027"/>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61" name="任意多边形: 形状 60"/>
                <p:cNvSpPr/>
                <p:nvPr/>
              </p:nvSpPr>
              <p:spPr>
                <a:xfrm>
                  <a:off x="-667134" y="-5886609"/>
                  <a:ext cx="18820" cy="33244"/>
                </a:xfrm>
                <a:custGeom>
                  <a:avLst/>
                  <a:gdLst>
                    <a:gd name="connsiteX0" fmla="*/ 7962 w 18820"/>
                    <a:gd name="connsiteY0" fmla="*/ 33045 h 33244"/>
                    <a:gd name="connsiteX1" fmla="*/ 18799 w 18820"/>
                    <a:gd name="connsiteY1" fmla="*/ 19012 h 33244"/>
                    <a:gd name="connsiteX2" fmla="*/ 15047 w 18820"/>
                    <a:gd name="connsiteY2" fmla="*/ 4979 h 33244"/>
                    <a:gd name="connsiteX3" fmla="*/ 5739 w 18820"/>
                    <a:gd name="connsiteY3" fmla="*/ 2895 h 33244"/>
                    <a:gd name="connsiteX4" fmla="*/ 876 w 18820"/>
                    <a:gd name="connsiteY4" fmla="*/ 23805 h 33244"/>
                    <a:gd name="connsiteX5" fmla="*/ 7962 w 18820"/>
                    <a:gd name="connsiteY5" fmla="*/ 33045 h 3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20" h="33244">
                      <a:moveTo>
                        <a:pt x="7962" y="33045"/>
                      </a:moveTo>
                      <a:cubicBezTo>
                        <a:pt x="13519" y="31794"/>
                        <a:pt x="19216" y="28807"/>
                        <a:pt x="18799" y="19012"/>
                      </a:cubicBezTo>
                      <a:cubicBezTo>
                        <a:pt x="17965" y="15677"/>
                        <a:pt x="16993" y="10120"/>
                        <a:pt x="15047" y="4979"/>
                      </a:cubicBezTo>
                      <a:cubicBezTo>
                        <a:pt x="13311" y="533"/>
                        <a:pt x="11574" y="-2524"/>
                        <a:pt x="5739" y="2895"/>
                      </a:cubicBezTo>
                      <a:cubicBezTo>
                        <a:pt x="-1208" y="9425"/>
                        <a:pt x="-444" y="16441"/>
                        <a:pt x="876" y="23805"/>
                      </a:cubicBezTo>
                      <a:cubicBezTo>
                        <a:pt x="1640" y="27626"/>
                        <a:pt x="1292" y="34503"/>
                        <a:pt x="7962" y="33045"/>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62" name="任意多边形: 形状 61"/>
                <p:cNvSpPr/>
                <p:nvPr/>
              </p:nvSpPr>
              <p:spPr>
                <a:xfrm>
                  <a:off x="-724126" y="-5857510"/>
                  <a:ext cx="18130" cy="30034"/>
                </a:xfrm>
                <a:custGeom>
                  <a:avLst/>
                  <a:gdLst>
                    <a:gd name="connsiteX0" fmla="*/ 8127 w 18130"/>
                    <a:gd name="connsiteY0" fmla="*/ 29928 h 30034"/>
                    <a:gd name="connsiteX1" fmla="*/ 18130 w 18130"/>
                    <a:gd name="connsiteY1" fmla="*/ 20272 h 30034"/>
                    <a:gd name="connsiteX2" fmla="*/ 16394 w 18130"/>
                    <a:gd name="connsiteY2" fmla="*/ 7976 h 30034"/>
                    <a:gd name="connsiteX3" fmla="*/ 10906 w 18130"/>
                    <a:gd name="connsiteY3" fmla="*/ 56 h 30034"/>
                    <a:gd name="connsiteX4" fmla="*/ 2013 w 18130"/>
                    <a:gd name="connsiteY4" fmla="*/ 6170 h 30034"/>
                    <a:gd name="connsiteX5" fmla="*/ 207 w 18130"/>
                    <a:gd name="connsiteY5" fmla="*/ 12075 h 30034"/>
                    <a:gd name="connsiteX6" fmla="*/ 8127 w 18130"/>
                    <a:gd name="connsiteY6" fmla="*/ 29928 h 3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30" h="30034">
                      <a:moveTo>
                        <a:pt x="8127" y="29928"/>
                      </a:moveTo>
                      <a:cubicBezTo>
                        <a:pt x="12990" y="30762"/>
                        <a:pt x="18061" y="26594"/>
                        <a:pt x="18130" y="20272"/>
                      </a:cubicBezTo>
                      <a:cubicBezTo>
                        <a:pt x="18130" y="16173"/>
                        <a:pt x="17366" y="12005"/>
                        <a:pt x="16394" y="7976"/>
                      </a:cubicBezTo>
                      <a:cubicBezTo>
                        <a:pt x="15629" y="4780"/>
                        <a:pt x="15421" y="612"/>
                        <a:pt x="10906" y="56"/>
                      </a:cubicBezTo>
                      <a:cubicBezTo>
                        <a:pt x="6320" y="-500"/>
                        <a:pt x="4375" y="3182"/>
                        <a:pt x="2013" y="6170"/>
                      </a:cubicBezTo>
                      <a:cubicBezTo>
                        <a:pt x="-140" y="8879"/>
                        <a:pt x="207" y="12075"/>
                        <a:pt x="207" y="12075"/>
                      </a:cubicBezTo>
                      <a:cubicBezTo>
                        <a:pt x="-696" y="22009"/>
                        <a:pt x="1249" y="28678"/>
                        <a:pt x="8127" y="29928"/>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63" name="任意多边形: 形状 62"/>
                <p:cNvSpPr/>
                <p:nvPr/>
              </p:nvSpPr>
              <p:spPr>
                <a:xfrm>
                  <a:off x="-694950" y="-5870538"/>
                  <a:ext cx="17223" cy="31967"/>
                </a:xfrm>
                <a:custGeom>
                  <a:avLst/>
                  <a:gdLst>
                    <a:gd name="connsiteX0" fmla="*/ 834 w 17223"/>
                    <a:gd name="connsiteY0" fmla="*/ 23991 h 31967"/>
                    <a:gd name="connsiteX1" fmla="*/ 6739 w 17223"/>
                    <a:gd name="connsiteY1" fmla="*/ 31911 h 31967"/>
                    <a:gd name="connsiteX2" fmla="*/ 14867 w 17223"/>
                    <a:gd name="connsiteY2" fmla="*/ 26144 h 31967"/>
                    <a:gd name="connsiteX3" fmla="*/ 13477 w 17223"/>
                    <a:gd name="connsiteY3" fmla="*/ 6415 h 31967"/>
                    <a:gd name="connsiteX4" fmla="*/ 8197 w 17223"/>
                    <a:gd name="connsiteY4" fmla="*/ 93 h 31967"/>
                    <a:gd name="connsiteX5" fmla="*/ 278 w 17223"/>
                    <a:gd name="connsiteY5" fmla="*/ 7388 h 31967"/>
                    <a:gd name="connsiteX6" fmla="*/ 0 w 17223"/>
                    <a:gd name="connsiteY6" fmla="*/ 16766 h 31967"/>
                    <a:gd name="connsiteX7" fmla="*/ 834 w 17223"/>
                    <a:gd name="connsiteY7" fmla="*/ 23991 h 31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3" h="31967">
                      <a:moveTo>
                        <a:pt x="834" y="23991"/>
                      </a:moveTo>
                      <a:cubicBezTo>
                        <a:pt x="1737" y="27256"/>
                        <a:pt x="2918" y="31355"/>
                        <a:pt x="6739" y="31911"/>
                      </a:cubicBezTo>
                      <a:cubicBezTo>
                        <a:pt x="10559" y="32466"/>
                        <a:pt x="12782" y="28854"/>
                        <a:pt x="14867" y="26144"/>
                      </a:cubicBezTo>
                      <a:cubicBezTo>
                        <a:pt x="20146" y="19197"/>
                        <a:pt x="15144" y="12945"/>
                        <a:pt x="13477" y="6415"/>
                      </a:cubicBezTo>
                      <a:cubicBezTo>
                        <a:pt x="12713" y="3428"/>
                        <a:pt x="12366" y="-671"/>
                        <a:pt x="8197" y="93"/>
                      </a:cubicBezTo>
                      <a:cubicBezTo>
                        <a:pt x="4654" y="788"/>
                        <a:pt x="834" y="2733"/>
                        <a:pt x="278" y="7388"/>
                      </a:cubicBezTo>
                      <a:cubicBezTo>
                        <a:pt x="0" y="9819"/>
                        <a:pt x="139" y="12250"/>
                        <a:pt x="0" y="16766"/>
                      </a:cubicBezTo>
                      <a:cubicBezTo>
                        <a:pt x="69" y="17808"/>
                        <a:pt x="0" y="21004"/>
                        <a:pt x="834" y="23991"/>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64" name="任意多边形: 形状 63"/>
                <p:cNvSpPr/>
                <p:nvPr/>
              </p:nvSpPr>
              <p:spPr>
                <a:xfrm>
                  <a:off x="-754833" y="-5843171"/>
                  <a:ext cx="16765" cy="32239"/>
                </a:xfrm>
                <a:custGeom>
                  <a:avLst/>
                  <a:gdLst>
                    <a:gd name="connsiteX0" fmla="*/ 10073 w 16765"/>
                    <a:gd name="connsiteY0" fmla="*/ 32192 h 32239"/>
                    <a:gd name="connsiteX1" fmla="*/ 16742 w 16765"/>
                    <a:gd name="connsiteY1" fmla="*/ 21911 h 32239"/>
                    <a:gd name="connsiteX2" fmla="*/ 15492 w 16765"/>
                    <a:gd name="connsiteY2" fmla="*/ 10448 h 32239"/>
                    <a:gd name="connsiteX3" fmla="*/ 8059 w 16765"/>
                    <a:gd name="connsiteY3" fmla="*/ 28 h 32239"/>
                    <a:gd name="connsiteX4" fmla="*/ 0 w 16765"/>
                    <a:gd name="connsiteY4" fmla="*/ 11560 h 32239"/>
                    <a:gd name="connsiteX5" fmla="*/ 2084 w 16765"/>
                    <a:gd name="connsiteY5" fmla="*/ 23856 h 32239"/>
                    <a:gd name="connsiteX6" fmla="*/ 10004 w 16765"/>
                    <a:gd name="connsiteY6" fmla="*/ 32192 h 3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65" h="32239">
                      <a:moveTo>
                        <a:pt x="10073" y="32192"/>
                      </a:moveTo>
                      <a:cubicBezTo>
                        <a:pt x="13477" y="31428"/>
                        <a:pt x="17090" y="26982"/>
                        <a:pt x="16742" y="21911"/>
                      </a:cubicBezTo>
                      <a:cubicBezTo>
                        <a:pt x="16534" y="18090"/>
                        <a:pt x="15978" y="14269"/>
                        <a:pt x="15492" y="10448"/>
                      </a:cubicBezTo>
                      <a:cubicBezTo>
                        <a:pt x="14936" y="5585"/>
                        <a:pt x="14936" y="-459"/>
                        <a:pt x="8059" y="28"/>
                      </a:cubicBezTo>
                      <a:cubicBezTo>
                        <a:pt x="1667" y="444"/>
                        <a:pt x="0" y="5655"/>
                        <a:pt x="0" y="11560"/>
                      </a:cubicBezTo>
                      <a:cubicBezTo>
                        <a:pt x="695" y="15658"/>
                        <a:pt x="1250" y="19826"/>
                        <a:pt x="2084" y="23856"/>
                      </a:cubicBezTo>
                      <a:cubicBezTo>
                        <a:pt x="2987" y="28302"/>
                        <a:pt x="7294" y="32748"/>
                        <a:pt x="10004" y="32192"/>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65" name="任意多边形: 形状 64"/>
                <p:cNvSpPr/>
                <p:nvPr/>
              </p:nvSpPr>
              <p:spPr>
                <a:xfrm>
                  <a:off x="-783025" y="-5829049"/>
                  <a:ext cx="15899" cy="28981"/>
                </a:xfrm>
                <a:custGeom>
                  <a:avLst/>
                  <a:gdLst>
                    <a:gd name="connsiteX0" fmla="*/ 15548 w 15899"/>
                    <a:gd name="connsiteY0" fmla="*/ 16889 h 28981"/>
                    <a:gd name="connsiteX1" fmla="*/ 15340 w 15899"/>
                    <a:gd name="connsiteY1" fmla="*/ 12165 h 28981"/>
                    <a:gd name="connsiteX2" fmla="*/ 8948 w 15899"/>
                    <a:gd name="connsiteY2" fmla="*/ 8 h 28981"/>
                    <a:gd name="connsiteX3" fmla="*/ 126 w 15899"/>
                    <a:gd name="connsiteY3" fmla="*/ 14040 h 28981"/>
                    <a:gd name="connsiteX4" fmla="*/ 473 w 15899"/>
                    <a:gd name="connsiteY4" fmla="*/ 17167 h 28981"/>
                    <a:gd name="connsiteX5" fmla="*/ 8115 w 15899"/>
                    <a:gd name="connsiteY5" fmla="*/ 28977 h 28981"/>
                    <a:gd name="connsiteX6" fmla="*/ 15548 w 15899"/>
                    <a:gd name="connsiteY6" fmla="*/ 16889 h 2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99" h="28981">
                      <a:moveTo>
                        <a:pt x="15548" y="16889"/>
                      </a:moveTo>
                      <a:cubicBezTo>
                        <a:pt x="15548" y="14944"/>
                        <a:pt x="15548" y="13554"/>
                        <a:pt x="15340" y="12165"/>
                      </a:cubicBezTo>
                      <a:cubicBezTo>
                        <a:pt x="14645" y="7232"/>
                        <a:pt x="15895" y="-270"/>
                        <a:pt x="8948" y="8"/>
                      </a:cubicBezTo>
                      <a:cubicBezTo>
                        <a:pt x="1515" y="285"/>
                        <a:pt x="-569" y="7024"/>
                        <a:pt x="126" y="14040"/>
                      </a:cubicBezTo>
                      <a:cubicBezTo>
                        <a:pt x="195" y="15083"/>
                        <a:pt x="473" y="16125"/>
                        <a:pt x="473" y="17167"/>
                      </a:cubicBezTo>
                      <a:cubicBezTo>
                        <a:pt x="542" y="22794"/>
                        <a:pt x="2488" y="29185"/>
                        <a:pt x="8115" y="28977"/>
                      </a:cubicBezTo>
                      <a:cubicBezTo>
                        <a:pt x="14159" y="28768"/>
                        <a:pt x="16937" y="22863"/>
                        <a:pt x="15548" y="16889"/>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66" name="任意多边形: 形状 65"/>
                <p:cNvSpPr/>
                <p:nvPr/>
              </p:nvSpPr>
              <p:spPr>
                <a:xfrm>
                  <a:off x="-809883" y="-5817137"/>
                  <a:ext cx="16458" cy="29697"/>
                </a:xfrm>
                <a:custGeom>
                  <a:avLst/>
                  <a:gdLst>
                    <a:gd name="connsiteX0" fmla="*/ 6074 w 16458"/>
                    <a:gd name="connsiteY0" fmla="*/ 184 h 29697"/>
                    <a:gd name="connsiteX1" fmla="*/ 169 w 16458"/>
                    <a:gd name="connsiteY1" fmla="*/ 9840 h 29697"/>
                    <a:gd name="connsiteX2" fmla="*/ 6560 w 16458"/>
                    <a:gd name="connsiteY2" fmla="*/ 29083 h 29697"/>
                    <a:gd name="connsiteX3" fmla="*/ 13021 w 16458"/>
                    <a:gd name="connsiteY3" fmla="*/ 27069 h 29697"/>
                    <a:gd name="connsiteX4" fmla="*/ 13507 w 16458"/>
                    <a:gd name="connsiteY4" fmla="*/ 8451 h 29697"/>
                    <a:gd name="connsiteX5" fmla="*/ 6074 w 16458"/>
                    <a:gd name="connsiteY5" fmla="*/ 184 h 2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8" h="29697">
                      <a:moveTo>
                        <a:pt x="6074" y="184"/>
                      </a:moveTo>
                      <a:cubicBezTo>
                        <a:pt x="1211" y="1295"/>
                        <a:pt x="-595" y="6019"/>
                        <a:pt x="169" y="9840"/>
                      </a:cubicBezTo>
                      <a:cubicBezTo>
                        <a:pt x="377" y="17829"/>
                        <a:pt x="-40" y="24776"/>
                        <a:pt x="6560" y="29083"/>
                      </a:cubicBezTo>
                      <a:cubicBezTo>
                        <a:pt x="9130" y="30750"/>
                        <a:pt x="11353" y="28666"/>
                        <a:pt x="13021" y="27069"/>
                      </a:cubicBezTo>
                      <a:cubicBezTo>
                        <a:pt x="19134" y="21164"/>
                        <a:pt x="15661" y="14564"/>
                        <a:pt x="13507" y="8451"/>
                      </a:cubicBezTo>
                      <a:cubicBezTo>
                        <a:pt x="12257" y="4977"/>
                        <a:pt x="11701" y="-1136"/>
                        <a:pt x="6074" y="184"/>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67" name="任意多边形: 形状 66"/>
                <p:cNvSpPr/>
                <p:nvPr/>
              </p:nvSpPr>
              <p:spPr>
                <a:xfrm>
                  <a:off x="-523359" y="-5951206"/>
                  <a:ext cx="17002" cy="26319"/>
                </a:xfrm>
                <a:custGeom>
                  <a:avLst/>
                  <a:gdLst>
                    <a:gd name="connsiteX0" fmla="*/ 16325 w 17002"/>
                    <a:gd name="connsiteY0" fmla="*/ 11569 h 26319"/>
                    <a:gd name="connsiteX1" fmla="*/ 7781 w 17002"/>
                    <a:gd name="connsiteY1" fmla="*/ 37 h 26319"/>
                    <a:gd name="connsiteX2" fmla="*/ 0 w 17002"/>
                    <a:gd name="connsiteY2" fmla="*/ 13583 h 26319"/>
                    <a:gd name="connsiteX3" fmla="*/ 695 w 17002"/>
                    <a:gd name="connsiteY3" fmla="*/ 17682 h 26319"/>
                    <a:gd name="connsiteX4" fmla="*/ 7642 w 17002"/>
                    <a:gd name="connsiteY4" fmla="*/ 26227 h 26319"/>
                    <a:gd name="connsiteX5" fmla="*/ 16951 w 17002"/>
                    <a:gd name="connsiteY5" fmla="*/ 15251 h 26319"/>
                    <a:gd name="connsiteX6" fmla="*/ 16395 w 17002"/>
                    <a:gd name="connsiteY6" fmla="*/ 11499 h 2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02" h="26319">
                      <a:moveTo>
                        <a:pt x="16325" y="11569"/>
                      </a:moveTo>
                      <a:cubicBezTo>
                        <a:pt x="16603" y="5316"/>
                        <a:pt x="15005" y="-519"/>
                        <a:pt x="7781" y="37"/>
                      </a:cubicBezTo>
                      <a:cubicBezTo>
                        <a:pt x="0" y="593"/>
                        <a:pt x="0" y="7540"/>
                        <a:pt x="0" y="13583"/>
                      </a:cubicBezTo>
                      <a:cubicBezTo>
                        <a:pt x="0" y="14973"/>
                        <a:pt x="556" y="16293"/>
                        <a:pt x="695" y="17682"/>
                      </a:cubicBezTo>
                      <a:cubicBezTo>
                        <a:pt x="1181" y="22128"/>
                        <a:pt x="2918" y="27061"/>
                        <a:pt x="7642" y="26227"/>
                      </a:cubicBezTo>
                      <a:cubicBezTo>
                        <a:pt x="12435" y="25463"/>
                        <a:pt x="17576" y="22406"/>
                        <a:pt x="16951" y="15251"/>
                      </a:cubicBezTo>
                      <a:cubicBezTo>
                        <a:pt x="16812" y="14278"/>
                        <a:pt x="16325" y="12889"/>
                        <a:pt x="16395" y="11499"/>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68" name="任意多边形: 形状 67"/>
                <p:cNvSpPr/>
                <p:nvPr/>
              </p:nvSpPr>
              <p:spPr>
                <a:xfrm>
                  <a:off x="-838610" y="-5802619"/>
                  <a:ext cx="16185" cy="28044"/>
                </a:xfrm>
                <a:custGeom>
                  <a:avLst/>
                  <a:gdLst>
                    <a:gd name="connsiteX0" fmla="*/ 7776 w 16185"/>
                    <a:gd name="connsiteY0" fmla="*/ 116 h 28044"/>
                    <a:gd name="connsiteX1" fmla="*/ 1385 w 16185"/>
                    <a:gd name="connsiteY1" fmla="*/ 4770 h 28044"/>
                    <a:gd name="connsiteX2" fmla="*/ 274 w 16185"/>
                    <a:gd name="connsiteY2" fmla="*/ 12968 h 28044"/>
                    <a:gd name="connsiteX3" fmla="*/ 1802 w 16185"/>
                    <a:gd name="connsiteY3" fmla="*/ 22972 h 28044"/>
                    <a:gd name="connsiteX4" fmla="*/ 8541 w 16185"/>
                    <a:gd name="connsiteY4" fmla="*/ 27835 h 28044"/>
                    <a:gd name="connsiteX5" fmla="*/ 16182 w 16185"/>
                    <a:gd name="connsiteY5" fmla="*/ 20193 h 28044"/>
                    <a:gd name="connsiteX6" fmla="*/ 13265 w 16185"/>
                    <a:gd name="connsiteY6" fmla="*/ 4006 h 28044"/>
                    <a:gd name="connsiteX7" fmla="*/ 7846 w 16185"/>
                    <a:gd name="connsiteY7" fmla="*/ 116 h 2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185" h="28044">
                      <a:moveTo>
                        <a:pt x="7776" y="116"/>
                      </a:moveTo>
                      <a:cubicBezTo>
                        <a:pt x="5206" y="741"/>
                        <a:pt x="2149" y="1644"/>
                        <a:pt x="1385" y="4770"/>
                      </a:cubicBezTo>
                      <a:cubicBezTo>
                        <a:pt x="690" y="7410"/>
                        <a:pt x="621" y="10259"/>
                        <a:pt x="274" y="12968"/>
                      </a:cubicBezTo>
                      <a:cubicBezTo>
                        <a:pt x="-74" y="16441"/>
                        <a:pt x="-491" y="19845"/>
                        <a:pt x="1802" y="22972"/>
                      </a:cubicBezTo>
                      <a:cubicBezTo>
                        <a:pt x="3608" y="25403"/>
                        <a:pt x="5692" y="28946"/>
                        <a:pt x="8541" y="27835"/>
                      </a:cubicBezTo>
                      <a:cubicBezTo>
                        <a:pt x="11736" y="26584"/>
                        <a:pt x="16321" y="24500"/>
                        <a:pt x="16182" y="20193"/>
                      </a:cubicBezTo>
                      <a:cubicBezTo>
                        <a:pt x="15974" y="14774"/>
                        <a:pt x="16182" y="9008"/>
                        <a:pt x="13265" y="4006"/>
                      </a:cubicBezTo>
                      <a:cubicBezTo>
                        <a:pt x="12084" y="1992"/>
                        <a:pt x="10694" y="-579"/>
                        <a:pt x="7846" y="116"/>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69" name="任意多边形: 形状 68"/>
                <p:cNvSpPr/>
                <p:nvPr/>
              </p:nvSpPr>
              <p:spPr>
                <a:xfrm>
                  <a:off x="-711901" y="-5758876"/>
                  <a:ext cx="76903" cy="24870"/>
                </a:xfrm>
                <a:custGeom>
                  <a:avLst/>
                  <a:gdLst>
                    <a:gd name="connsiteX0" fmla="*/ 76903 w 76903"/>
                    <a:gd name="connsiteY0" fmla="*/ 24870 h 24870"/>
                    <a:gd name="connsiteX1" fmla="*/ 0 w 76903"/>
                    <a:gd name="connsiteY1" fmla="*/ 0 h 24870"/>
                    <a:gd name="connsiteX2" fmla="*/ 76903 w 76903"/>
                    <a:gd name="connsiteY2" fmla="*/ 24870 h 24870"/>
                  </a:gdLst>
                  <a:ahLst/>
                  <a:cxnLst>
                    <a:cxn ang="0">
                      <a:pos x="connsiteX0" y="connsiteY0"/>
                    </a:cxn>
                    <a:cxn ang="0">
                      <a:pos x="connsiteX1" y="connsiteY1"/>
                    </a:cxn>
                    <a:cxn ang="0">
                      <a:pos x="connsiteX2" y="connsiteY2"/>
                    </a:cxn>
                  </a:cxnLst>
                  <a:rect l="l" t="t" r="r" b="b"/>
                  <a:pathLst>
                    <a:path w="76903" h="24870">
                      <a:moveTo>
                        <a:pt x="76903" y="24870"/>
                      </a:moveTo>
                      <a:cubicBezTo>
                        <a:pt x="51269" y="16603"/>
                        <a:pt x="25634" y="8267"/>
                        <a:pt x="0" y="0"/>
                      </a:cubicBezTo>
                      <a:cubicBezTo>
                        <a:pt x="23550" y="14311"/>
                        <a:pt x="49324" y="22300"/>
                        <a:pt x="76903" y="24870"/>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70" name="任意多边形: 形状 69"/>
                <p:cNvSpPr/>
                <p:nvPr/>
              </p:nvSpPr>
              <p:spPr>
                <a:xfrm>
                  <a:off x="-696200" y="-5772840"/>
                  <a:ext cx="64885" cy="24592"/>
                </a:xfrm>
                <a:custGeom>
                  <a:avLst/>
                  <a:gdLst>
                    <a:gd name="connsiteX0" fmla="*/ 0 w 64885"/>
                    <a:gd name="connsiteY0" fmla="*/ 0 h 24592"/>
                    <a:gd name="connsiteX1" fmla="*/ 64885 w 64885"/>
                    <a:gd name="connsiteY1" fmla="*/ 24592 h 24592"/>
                    <a:gd name="connsiteX2" fmla="*/ 0 w 64885"/>
                    <a:gd name="connsiteY2" fmla="*/ 0 h 24592"/>
                  </a:gdLst>
                  <a:ahLst/>
                  <a:cxnLst>
                    <a:cxn ang="0">
                      <a:pos x="connsiteX0" y="connsiteY0"/>
                    </a:cxn>
                    <a:cxn ang="0">
                      <a:pos x="connsiteX1" y="connsiteY1"/>
                    </a:cxn>
                    <a:cxn ang="0">
                      <a:pos x="connsiteX2" y="connsiteY2"/>
                    </a:cxn>
                  </a:cxnLst>
                  <a:rect l="l" t="t" r="r" b="b"/>
                  <a:pathLst>
                    <a:path w="64885" h="24592">
                      <a:moveTo>
                        <a:pt x="0" y="0"/>
                      </a:moveTo>
                      <a:cubicBezTo>
                        <a:pt x="19868" y="12991"/>
                        <a:pt x="41613" y="20841"/>
                        <a:pt x="64885" y="24592"/>
                      </a:cubicBezTo>
                      <a:cubicBezTo>
                        <a:pt x="43766" y="15075"/>
                        <a:pt x="22508" y="5766"/>
                        <a:pt x="0" y="0"/>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71" name="任意多边形: 形状 70"/>
                <p:cNvSpPr/>
                <p:nvPr/>
              </p:nvSpPr>
              <p:spPr>
                <a:xfrm>
                  <a:off x="-659590" y="-5798405"/>
                  <a:ext cx="53839" cy="16742"/>
                </a:xfrm>
                <a:custGeom>
                  <a:avLst/>
                  <a:gdLst>
                    <a:gd name="connsiteX0" fmla="*/ 53839 w 53839"/>
                    <a:gd name="connsiteY0" fmla="*/ 16742 h 16742"/>
                    <a:gd name="connsiteX1" fmla="*/ 0 w 53839"/>
                    <a:gd name="connsiteY1" fmla="*/ 0 h 16742"/>
                    <a:gd name="connsiteX2" fmla="*/ 53839 w 53839"/>
                    <a:gd name="connsiteY2" fmla="*/ 16742 h 16742"/>
                  </a:gdLst>
                  <a:ahLst/>
                  <a:cxnLst>
                    <a:cxn ang="0">
                      <a:pos x="connsiteX0" y="connsiteY0"/>
                    </a:cxn>
                    <a:cxn ang="0">
                      <a:pos x="connsiteX1" y="connsiteY1"/>
                    </a:cxn>
                    <a:cxn ang="0">
                      <a:pos x="connsiteX2" y="connsiteY2"/>
                    </a:cxn>
                  </a:cxnLst>
                  <a:rect l="l" t="t" r="r" b="b"/>
                  <a:pathLst>
                    <a:path w="53839" h="16742">
                      <a:moveTo>
                        <a:pt x="53839" y="16742"/>
                      </a:moveTo>
                      <a:cubicBezTo>
                        <a:pt x="36819" y="8059"/>
                        <a:pt x="18896" y="2362"/>
                        <a:pt x="0" y="0"/>
                      </a:cubicBezTo>
                      <a:cubicBezTo>
                        <a:pt x="16256" y="11254"/>
                        <a:pt x="34596" y="15492"/>
                        <a:pt x="53839" y="16742"/>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72" name="任意多边形: 形状 71"/>
                <p:cNvSpPr/>
                <p:nvPr/>
              </p:nvSpPr>
              <p:spPr>
                <a:xfrm>
                  <a:off x="-677305" y="-5784233"/>
                  <a:ext cx="58702" cy="17506"/>
                </a:xfrm>
                <a:custGeom>
                  <a:avLst/>
                  <a:gdLst>
                    <a:gd name="connsiteX0" fmla="*/ 0 w 58702"/>
                    <a:gd name="connsiteY0" fmla="*/ 0 h 17506"/>
                    <a:gd name="connsiteX1" fmla="*/ 58702 w 58702"/>
                    <a:gd name="connsiteY1" fmla="*/ 17506 h 17506"/>
                    <a:gd name="connsiteX2" fmla="*/ 0 w 58702"/>
                    <a:gd name="connsiteY2" fmla="*/ 0 h 17506"/>
                  </a:gdLst>
                  <a:ahLst/>
                  <a:cxnLst>
                    <a:cxn ang="0">
                      <a:pos x="connsiteX0" y="connsiteY0"/>
                    </a:cxn>
                    <a:cxn ang="0">
                      <a:pos x="connsiteX1" y="connsiteY1"/>
                    </a:cxn>
                    <a:cxn ang="0">
                      <a:pos x="connsiteX2" y="connsiteY2"/>
                    </a:cxn>
                  </a:cxnLst>
                  <a:rect l="l" t="t" r="r" b="b"/>
                  <a:pathLst>
                    <a:path w="58702" h="17506">
                      <a:moveTo>
                        <a:pt x="0" y="0"/>
                      </a:moveTo>
                      <a:cubicBezTo>
                        <a:pt x="18549" y="9240"/>
                        <a:pt x="37583" y="16812"/>
                        <a:pt x="58702" y="17506"/>
                      </a:cubicBezTo>
                      <a:cubicBezTo>
                        <a:pt x="40154" y="8267"/>
                        <a:pt x="20216" y="3612"/>
                        <a:pt x="0" y="0"/>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73" name="任意多边形: 形状 72"/>
                <p:cNvSpPr/>
                <p:nvPr/>
              </p:nvSpPr>
              <p:spPr>
                <a:xfrm>
                  <a:off x="-1204096" y="-5738869"/>
                  <a:ext cx="347" cy="208"/>
                </a:xfrm>
                <a:custGeom>
                  <a:avLst/>
                  <a:gdLst>
                    <a:gd name="connsiteX0" fmla="*/ 347 w 347"/>
                    <a:gd name="connsiteY0" fmla="*/ 0 h 208"/>
                    <a:gd name="connsiteX1" fmla="*/ 0 w 347"/>
                    <a:gd name="connsiteY1" fmla="*/ 0 h 208"/>
                    <a:gd name="connsiteX2" fmla="*/ 0 w 347"/>
                    <a:gd name="connsiteY2" fmla="*/ 0 h 208"/>
                    <a:gd name="connsiteX3" fmla="*/ 0 w 347"/>
                    <a:gd name="connsiteY3" fmla="*/ 0 h 208"/>
                    <a:gd name="connsiteX4" fmla="*/ 139 w 347"/>
                    <a:gd name="connsiteY4" fmla="*/ 208 h 208"/>
                    <a:gd name="connsiteX5" fmla="*/ 347 w 347"/>
                    <a:gd name="connsiteY5" fmla="*/ 0 h 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 h="208">
                      <a:moveTo>
                        <a:pt x="347" y="0"/>
                      </a:moveTo>
                      <a:cubicBezTo>
                        <a:pt x="347" y="0"/>
                        <a:pt x="69" y="0"/>
                        <a:pt x="0" y="0"/>
                      </a:cubicBezTo>
                      <a:lnTo>
                        <a:pt x="0" y="0"/>
                      </a:lnTo>
                      <a:cubicBezTo>
                        <a:pt x="0" y="0"/>
                        <a:pt x="0" y="0"/>
                        <a:pt x="0" y="0"/>
                      </a:cubicBezTo>
                      <a:cubicBezTo>
                        <a:pt x="0" y="69"/>
                        <a:pt x="139" y="139"/>
                        <a:pt x="139" y="208"/>
                      </a:cubicBezTo>
                      <a:cubicBezTo>
                        <a:pt x="139" y="139"/>
                        <a:pt x="278" y="69"/>
                        <a:pt x="347" y="0"/>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74" name="任意多边形: 形状 73"/>
                <p:cNvSpPr/>
                <p:nvPr/>
              </p:nvSpPr>
              <p:spPr>
                <a:xfrm>
                  <a:off x="-1203679" y="-5762697"/>
                  <a:ext cx="36054" cy="24133"/>
                </a:xfrm>
                <a:custGeom>
                  <a:avLst/>
                  <a:gdLst>
                    <a:gd name="connsiteX0" fmla="*/ 36055 w 36054"/>
                    <a:gd name="connsiteY0" fmla="*/ 0 h 24133"/>
                    <a:gd name="connsiteX1" fmla="*/ 0 w 36054"/>
                    <a:gd name="connsiteY1" fmla="*/ 23828 h 24133"/>
                    <a:gd name="connsiteX2" fmla="*/ 36055 w 36054"/>
                    <a:gd name="connsiteY2" fmla="*/ 0 h 24133"/>
                  </a:gdLst>
                  <a:ahLst/>
                  <a:cxnLst>
                    <a:cxn ang="0">
                      <a:pos x="connsiteX0" y="connsiteY0"/>
                    </a:cxn>
                    <a:cxn ang="0">
                      <a:pos x="connsiteX1" y="connsiteY1"/>
                    </a:cxn>
                    <a:cxn ang="0">
                      <a:pos x="connsiteX2" y="connsiteY2"/>
                    </a:cxn>
                  </a:cxnLst>
                  <a:rect l="l" t="t" r="r" b="b"/>
                  <a:pathLst>
                    <a:path w="36054" h="24133">
                      <a:moveTo>
                        <a:pt x="36055" y="0"/>
                      </a:moveTo>
                      <a:cubicBezTo>
                        <a:pt x="21466" y="5210"/>
                        <a:pt x="8962" y="11879"/>
                        <a:pt x="0" y="23828"/>
                      </a:cubicBezTo>
                      <a:cubicBezTo>
                        <a:pt x="11254" y="26121"/>
                        <a:pt x="28344" y="15214"/>
                        <a:pt x="36055" y="0"/>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75" name="任意多边形: 形状 74"/>
                <p:cNvSpPr/>
                <p:nvPr/>
              </p:nvSpPr>
              <p:spPr>
                <a:xfrm>
                  <a:off x="257484" y="-5818898"/>
                  <a:ext cx="764" cy="347"/>
                </a:xfrm>
                <a:custGeom>
                  <a:avLst/>
                  <a:gdLst>
                    <a:gd name="connsiteX0" fmla="*/ 0 w 764"/>
                    <a:gd name="connsiteY0" fmla="*/ 139 h 347"/>
                    <a:gd name="connsiteX1" fmla="*/ 139 w 764"/>
                    <a:gd name="connsiteY1" fmla="*/ 347 h 347"/>
                    <a:gd name="connsiteX2" fmla="*/ 764 w 764"/>
                    <a:gd name="connsiteY2" fmla="*/ 0 h 347"/>
                    <a:gd name="connsiteX3" fmla="*/ 0 w 764"/>
                    <a:gd name="connsiteY3" fmla="*/ 139 h 347"/>
                  </a:gdLst>
                  <a:ahLst/>
                  <a:cxnLst>
                    <a:cxn ang="0">
                      <a:pos x="connsiteX0" y="connsiteY0"/>
                    </a:cxn>
                    <a:cxn ang="0">
                      <a:pos x="connsiteX1" y="connsiteY1"/>
                    </a:cxn>
                    <a:cxn ang="0">
                      <a:pos x="connsiteX2" y="connsiteY2"/>
                    </a:cxn>
                    <a:cxn ang="0">
                      <a:pos x="connsiteX3" y="connsiteY3"/>
                    </a:cxn>
                  </a:cxnLst>
                  <a:rect l="l" t="t" r="r" b="b"/>
                  <a:pathLst>
                    <a:path w="764" h="347">
                      <a:moveTo>
                        <a:pt x="0" y="139"/>
                      </a:moveTo>
                      <a:lnTo>
                        <a:pt x="139" y="347"/>
                      </a:lnTo>
                      <a:cubicBezTo>
                        <a:pt x="139" y="347"/>
                        <a:pt x="556" y="139"/>
                        <a:pt x="764" y="0"/>
                      </a:cubicBezTo>
                      <a:cubicBezTo>
                        <a:pt x="486" y="0"/>
                        <a:pt x="208" y="70"/>
                        <a:pt x="0" y="139"/>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76" name="任意多边形: 形状 75"/>
                <p:cNvSpPr/>
                <p:nvPr/>
              </p:nvSpPr>
              <p:spPr>
                <a:xfrm>
                  <a:off x="258248" y="-5829944"/>
                  <a:ext cx="31956" cy="11115"/>
                </a:xfrm>
                <a:custGeom>
                  <a:avLst/>
                  <a:gdLst>
                    <a:gd name="connsiteX0" fmla="*/ 0 w 31956"/>
                    <a:gd name="connsiteY0" fmla="*/ 11115 h 11115"/>
                    <a:gd name="connsiteX1" fmla="*/ 31956 w 31956"/>
                    <a:gd name="connsiteY1" fmla="*/ 0 h 11115"/>
                    <a:gd name="connsiteX2" fmla="*/ 0 w 31956"/>
                    <a:gd name="connsiteY2" fmla="*/ 11115 h 11115"/>
                  </a:gdLst>
                  <a:ahLst/>
                  <a:cxnLst>
                    <a:cxn ang="0">
                      <a:pos x="connsiteX0" y="connsiteY0"/>
                    </a:cxn>
                    <a:cxn ang="0">
                      <a:pos x="connsiteX1" y="connsiteY1"/>
                    </a:cxn>
                    <a:cxn ang="0">
                      <a:pos x="connsiteX2" y="connsiteY2"/>
                    </a:cxn>
                  </a:cxnLst>
                  <a:rect l="l" t="t" r="r" b="b"/>
                  <a:pathLst>
                    <a:path w="31956" h="11115">
                      <a:moveTo>
                        <a:pt x="0" y="11115"/>
                      </a:moveTo>
                      <a:cubicBezTo>
                        <a:pt x="11671" y="10212"/>
                        <a:pt x="22022" y="5766"/>
                        <a:pt x="31956" y="0"/>
                      </a:cubicBezTo>
                      <a:cubicBezTo>
                        <a:pt x="20980" y="2640"/>
                        <a:pt x="9726" y="4654"/>
                        <a:pt x="0" y="11115"/>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77" name="任意多边形: 形状 76"/>
                <p:cNvSpPr/>
                <p:nvPr/>
              </p:nvSpPr>
              <p:spPr>
                <a:xfrm>
                  <a:off x="249564" y="-5832653"/>
                  <a:ext cx="6947" cy="3227"/>
                </a:xfrm>
                <a:custGeom>
                  <a:avLst/>
                  <a:gdLst>
                    <a:gd name="connsiteX0" fmla="*/ 6947 w 6947"/>
                    <a:gd name="connsiteY0" fmla="*/ 0 h 3227"/>
                    <a:gd name="connsiteX1" fmla="*/ 0 w 6947"/>
                    <a:gd name="connsiteY1" fmla="*/ 2987 h 3227"/>
                    <a:gd name="connsiteX2" fmla="*/ 6947 w 6947"/>
                    <a:gd name="connsiteY2" fmla="*/ 0 h 3227"/>
                  </a:gdLst>
                  <a:ahLst/>
                  <a:cxnLst>
                    <a:cxn ang="0">
                      <a:pos x="connsiteX0" y="connsiteY0"/>
                    </a:cxn>
                    <a:cxn ang="0">
                      <a:pos x="connsiteX1" y="connsiteY1"/>
                    </a:cxn>
                    <a:cxn ang="0">
                      <a:pos x="connsiteX2" y="connsiteY2"/>
                    </a:cxn>
                  </a:cxnLst>
                  <a:rect l="l" t="t" r="r" b="b"/>
                  <a:pathLst>
                    <a:path w="6947" h="3227">
                      <a:moveTo>
                        <a:pt x="6947" y="0"/>
                      </a:moveTo>
                      <a:cubicBezTo>
                        <a:pt x="4168" y="903"/>
                        <a:pt x="1598" y="764"/>
                        <a:pt x="0" y="2987"/>
                      </a:cubicBezTo>
                      <a:cubicBezTo>
                        <a:pt x="2570" y="3474"/>
                        <a:pt x="5071" y="3543"/>
                        <a:pt x="6947" y="0"/>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78" name="任意多边形: 形状 77"/>
                <p:cNvSpPr/>
                <p:nvPr/>
              </p:nvSpPr>
              <p:spPr>
                <a:xfrm>
                  <a:off x="248939" y="-5829666"/>
                  <a:ext cx="625" cy="347"/>
                </a:xfrm>
                <a:custGeom>
                  <a:avLst/>
                  <a:gdLst>
                    <a:gd name="connsiteX0" fmla="*/ 625 w 625"/>
                    <a:gd name="connsiteY0" fmla="*/ 0 h 347"/>
                    <a:gd name="connsiteX1" fmla="*/ 139 w 625"/>
                    <a:gd name="connsiteY1" fmla="*/ 0 h 347"/>
                    <a:gd name="connsiteX2" fmla="*/ 139 w 625"/>
                    <a:gd name="connsiteY2" fmla="*/ 0 h 347"/>
                    <a:gd name="connsiteX3" fmla="*/ 0 w 625"/>
                    <a:gd name="connsiteY3" fmla="*/ 347 h 347"/>
                    <a:gd name="connsiteX4" fmla="*/ 347 w 625"/>
                    <a:gd name="connsiteY4" fmla="*/ 278 h 347"/>
                    <a:gd name="connsiteX5" fmla="*/ 556 w 625"/>
                    <a:gd name="connsiteY5" fmla="*/ 70 h 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 h="347">
                      <a:moveTo>
                        <a:pt x="625" y="0"/>
                      </a:moveTo>
                      <a:cubicBezTo>
                        <a:pt x="625" y="0"/>
                        <a:pt x="347" y="0"/>
                        <a:pt x="139" y="0"/>
                      </a:cubicBezTo>
                      <a:lnTo>
                        <a:pt x="139" y="0"/>
                      </a:lnTo>
                      <a:cubicBezTo>
                        <a:pt x="139" y="0"/>
                        <a:pt x="69" y="278"/>
                        <a:pt x="0" y="347"/>
                      </a:cubicBezTo>
                      <a:cubicBezTo>
                        <a:pt x="139" y="347"/>
                        <a:pt x="208" y="347"/>
                        <a:pt x="347" y="278"/>
                      </a:cubicBezTo>
                      <a:cubicBezTo>
                        <a:pt x="347" y="209"/>
                        <a:pt x="486" y="139"/>
                        <a:pt x="556" y="70"/>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79" name="任意多边形: 形状 78"/>
                <p:cNvSpPr/>
                <p:nvPr/>
              </p:nvSpPr>
              <p:spPr>
                <a:xfrm>
                  <a:off x="-1277457" y="-5679264"/>
                  <a:ext cx="76417" cy="31331"/>
                </a:xfrm>
                <a:custGeom>
                  <a:avLst/>
                  <a:gdLst>
                    <a:gd name="connsiteX0" fmla="*/ 68636 w 76417"/>
                    <a:gd name="connsiteY0" fmla="*/ 1251 h 31331"/>
                    <a:gd name="connsiteX1" fmla="*/ 0 w 76417"/>
                    <a:gd name="connsiteY1" fmla="*/ 31331 h 31331"/>
                    <a:gd name="connsiteX2" fmla="*/ 76417 w 76417"/>
                    <a:gd name="connsiteY2" fmla="*/ 625 h 31331"/>
                    <a:gd name="connsiteX3" fmla="*/ 68636 w 76417"/>
                    <a:gd name="connsiteY3" fmla="*/ 1251 h 31331"/>
                  </a:gdLst>
                  <a:ahLst/>
                  <a:cxnLst>
                    <a:cxn ang="0">
                      <a:pos x="connsiteX0" y="connsiteY0"/>
                    </a:cxn>
                    <a:cxn ang="0">
                      <a:pos x="connsiteX1" y="connsiteY1"/>
                    </a:cxn>
                    <a:cxn ang="0">
                      <a:pos x="connsiteX2" y="connsiteY2"/>
                    </a:cxn>
                    <a:cxn ang="0">
                      <a:pos x="connsiteX3" y="connsiteY3"/>
                    </a:cxn>
                  </a:cxnLst>
                  <a:rect l="l" t="t" r="r" b="b"/>
                  <a:pathLst>
                    <a:path w="76417" h="31331">
                      <a:moveTo>
                        <a:pt x="68636" y="1251"/>
                      </a:moveTo>
                      <a:cubicBezTo>
                        <a:pt x="45294" y="8892"/>
                        <a:pt x="22786" y="18479"/>
                        <a:pt x="0" y="31331"/>
                      </a:cubicBezTo>
                      <a:cubicBezTo>
                        <a:pt x="29664" y="29803"/>
                        <a:pt x="53284" y="16604"/>
                        <a:pt x="76417" y="625"/>
                      </a:cubicBezTo>
                      <a:cubicBezTo>
                        <a:pt x="73083" y="-764"/>
                        <a:pt x="70929" y="487"/>
                        <a:pt x="68636" y="1251"/>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80" name="任意多边形: 形状 79"/>
                <p:cNvSpPr/>
                <p:nvPr/>
              </p:nvSpPr>
              <p:spPr>
                <a:xfrm>
                  <a:off x="396931" y="-6375844"/>
                  <a:ext cx="13762" cy="17239"/>
                </a:xfrm>
                <a:custGeom>
                  <a:avLst/>
                  <a:gdLst>
                    <a:gd name="connsiteX0" fmla="*/ 3731 w 13762"/>
                    <a:gd name="connsiteY0" fmla="*/ 17232 h 17239"/>
                    <a:gd name="connsiteX1" fmla="*/ 13596 w 13762"/>
                    <a:gd name="connsiteY1" fmla="*/ 7368 h 17239"/>
                    <a:gd name="connsiteX2" fmla="*/ 8455 w 13762"/>
                    <a:gd name="connsiteY2" fmla="*/ 4 h 17239"/>
                    <a:gd name="connsiteX3" fmla="*/ 257 w 13762"/>
                    <a:gd name="connsiteY3" fmla="*/ 9660 h 17239"/>
                    <a:gd name="connsiteX4" fmla="*/ 3731 w 13762"/>
                    <a:gd name="connsiteY4" fmla="*/ 17232 h 17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62" h="17239">
                      <a:moveTo>
                        <a:pt x="3731" y="17232"/>
                      </a:moveTo>
                      <a:cubicBezTo>
                        <a:pt x="10192" y="17441"/>
                        <a:pt x="12623" y="12717"/>
                        <a:pt x="13596" y="7368"/>
                      </a:cubicBezTo>
                      <a:cubicBezTo>
                        <a:pt x="14360" y="3477"/>
                        <a:pt x="12484" y="-135"/>
                        <a:pt x="8455" y="4"/>
                      </a:cubicBezTo>
                      <a:cubicBezTo>
                        <a:pt x="2480" y="143"/>
                        <a:pt x="1369" y="5492"/>
                        <a:pt x="257" y="9660"/>
                      </a:cubicBezTo>
                      <a:cubicBezTo>
                        <a:pt x="-21" y="13273"/>
                        <a:pt x="-924" y="17094"/>
                        <a:pt x="3731" y="17232"/>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81" name="任意多边形: 形状 80"/>
                <p:cNvSpPr/>
                <p:nvPr/>
              </p:nvSpPr>
              <p:spPr>
                <a:xfrm>
                  <a:off x="417466" y="-6392178"/>
                  <a:ext cx="10913" cy="12586"/>
                </a:xfrm>
                <a:custGeom>
                  <a:avLst/>
                  <a:gdLst>
                    <a:gd name="connsiteX0" fmla="*/ 3550 w 10913"/>
                    <a:gd name="connsiteY0" fmla="*/ 12517 h 12586"/>
                    <a:gd name="connsiteX1" fmla="*/ 10914 w 10913"/>
                    <a:gd name="connsiteY1" fmla="*/ 6334 h 12586"/>
                    <a:gd name="connsiteX2" fmla="*/ 6815 w 10913"/>
                    <a:gd name="connsiteY2" fmla="*/ 82 h 12586"/>
                    <a:gd name="connsiteX3" fmla="*/ 146 w 10913"/>
                    <a:gd name="connsiteY3" fmla="*/ 6264 h 12586"/>
                    <a:gd name="connsiteX4" fmla="*/ 3619 w 10913"/>
                    <a:gd name="connsiteY4" fmla="*/ 12586 h 12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13" h="12586">
                      <a:moveTo>
                        <a:pt x="3550" y="12517"/>
                      </a:moveTo>
                      <a:cubicBezTo>
                        <a:pt x="7371" y="12795"/>
                        <a:pt x="9524" y="9807"/>
                        <a:pt x="10914" y="6334"/>
                      </a:cubicBezTo>
                      <a:cubicBezTo>
                        <a:pt x="10914" y="3416"/>
                        <a:pt x="9594" y="498"/>
                        <a:pt x="6815" y="82"/>
                      </a:cubicBezTo>
                      <a:cubicBezTo>
                        <a:pt x="2786" y="-544"/>
                        <a:pt x="702" y="2513"/>
                        <a:pt x="146" y="6264"/>
                      </a:cubicBezTo>
                      <a:cubicBezTo>
                        <a:pt x="-340" y="9113"/>
                        <a:pt x="285" y="12378"/>
                        <a:pt x="3619" y="12586"/>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82" name="任意多边形: 形状 81"/>
                <p:cNvSpPr/>
                <p:nvPr/>
              </p:nvSpPr>
              <p:spPr>
                <a:xfrm>
                  <a:off x="423656" y="-5977221"/>
                  <a:ext cx="23897" cy="17020"/>
                </a:xfrm>
                <a:custGeom>
                  <a:avLst/>
                  <a:gdLst>
                    <a:gd name="connsiteX0" fmla="*/ 0 w 23897"/>
                    <a:gd name="connsiteY0" fmla="*/ 17020 h 17020"/>
                    <a:gd name="connsiteX1" fmla="*/ 23898 w 23897"/>
                    <a:gd name="connsiteY1" fmla="*/ 0 h 17020"/>
                    <a:gd name="connsiteX2" fmla="*/ 0 w 23897"/>
                    <a:gd name="connsiteY2" fmla="*/ 17020 h 17020"/>
                  </a:gdLst>
                  <a:ahLst/>
                  <a:cxnLst>
                    <a:cxn ang="0">
                      <a:pos x="connsiteX0" y="connsiteY0"/>
                    </a:cxn>
                    <a:cxn ang="0">
                      <a:pos x="connsiteX1" y="connsiteY1"/>
                    </a:cxn>
                    <a:cxn ang="0">
                      <a:pos x="connsiteX2" y="connsiteY2"/>
                    </a:cxn>
                  </a:cxnLst>
                  <a:rect l="l" t="t" r="r" b="b"/>
                  <a:pathLst>
                    <a:path w="23897" h="17020">
                      <a:moveTo>
                        <a:pt x="0" y="17020"/>
                      </a:moveTo>
                      <a:cubicBezTo>
                        <a:pt x="7989" y="11324"/>
                        <a:pt x="15978" y="5696"/>
                        <a:pt x="23898" y="0"/>
                      </a:cubicBezTo>
                      <a:cubicBezTo>
                        <a:pt x="12227" y="69"/>
                        <a:pt x="7225" y="10282"/>
                        <a:pt x="0" y="17020"/>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83" name="任意多边形: 形状 82"/>
                <p:cNvSpPr/>
                <p:nvPr/>
              </p:nvSpPr>
              <p:spPr>
                <a:xfrm>
                  <a:off x="414208" y="-5990281"/>
                  <a:ext cx="18757" cy="14380"/>
                </a:xfrm>
                <a:custGeom>
                  <a:avLst/>
                  <a:gdLst>
                    <a:gd name="connsiteX0" fmla="*/ 0 w 18757"/>
                    <a:gd name="connsiteY0" fmla="*/ 14380 h 14380"/>
                    <a:gd name="connsiteX1" fmla="*/ 18757 w 18757"/>
                    <a:gd name="connsiteY1" fmla="*/ 0 h 14380"/>
                    <a:gd name="connsiteX2" fmla="*/ 0 w 18757"/>
                    <a:gd name="connsiteY2" fmla="*/ 14380 h 14380"/>
                  </a:gdLst>
                  <a:ahLst/>
                  <a:cxnLst>
                    <a:cxn ang="0">
                      <a:pos x="connsiteX0" y="connsiteY0"/>
                    </a:cxn>
                    <a:cxn ang="0">
                      <a:pos x="connsiteX1" y="connsiteY1"/>
                    </a:cxn>
                    <a:cxn ang="0">
                      <a:pos x="connsiteX2" y="connsiteY2"/>
                    </a:cxn>
                  </a:cxnLst>
                  <a:rect l="l" t="t" r="r" b="b"/>
                  <a:pathLst>
                    <a:path w="18757" h="14380">
                      <a:moveTo>
                        <a:pt x="0" y="14380"/>
                      </a:moveTo>
                      <a:cubicBezTo>
                        <a:pt x="6252" y="9587"/>
                        <a:pt x="12505" y="4793"/>
                        <a:pt x="18757" y="0"/>
                      </a:cubicBezTo>
                      <a:cubicBezTo>
                        <a:pt x="9795" y="1320"/>
                        <a:pt x="5141" y="8128"/>
                        <a:pt x="0" y="14380"/>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84" name="任意多边形: 形状 83"/>
                <p:cNvSpPr/>
                <p:nvPr/>
              </p:nvSpPr>
              <p:spPr>
                <a:xfrm>
                  <a:off x="432826" y="-6001466"/>
                  <a:ext cx="694" cy="277"/>
                </a:xfrm>
                <a:custGeom>
                  <a:avLst/>
                  <a:gdLst>
                    <a:gd name="connsiteX0" fmla="*/ 70 w 694"/>
                    <a:gd name="connsiteY0" fmla="*/ 208 h 277"/>
                    <a:gd name="connsiteX1" fmla="*/ 695 w 694"/>
                    <a:gd name="connsiteY1" fmla="*/ 208 h 277"/>
                    <a:gd name="connsiteX2" fmla="*/ 695 w 694"/>
                    <a:gd name="connsiteY2" fmla="*/ 208 h 277"/>
                    <a:gd name="connsiteX3" fmla="*/ 556 w 694"/>
                    <a:gd name="connsiteY3" fmla="*/ 0 h 277"/>
                    <a:gd name="connsiteX4" fmla="*/ 486 w 694"/>
                    <a:gd name="connsiteY4" fmla="*/ 0 h 277"/>
                    <a:gd name="connsiteX5" fmla="*/ 0 w 694"/>
                    <a:gd name="connsiteY5" fmla="*/ 278 h 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 h="277">
                      <a:moveTo>
                        <a:pt x="70" y="208"/>
                      </a:moveTo>
                      <a:cubicBezTo>
                        <a:pt x="70" y="208"/>
                        <a:pt x="486" y="208"/>
                        <a:pt x="695" y="208"/>
                      </a:cubicBezTo>
                      <a:lnTo>
                        <a:pt x="695" y="208"/>
                      </a:lnTo>
                      <a:cubicBezTo>
                        <a:pt x="695" y="208"/>
                        <a:pt x="625" y="70"/>
                        <a:pt x="556" y="0"/>
                      </a:cubicBezTo>
                      <a:cubicBezTo>
                        <a:pt x="556" y="0"/>
                        <a:pt x="556" y="0"/>
                        <a:pt x="486" y="0"/>
                      </a:cubicBezTo>
                      <a:cubicBezTo>
                        <a:pt x="347" y="139"/>
                        <a:pt x="208" y="208"/>
                        <a:pt x="0" y="278"/>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85" name="任意多边形: 形状 84"/>
                <p:cNvSpPr/>
                <p:nvPr/>
              </p:nvSpPr>
              <p:spPr>
                <a:xfrm>
                  <a:off x="414973" y="-6001188"/>
                  <a:ext cx="17923" cy="12643"/>
                </a:xfrm>
                <a:custGeom>
                  <a:avLst/>
                  <a:gdLst>
                    <a:gd name="connsiteX0" fmla="*/ 0 w 17923"/>
                    <a:gd name="connsiteY0" fmla="*/ 12644 h 12643"/>
                    <a:gd name="connsiteX1" fmla="*/ 17923 w 17923"/>
                    <a:gd name="connsiteY1" fmla="*/ 0 h 12643"/>
                    <a:gd name="connsiteX2" fmla="*/ 0 w 17923"/>
                    <a:gd name="connsiteY2" fmla="*/ 12644 h 12643"/>
                  </a:gdLst>
                  <a:ahLst/>
                  <a:cxnLst>
                    <a:cxn ang="0">
                      <a:pos x="connsiteX0" y="connsiteY0"/>
                    </a:cxn>
                    <a:cxn ang="0">
                      <a:pos x="connsiteX1" y="connsiteY1"/>
                    </a:cxn>
                    <a:cxn ang="0">
                      <a:pos x="connsiteX2" y="connsiteY2"/>
                    </a:cxn>
                  </a:cxnLst>
                  <a:rect l="l" t="t" r="r" b="b"/>
                  <a:pathLst>
                    <a:path w="17923" h="12643">
                      <a:moveTo>
                        <a:pt x="0" y="12644"/>
                      </a:moveTo>
                      <a:cubicBezTo>
                        <a:pt x="5974" y="8406"/>
                        <a:pt x="11949" y="4238"/>
                        <a:pt x="17923" y="0"/>
                      </a:cubicBezTo>
                      <a:cubicBezTo>
                        <a:pt x="9239" y="0"/>
                        <a:pt x="4585" y="6322"/>
                        <a:pt x="0" y="12644"/>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sp>
              <p:nvSpPr>
                <p:cNvPr id="86" name="任意多边形: 形状 85"/>
                <p:cNvSpPr/>
                <p:nvPr/>
              </p:nvSpPr>
              <p:spPr>
                <a:xfrm>
                  <a:off x="441093" y="-5953115"/>
                  <a:ext cx="8961" cy="8753"/>
                </a:xfrm>
                <a:custGeom>
                  <a:avLst/>
                  <a:gdLst>
                    <a:gd name="connsiteX0" fmla="*/ 8962 w 8961"/>
                    <a:gd name="connsiteY0" fmla="*/ 0 h 8753"/>
                    <a:gd name="connsiteX1" fmla="*/ 0 w 8961"/>
                    <a:gd name="connsiteY1" fmla="*/ 8753 h 8753"/>
                    <a:gd name="connsiteX2" fmla="*/ 8962 w 8961"/>
                    <a:gd name="connsiteY2" fmla="*/ 0 h 8753"/>
                  </a:gdLst>
                  <a:ahLst/>
                  <a:cxnLst>
                    <a:cxn ang="0">
                      <a:pos x="connsiteX0" y="connsiteY0"/>
                    </a:cxn>
                    <a:cxn ang="0">
                      <a:pos x="connsiteX1" y="connsiteY1"/>
                    </a:cxn>
                    <a:cxn ang="0">
                      <a:pos x="connsiteX2" y="connsiteY2"/>
                    </a:cxn>
                  </a:cxnLst>
                  <a:rect l="l" t="t" r="r" b="b"/>
                  <a:pathLst>
                    <a:path w="8961" h="8753">
                      <a:moveTo>
                        <a:pt x="8962" y="0"/>
                      </a:moveTo>
                      <a:cubicBezTo>
                        <a:pt x="5766" y="2293"/>
                        <a:pt x="1320" y="3335"/>
                        <a:pt x="0" y="8753"/>
                      </a:cubicBezTo>
                      <a:cubicBezTo>
                        <a:pt x="3890" y="5974"/>
                        <a:pt x="7503" y="4238"/>
                        <a:pt x="8962" y="0"/>
                      </a:cubicBezTo>
                      <a:close/>
                    </a:path>
                  </a:pathLst>
                </a:custGeom>
                <a:solidFill>
                  <a:srgbClr val="441313"/>
                </a:solidFill>
                <a:ln w="0" cap="flat">
                  <a:noFill/>
                  <a:prstDash val="solid"/>
                  <a:miter/>
                </a:ln>
              </p:spPr>
              <p:txBody>
                <a:bodyPr rtlCol="0" anchor="ctr"/>
                <a:lstStyle/>
                <a:p>
                  <a:endParaRPr lang="zh-CN" altLang="en-US">
                    <a:latin typeface="Times New Roman" panose="02020503050405090304" pitchFamily="18" charset="0"/>
                    <a:cs typeface="Times New Roman" panose="02020503050405090304" pitchFamily="18" charset="0"/>
                  </a:endParaRPr>
                </a:p>
              </p:txBody>
            </p:sp>
          </p:gr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08403" y="135090"/>
            <a:ext cx="10811329" cy="511628"/>
          </a:xfrm>
        </p:spPr>
        <p:txBody>
          <a:bodyPr>
            <a:normAutofit fontScale="90000"/>
          </a:bodyPr>
          <a:lstStyle/>
          <a:p>
            <a:r>
              <a:rPr lang="en-US" altLang="zh-CN" dirty="0">
                <a:latin typeface="Times New Roman" panose="02020503050405090304" pitchFamily="18" charset="0"/>
                <a:ea typeface="Yu Gothic" panose="020B0400000000000000" pitchFamily="34" charset="-128"/>
                <a:cs typeface="Times New Roman" panose="02020503050405090304" pitchFamily="18" charset="0"/>
                <a:sym typeface="+mn-ea"/>
              </a:rPr>
              <a:t>Indonesian</a:t>
            </a:r>
            <a:r>
              <a:rPr lang="en-US" altLang="zh-CN" sz="2800" dirty="0">
                <a:latin typeface="Times New Roman" panose="02020503050405090304" pitchFamily="18" charset="0"/>
                <a:ea typeface="Yu Gothic" panose="020B0400000000000000" pitchFamily="34" charset="-128"/>
                <a:cs typeface="Times New Roman" panose="02020503050405090304" pitchFamily="18" charset="0"/>
              </a:rPr>
              <a:t> Presidents Group</a:t>
            </a:r>
            <a:r>
              <a:rPr lang="zh-CN" altLang="en-US" sz="2800" dirty="0">
                <a:latin typeface="Times New Roman" panose="02020503050405090304" pitchFamily="18" charset="0"/>
                <a:ea typeface="Yu Gothic" panose="020B0400000000000000" pitchFamily="34" charset="-128"/>
                <a:cs typeface="Times New Roman" panose="02020503050405090304" pitchFamily="18" charset="0"/>
              </a:rPr>
              <a:t> </a:t>
            </a:r>
            <a:r>
              <a:rPr kumimoji="0" lang="en-US" altLang="zh-CN" sz="2800" b="0" i="0" u="none" strike="noStrike" kern="1200" cap="none" spc="0" normalizeH="0" baseline="0" noProof="0" dirty="0">
                <a:ln>
                  <a:noFill/>
                </a:ln>
                <a:effectLst/>
                <a:uLnTx/>
                <a:uFillTx/>
                <a:latin typeface="Times New Roman" panose="02020503050405090304" pitchFamily="18" charset="0"/>
                <a:ea typeface="Yu Gothic" panose="020B0400000000000000" pitchFamily="34" charset="-128"/>
                <a:cs typeface="Times New Roman" panose="02020503050405090304" pitchFamily="18" charset="0"/>
              </a:rPr>
              <a:t>· </a:t>
            </a:r>
            <a:r>
              <a:rPr lang="en-US" altLang="zh-CN" sz="2800" i="1" dirty="0">
                <a:latin typeface="Times New Roman" panose="02020503050405090304" pitchFamily="18" charset="0"/>
                <a:ea typeface="Yu Gothic" panose="020B0400000000000000" pitchFamily="34" charset="-128"/>
                <a:cs typeface="Times New Roman" panose="02020503050405090304" pitchFamily="18" charset="0"/>
              </a:rPr>
              <a:t>Study Tour in Chongqing</a:t>
            </a:r>
            <a:endParaRPr lang="en-US" i="1" dirty="0">
              <a:latin typeface="Times New Roman" panose="02020503050405090304" pitchFamily="18" charset="0"/>
              <a:cs typeface="Times New Roman" panose="02020503050405090304" pitchFamily="18" charset="0"/>
            </a:endParaRPr>
          </a:p>
        </p:txBody>
      </p:sp>
      <p:sp>
        <p:nvSpPr>
          <p:cNvPr id="20" name="textbox 10"/>
          <p:cNvSpPr/>
          <p:nvPr/>
        </p:nvSpPr>
        <p:spPr>
          <a:xfrm>
            <a:off x="510540" y="1240155"/>
            <a:ext cx="5800090" cy="5224780"/>
          </a:xfrm>
          <a:prstGeom prst="rect">
            <a:avLst/>
          </a:prstGeom>
        </p:spPr>
        <p:txBody>
          <a:bodyPr vert="horz" wrap="square" lIns="0" tIns="0" rIns="0" bIns="0"/>
          <a:lstStyle/>
          <a:p>
            <a:pPr algn="just" eaLnBrk="0">
              <a:lnSpc>
                <a:spcPct val="150000"/>
              </a:lnSpc>
            </a:pPr>
            <a:r>
              <a:rPr sz="1600" dirty="0">
                <a:latin typeface="Times New Roman Regular" panose="02020503050405090304" charset="0"/>
                <a:cs typeface="Times New Roman Regular" panose="02020503050405090304" charset="0"/>
              </a:rPr>
              <a:t>China and Indonesia have a long history of friendly exchanges, and the ancient Maritime Silk Road once closely linked the two sides.</a:t>
            </a:r>
            <a:r>
              <a:rPr lang="en-US" sz="1600" dirty="0">
                <a:latin typeface="Times New Roman Regular" panose="02020503050405090304" charset="0"/>
                <a:cs typeface="Times New Roman Regular" panose="02020503050405090304" charset="0"/>
              </a:rPr>
              <a:t> </a:t>
            </a:r>
            <a:r>
              <a:rPr sz="1600" dirty="0">
                <a:latin typeface="Times New Roman Regular" panose="02020503050405090304" charset="0"/>
                <a:cs typeface="Times New Roman Regular" panose="02020503050405090304" charset="0"/>
              </a:rPr>
              <a:t>The comprehensive strategic partnership between the two countries continues to deepen, and the cooperation and mutual support between the two countries under the multilateral framework have promoted prosperity and development in the region.</a:t>
            </a:r>
            <a:r>
              <a:rPr lang="en-US" sz="1600" dirty="0">
                <a:latin typeface="Times New Roman Regular" panose="02020503050405090304" charset="0"/>
                <a:cs typeface="Times New Roman Regular" panose="02020503050405090304" charset="0"/>
              </a:rPr>
              <a:t> In recent years, the two countries have had frequent high-level exchanges, with leaders of the two countries visiting each other many times and meeting each other many times in different international occasions. Both sides agreed that the Chinese civilization's "good neighborliness" and "harmony in diversity" ideas and Indonesia's "mutual assistance and cooperation" and "different paths leading to the same goal" cultural concepts have been integrated and interconnected, strengthening the spirit of jointly building a China-Indonesia community with a shared future.</a:t>
            </a:r>
          </a:p>
        </p:txBody>
      </p:sp>
      <p:sp>
        <p:nvSpPr>
          <p:cNvPr id="21" name="文本框 20"/>
          <p:cNvSpPr txBox="1"/>
          <p:nvPr/>
        </p:nvSpPr>
        <p:spPr>
          <a:xfrm>
            <a:off x="263070" y="727249"/>
            <a:ext cx="2303836" cy="461665"/>
          </a:xfrm>
          <a:prstGeom prst="rect">
            <a:avLst/>
          </a:prstGeom>
          <a:noFill/>
        </p:spPr>
        <p:txBody>
          <a:bodyPr wrap="none" rtlCol="0">
            <a:spAutoFit/>
          </a:bodyPr>
          <a:lstStyle/>
          <a:p>
            <a:r>
              <a:rPr lang="en-US" altLang="zh-CN" sz="2400" dirty="0">
                <a:solidFill>
                  <a:srgbClr val="8A0000"/>
                </a:solidFill>
                <a:latin typeface="Times New Roman" panose="02020503050405090304" pitchFamily="18" charset="0"/>
                <a:ea typeface="方正细黑一简体" panose="03000509000000000000" pitchFamily="65" charset="-122"/>
                <a:cs typeface="Times New Roman" panose="02020503050405090304" pitchFamily="18" charset="0"/>
              </a:rPr>
              <a:t>【Background】</a:t>
            </a:r>
            <a:endParaRPr kumimoji="1" lang="zh-CN" altLang="en-US" sz="2400" dirty="0">
              <a:solidFill>
                <a:srgbClr val="8A0000"/>
              </a:solidFill>
              <a:latin typeface="Times New Roman" panose="02020503050405090304" pitchFamily="18" charset="0"/>
              <a:cs typeface="Times New Roman" panose="02020503050405090304" pitchFamily="18" charset="0"/>
            </a:endParaRPr>
          </a:p>
        </p:txBody>
      </p:sp>
      <p:pic>
        <p:nvPicPr>
          <p:cNvPr id="3" name="图片 2"/>
          <p:cNvPicPr>
            <a:picLocks noChangeAspect="1"/>
          </p:cNvPicPr>
          <p:nvPr/>
        </p:nvPicPr>
        <p:blipFill>
          <a:blip r:embed="rId2"/>
          <a:stretch>
            <a:fillRect/>
          </a:stretch>
        </p:blipFill>
        <p:spPr>
          <a:xfrm>
            <a:off x="6617970" y="1047750"/>
            <a:ext cx="5074920" cy="3648710"/>
          </a:xfrm>
          <a:prstGeom prst="rect">
            <a:avLst/>
          </a:prstGeom>
        </p:spPr>
      </p:pic>
      <p:sp>
        <p:nvSpPr>
          <p:cNvPr id="4" name="文本框 3"/>
          <p:cNvSpPr txBox="1"/>
          <p:nvPr/>
        </p:nvSpPr>
        <p:spPr>
          <a:xfrm>
            <a:off x="6617335" y="4744085"/>
            <a:ext cx="5074920" cy="1938020"/>
          </a:xfrm>
          <a:prstGeom prst="rect">
            <a:avLst/>
          </a:prstGeom>
          <a:noFill/>
        </p:spPr>
        <p:txBody>
          <a:bodyPr wrap="square" rtlCol="0">
            <a:spAutoFit/>
          </a:bodyPr>
          <a:lstStyle/>
          <a:p>
            <a:pPr algn="just" eaLnBrk="0">
              <a:lnSpc>
                <a:spcPct val="150000"/>
              </a:lnSpc>
              <a:buClrTx/>
              <a:buSzTx/>
              <a:buFontTx/>
            </a:pPr>
            <a:r>
              <a:rPr lang="en-US" sz="1600" dirty="0">
                <a:latin typeface="Times New Roman Regular" panose="02020503050405090304" charset="0"/>
                <a:cs typeface="Times New Roman Regular" panose="02020503050405090304" charset="0"/>
              </a:rPr>
              <a:t>The exchange potential between the two countries in the fields of tourism, education, youth, science and technology, sports and so on is constantly being released, and cultural exchanges have become a new driving force for the development of bilateral relations.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22283" y="130630"/>
            <a:ext cx="10858500" cy="461666"/>
          </a:xfrm>
        </p:spPr>
        <p:txBody>
          <a:bodyPr>
            <a:normAutofit fontScale="90000"/>
          </a:bodyPr>
          <a:lstStyle/>
          <a:p>
            <a:r>
              <a:rPr lang="en-US" altLang="zh-CN" dirty="0">
                <a:latin typeface="Times New Roman" panose="02020503050405090304" pitchFamily="18" charset="0"/>
                <a:ea typeface="Yu Gothic" panose="020B0400000000000000" pitchFamily="34" charset="-128"/>
                <a:cs typeface="Times New Roman" panose="02020503050405090304" pitchFamily="18" charset="0"/>
                <a:sym typeface="+mn-ea"/>
              </a:rPr>
              <a:t>Indonesian</a:t>
            </a:r>
            <a:r>
              <a:rPr lang="en-US" altLang="zh-CN" sz="2800" dirty="0">
                <a:latin typeface="Times New Roman" panose="02020503050405090304" pitchFamily="18" charset="0"/>
                <a:ea typeface="Yu Gothic" panose="020B0400000000000000" pitchFamily="34" charset="-128"/>
                <a:cs typeface="Times New Roman" panose="02020503050405090304" pitchFamily="18" charset="0"/>
              </a:rPr>
              <a:t> Presidents Group</a:t>
            </a:r>
            <a:r>
              <a:rPr lang="zh-CN" altLang="en-US" sz="2800" dirty="0">
                <a:latin typeface="Times New Roman" panose="02020503050405090304" pitchFamily="18" charset="0"/>
                <a:ea typeface="Yu Gothic" panose="020B0400000000000000" pitchFamily="34" charset="-128"/>
                <a:cs typeface="Times New Roman" panose="02020503050405090304" pitchFamily="18" charset="0"/>
              </a:rPr>
              <a:t> </a:t>
            </a:r>
            <a:r>
              <a:rPr kumimoji="0" lang="en-US" altLang="zh-CN" sz="2800" b="0" i="0" u="none" strike="noStrike" kern="1200" cap="none" spc="0" normalizeH="0" baseline="0" noProof="0" dirty="0">
                <a:ln>
                  <a:noFill/>
                </a:ln>
                <a:effectLst/>
                <a:uLnTx/>
                <a:uFillTx/>
                <a:latin typeface="Times New Roman" panose="02020503050405090304" pitchFamily="18" charset="0"/>
                <a:ea typeface="Yu Gothic" panose="020B0400000000000000" pitchFamily="34" charset="-128"/>
                <a:cs typeface="Times New Roman" panose="02020503050405090304" pitchFamily="18" charset="0"/>
              </a:rPr>
              <a:t>· </a:t>
            </a:r>
            <a:r>
              <a:rPr lang="en-US" altLang="zh-CN" sz="2800" i="1" dirty="0">
                <a:latin typeface="Times New Roman" panose="02020503050405090304" pitchFamily="18" charset="0"/>
                <a:ea typeface="Yu Gothic" panose="020B0400000000000000" pitchFamily="34" charset="-128"/>
                <a:cs typeface="Times New Roman" panose="02020503050405090304" pitchFamily="18" charset="0"/>
              </a:rPr>
              <a:t>Study Tour in Chongqing</a:t>
            </a:r>
            <a:endParaRPr lang="en-US" i="1" dirty="0">
              <a:latin typeface="Times New Roman" panose="02020503050405090304" pitchFamily="18" charset="0"/>
              <a:cs typeface="Times New Roman" panose="02020503050405090304" pitchFamily="18" charset="0"/>
            </a:endParaRPr>
          </a:p>
        </p:txBody>
      </p:sp>
      <p:sp>
        <p:nvSpPr>
          <p:cNvPr id="20" name="textbox 10"/>
          <p:cNvSpPr/>
          <p:nvPr/>
        </p:nvSpPr>
        <p:spPr>
          <a:xfrm>
            <a:off x="337637" y="1779636"/>
            <a:ext cx="5854700" cy="4540250"/>
          </a:xfrm>
          <a:prstGeom prst="rect">
            <a:avLst/>
          </a:prstGeom>
        </p:spPr>
        <p:txBody>
          <a:bodyPr vert="horz" wrap="square" lIns="0" tIns="0" rIns="0" bIns="0"/>
          <a:lstStyle/>
          <a:p>
            <a:pPr marL="285750" indent="-285750" algn="just">
              <a:lnSpc>
                <a:spcPct val="150000"/>
              </a:lnSpc>
              <a:buFont typeface="Arial" panose="020B0604020202090204" pitchFamily="34" charset="0"/>
              <a:buChar char="•"/>
            </a:pPr>
            <a:r>
              <a:rPr lang="en-US" altLang="zh-CN" b="1" dirty="0">
                <a:solidFill>
                  <a:srgbClr val="1F1F1F"/>
                </a:solidFill>
                <a:latin typeface="Times New Roman" panose="02020503050405090304" pitchFamily="18" charset="0"/>
                <a:ea typeface="宋体" pitchFamily="2" charset="-122"/>
                <a:cs typeface="Times New Roman" panose="02020503050405090304" pitchFamily="18" charset="0"/>
              </a:rPr>
              <a:t>Guide Party</a:t>
            </a:r>
            <a:r>
              <a:rPr lang="zh-CN" altLang="en-US" b="1" dirty="0">
                <a:solidFill>
                  <a:srgbClr val="1F1F1F"/>
                </a:solidFill>
                <a:latin typeface="Times New Roman" panose="02020503050405090304" pitchFamily="18" charset="0"/>
                <a:ea typeface="宋体" pitchFamily="2" charset="-122"/>
                <a:cs typeface="Times New Roman" panose="02020503050405090304" pitchFamily="18" charset="0"/>
              </a:rPr>
              <a:t>：</a:t>
            </a:r>
            <a:endParaRPr lang="en-US" altLang="zh-CN" b="1" dirty="0">
              <a:solidFill>
                <a:srgbClr val="1F1F1F"/>
              </a:solidFill>
              <a:latin typeface="Times New Roman" panose="02020503050405090304" pitchFamily="18" charset="0"/>
              <a:ea typeface="宋体" pitchFamily="2" charset="-122"/>
              <a:cs typeface="Times New Roman" panose="02020503050405090304" pitchFamily="18" charset="0"/>
            </a:endParaRPr>
          </a:p>
          <a:p>
            <a:pPr indent="304800" algn="just">
              <a:lnSpc>
                <a:spcPct val="150000"/>
              </a:lnSpc>
            </a:pPr>
            <a:r>
              <a:rPr lang="en-US" altLang="zh-CN" sz="1600" dirty="0">
                <a:solidFill>
                  <a:srgbClr val="1F1F1F"/>
                </a:solidFill>
                <a:latin typeface="Times New Roman" panose="02020503050405090304" pitchFamily="18" charset="0"/>
                <a:ea typeface="宋体" pitchFamily="2" charset="-122"/>
                <a:cs typeface="Times New Roman" panose="02020503050405090304" pitchFamily="18" charset="0"/>
              </a:rPr>
              <a:t>Chongqing Municipal Government</a:t>
            </a:r>
          </a:p>
          <a:p>
            <a:pPr marL="285750" indent="-285750" algn="just">
              <a:lnSpc>
                <a:spcPct val="150000"/>
              </a:lnSpc>
              <a:buFont typeface="Arial" panose="020B0604020202090204" pitchFamily="34" charset="0"/>
              <a:buChar char="•"/>
            </a:pPr>
            <a:r>
              <a:rPr lang="en-US" altLang="zh-CN" b="1" dirty="0">
                <a:solidFill>
                  <a:srgbClr val="1F1F1F"/>
                </a:solidFill>
                <a:latin typeface="Times New Roman" panose="02020503050405090304" pitchFamily="18" charset="0"/>
                <a:ea typeface="宋体" pitchFamily="2" charset="-122"/>
                <a:cs typeface="Times New Roman" panose="02020503050405090304" pitchFamily="18" charset="0"/>
              </a:rPr>
              <a:t>Support </a:t>
            </a:r>
            <a:r>
              <a:rPr lang="en-US" altLang="zh-CN" b="1" dirty="0">
                <a:solidFill>
                  <a:srgbClr val="1F1F1F"/>
                </a:solidFill>
                <a:latin typeface="Times New Roman" panose="02020503050405090304" pitchFamily="18" charset="0"/>
                <a:ea typeface="宋体" pitchFamily="2" charset="-122"/>
                <a:cs typeface="Times New Roman" panose="02020503050405090304" pitchFamily="18" charset="0"/>
                <a:sym typeface="+mn-ea"/>
              </a:rPr>
              <a:t>Party</a:t>
            </a:r>
            <a:r>
              <a:rPr lang="zh-CN" altLang="en-US" b="1" dirty="0">
                <a:solidFill>
                  <a:srgbClr val="1F1F1F"/>
                </a:solidFill>
                <a:latin typeface="Times New Roman" panose="02020503050405090304" pitchFamily="18" charset="0"/>
                <a:ea typeface="宋体" pitchFamily="2" charset="-122"/>
                <a:cs typeface="Times New Roman" panose="02020503050405090304" pitchFamily="18" charset="0"/>
              </a:rPr>
              <a:t>：</a:t>
            </a:r>
            <a:endParaRPr lang="en-US" altLang="zh-CN" b="1" dirty="0">
              <a:solidFill>
                <a:srgbClr val="1F1F1F"/>
              </a:solidFill>
              <a:latin typeface="Times New Roman" panose="02020503050405090304" pitchFamily="18" charset="0"/>
              <a:ea typeface="宋体" pitchFamily="2" charset="-122"/>
              <a:cs typeface="Times New Roman" panose="02020503050405090304" pitchFamily="18" charset="0"/>
            </a:endParaRPr>
          </a:p>
          <a:p>
            <a:pPr indent="304800" algn="just">
              <a:lnSpc>
                <a:spcPct val="150000"/>
              </a:lnSpc>
            </a:pPr>
            <a:r>
              <a:rPr lang="en-US" altLang="zh-CN" sz="1600" dirty="0">
                <a:solidFill>
                  <a:srgbClr val="1F1F1F"/>
                </a:solidFill>
                <a:latin typeface="Times New Roman" panose="02020503050405090304" pitchFamily="18" charset="0"/>
                <a:ea typeface="宋体" pitchFamily="2" charset="-122"/>
                <a:cs typeface="Times New Roman" panose="02020503050405090304" pitchFamily="18" charset="0"/>
              </a:rPr>
              <a:t>China Central Broadcasting Network</a:t>
            </a:r>
          </a:p>
          <a:p>
            <a:pPr indent="304800" algn="just">
              <a:lnSpc>
                <a:spcPct val="150000"/>
              </a:lnSpc>
            </a:pPr>
            <a:r>
              <a:rPr lang="en-US" altLang="zh-CN" sz="1600" dirty="0">
                <a:solidFill>
                  <a:srgbClr val="1F1F1F"/>
                </a:solidFill>
                <a:latin typeface="Times New Roman" panose="02020503050405090304" pitchFamily="18" charset="0"/>
                <a:ea typeface="宋体" pitchFamily="2" charset="-122"/>
                <a:cs typeface="Times New Roman" panose="02020503050405090304" pitchFamily="18" charset="0"/>
              </a:rPr>
              <a:t>Xinhua News Agency</a:t>
            </a:r>
          </a:p>
          <a:p>
            <a:pPr marL="285750" indent="-285750" algn="just">
              <a:lnSpc>
                <a:spcPct val="150000"/>
              </a:lnSpc>
              <a:buFont typeface="Arial" panose="020B0604020202090204" pitchFamily="34" charset="0"/>
              <a:buChar char="•"/>
            </a:pPr>
            <a:r>
              <a:rPr lang="en-US" altLang="zh-CN" b="1" dirty="0">
                <a:solidFill>
                  <a:srgbClr val="1F1F1F"/>
                </a:solidFill>
                <a:effectLst/>
                <a:latin typeface="Times New Roman" panose="02020503050405090304" pitchFamily="18" charset="0"/>
                <a:ea typeface="宋体" pitchFamily="2" charset="-122"/>
                <a:cs typeface="Times New Roman" panose="02020503050405090304" pitchFamily="18" charset="0"/>
              </a:rPr>
              <a:t>Host </a:t>
            </a:r>
            <a:r>
              <a:rPr lang="en-US" altLang="zh-CN" b="1" dirty="0">
                <a:solidFill>
                  <a:srgbClr val="1F1F1F"/>
                </a:solidFill>
                <a:latin typeface="Times New Roman" panose="02020503050405090304" pitchFamily="18" charset="0"/>
                <a:ea typeface="宋体" pitchFamily="2" charset="-122"/>
                <a:cs typeface="Times New Roman" panose="02020503050405090304" pitchFamily="18" charset="0"/>
                <a:sym typeface="+mn-ea"/>
              </a:rPr>
              <a:t>Party</a:t>
            </a:r>
            <a:r>
              <a:rPr lang="zh-CN" altLang="zh-CN" b="1" dirty="0">
                <a:solidFill>
                  <a:srgbClr val="1F1F1F"/>
                </a:solidFill>
                <a:effectLst/>
                <a:latin typeface="Times New Roman" panose="02020503050405090304" pitchFamily="18" charset="0"/>
                <a:ea typeface="宋体" pitchFamily="2" charset="-122"/>
                <a:cs typeface="Times New Roman" panose="02020503050405090304" pitchFamily="18" charset="0"/>
              </a:rPr>
              <a:t>：</a:t>
            </a:r>
            <a:endParaRPr lang="en-US" altLang="zh-CN" b="1" dirty="0">
              <a:solidFill>
                <a:srgbClr val="1F1F1F"/>
              </a:solidFill>
              <a:effectLst/>
              <a:latin typeface="Times New Roman" panose="02020503050405090304" pitchFamily="18" charset="0"/>
              <a:ea typeface="宋体" pitchFamily="2" charset="-122"/>
              <a:cs typeface="Times New Roman" panose="02020503050405090304" pitchFamily="18" charset="0"/>
            </a:endParaRPr>
          </a:p>
          <a:p>
            <a:pPr algn="just">
              <a:lnSpc>
                <a:spcPct val="150000"/>
              </a:lnSpc>
            </a:pPr>
            <a:r>
              <a:rPr lang="en-US" altLang="zh-CN" dirty="0">
                <a:solidFill>
                  <a:srgbClr val="1F1F1F"/>
                </a:solidFill>
                <a:latin typeface="Times New Roman" panose="02020503050405090304" pitchFamily="18" charset="0"/>
                <a:ea typeface="宋体" pitchFamily="2" charset="-122"/>
                <a:cs typeface="Times New Roman" panose="02020503050405090304" pitchFamily="18" charset="0"/>
              </a:rPr>
              <a:t>     </a:t>
            </a:r>
            <a:r>
              <a:rPr lang="en-US" altLang="zh-CN" sz="1600" dirty="0">
                <a:solidFill>
                  <a:srgbClr val="1F1F1F"/>
                </a:solidFill>
                <a:latin typeface="Times New Roman" panose="02020503050405090304" pitchFamily="18" charset="0"/>
                <a:ea typeface="宋体" pitchFamily="2" charset="-122"/>
                <a:cs typeface="Times New Roman" panose="02020503050405090304" pitchFamily="18" charset="0"/>
              </a:rPr>
              <a:t>International College of Southwest University</a:t>
            </a:r>
            <a:endParaRPr lang="zh-CN" altLang="zh-CN" dirty="0">
              <a:effectLst/>
              <a:latin typeface="Times New Roman" panose="02020503050405090304" pitchFamily="18" charset="0"/>
              <a:ea typeface="宋体" pitchFamily="2" charset="-122"/>
              <a:cs typeface="Times New Roman" panose="02020503050405090304" pitchFamily="18" charset="0"/>
            </a:endParaRPr>
          </a:p>
          <a:p>
            <a:pPr marL="285750" indent="-285750" algn="just">
              <a:lnSpc>
                <a:spcPct val="150000"/>
              </a:lnSpc>
              <a:buFont typeface="Arial" panose="020B0604020202090204" pitchFamily="34" charset="0"/>
              <a:buChar char="•"/>
            </a:pPr>
            <a:r>
              <a:rPr lang="en-US" altLang="zh-CN" b="1" dirty="0">
                <a:solidFill>
                  <a:srgbClr val="1F1F1F"/>
                </a:solidFill>
                <a:effectLst/>
                <a:latin typeface="Times New Roman" panose="02020503050405090304" pitchFamily="18" charset="0"/>
                <a:ea typeface="宋体" pitchFamily="2" charset="-122"/>
                <a:cs typeface="Times New Roman" panose="02020503050405090304" pitchFamily="18" charset="0"/>
              </a:rPr>
              <a:t>Undertake </a:t>
            </a:r>
            <a:r>
              <a:rPr lang="en-US" altLang="zh-CN" b="1" dirty="0">
                <a:solidFill>
                  <a:srgbClr val="1F1F1F"/>
                </a:solidFill>
                <a:latin typeface="Times New Roman" panose="02020503050405090304" pitchFamily="18" charset="0"/>
                <a:ea typeface="宋体" pitchFamily="2" charset="-122"/>
                <a:cs typeface="Times New Roman" panose="02020503050405090304" pitchFamily="18" charset="0"/>
                <a:sym typeface="+mn-ea"/>
              </a:rPr>
              <a:t>Party</a:t>
            </a:r>
            <a:r>
              <a:rPr lang="zh-CN" altLang="zh-CN" b="1" dirty="0">
                <a:solidFill>
                  <a:srgbClr val="1F1F1F"/>
                </a:solidFill>
                <a:effectLst/>
                <a:latin typeface="Times New Roman" panose="02020503050405090304" pitchFamily="18" charset="0"/>
                <a:ea typeface="宋体" pitchFamily="2" charset="-122"/>
                <a:cs typeface="Times New Roman" panose="02020503050405090304" pitchFamily="18" charset="0"/>
              </a:rPr>
              <a:t>：</a:t>
            </a:r>
            <a:endParaRPr lang="en-US" altLang="zh-CN" b="1" dirty="0">
              <a:solidFill>
                <a:srgbClr val="1F1F1F"/>
              </a:solidFill>
              <a:effectLst/>
              <a:latin typeface="Times New Roman" panose="02020503050405090304" pitchFamily="18" charset="0"/>
              <a:ea typeface="宋体" pitchFamily="2" charset="-122"/>
              <a:cs typeface="Times New Roman" panose="02020503050405090304" pitchFamily="18" charset="0"/>
            </a:endParaRPr>
          </a:p>
          <a:p>
            <a:pPr algn="just">
              <a:lnSpc>
                <a:spcPct val="150000"/>
              </a:lnSpc>
            </a:pPr>
            <a:r>
              <a:rPr lang="en-US" altLang="zh-CN" dirty="0">
                <a:solidFill>
                  <a:srgbClr val="1F1F1F"/>
                </a:solidFill>
                <a:effectLst/>
                <a:latin typeface="Times New Roman" panose="02020503050405090304" pitchFamily="18" charset="0"/>
                <a:ea typeface="宋体" pitchFamily="2" charset="-122"/>
                <a:cs typeface="Times New Roman" panose="02020503050405090304" pitchFamily="18" charset="0"/>
              </a:rPr>
              <a:t>     </a:t>
            </a:r>
            <a:r>
              <a:rPr lang="en-US" altLang="zh-CN" sz="1600" dirty="0">
                <a:solidFill>
                  <a:srgbClr val="1F1F1F"/>
                </a:solidFill>
                <a:effectLst/>
                <a:latin typeface="Times New Roman" panose="02020503050405090304" pitchFamily="18" charset="0"/>
                <a:ea typeface="宋体" pitchFamily="2" charset="-122"/>
                <a:cs typeface="Times New Roman" panose="02020503050405090304" pitchFamily="18" charset="0"/>
              </a:rPr>
              <a:t>China Literature and Art Foundation</a:t>
            </a:r>
          </a:p>
          <a:p>
            <a:pPr algn="just">
              <a:lnSpc>
                <a:spcPct val="150000"/>
              </a:lnSpc>
            </a:pPr>
            <a:r>
              <a:rPr lang="en-US" altLang="zh-CN" sz="1600" dirty="0">
                <a:solidFill>
                  <a:srgbClr val="1F1F1F"/>
                </a:solidFill>
                <a:latin typeface="Times New Roman" panose="02020503050405090304" pitchFamily="18" charset="0"/>
                <a:ea typeface="宋体" pitchFamily="2" charset="-122"/>
                <a:cs typeface="Times New Roman" panose="02020503050405090304" pitchFamily="18" charset="0"/>
              </a:rPr>
              <a:t>     </a:t>
            </a:r>
            <a:r>
              <a:rPr lang="en-US" altLang="zh-CN" sz="1600" dirty="0">
                <a:solidFill>
                  <a:srgbClr val="1F1F1F"/>
                </a:solidFill>
                <a:effectLst/>
                <a:latin typeface="Times New Roman" panose="02020503050405090304" pitchFamily="18" charset="0"/>
                <a:ea typeface="宋体" pitchFamily="2" charset="-122"/>
                <a:cs typeface="Times New Roman" panose="02020503050405090304" pitchFamily="18" charset="0"/>
              </a:rPr>
              <a:t>(</a:t>
            </a:r>
            <a:r>
              <a:rPr lang="en-US" altLang="zh-CN" sz="1600" i="1" dirty="0">
                <a:solidFill>
                  <a:srgbClr val="1F1F1F"/>
                </a:solidFill>
                <a:effectLst/>
                <a:latin typeface="Times New Roman" panose="02020503050405090304" pitchFamily="18" charset="0"/>
                <a:ea typeface="宋体" pitchFamily="2" charset="-122"/>
                <a:cs typeface="Times New Roman" panose="02020503050405090304" pitchFamily="18" charset="0"/>
              </a:rPr>
              <a:t>The Belt and Road Initiative Cultural Development Special Fund</a:t>
            </a:r>
            <a:r>
              <a:rPr lang="en-US" altLang="zh-CN" sz="1600" dirty="0">
                <a:solidFill>
                  <a:srgbClr val="1F1F1F"/>
                </a:solidFill>
                <a:latin typeface="Times New Roman" panose="02020503050405090304" pitchFamily="18" charset="0"/>
                <a:ea typeface="宋体" pitchFamily="2" charset="-122"/>
                <a:cs typeface="Times New Roman" panose="02020503050405090304" pitchFamily="18" charset="0"/>
              </a:rPr>
              <a:t>)</a:t>
            </a:r>
            <a:r>
              <a:rPr lang="en-US" altLang="zh-CN" sz="1600" dirty="0">
                <a:solidFill>
                  <a:srgbClr val="1F1F1F"/>
                </a:solidFill>
                <a:effectLst/>
                <a:latin typeface="Times New Roman" panose="02020503050405090304" pitchFamily="18" charset="0"/>
                <a:ea typeface="宋体" pitchFamily="2" charset="-122"/>
                <a:cs typeface="Times New Roman" panose="02020503050405090304" pitchFamily="18" charset="0"/>
              </a:rPr>
              <a:t> </a:t>
            </a:r>
          </a:p>
          <a:p>
            <a:pPr algn="just">
              <a:lnSpc>
                <a:spcPct val="150000"/>
              </a:lnSpc>
            </a:pPr>
            <a:r>
              <a:rPr lang="en-US" altLang="zh-CN" sz="1600" dirty="0">
                <a:solidFill>
                  <a:srgbClr val="1F1F1F"/>
                </a:solidFill>
                <a:latin typeface="Times New Roman" panose="02020503050405090304" pitchFamily="18" charset="0"/>
                <a:ea typeface="宋体" pitchFamily="2" charset="-122"/>
                <a:cs typeface="Times New Roman" panose="02020503050405090304" pitchFamily="18" charset="0"/>
              </a:rPr>
              <a:t>      </a:t>
            </a:r>
            <a:r>
              <a:rPr lang="en-US" altLang="zh-CN" sz="1600" dirty="0">
                <a:solidFill>
                  <a:srgbClr val="1F1F1F"/>
                </a:solidFill>
                <a:effectLst/>
                <a:latin typeface="Times New Roman" panose="02020503050405090304" pitchFamily="18" charset="0"/>
                <a:ea typeface="宋体" pitchFamily="2" charset="-122"/>
                <a:cs typeface="Times New Roman" panose="02020503050405090304" pitchFamily="18" charset="0"/>
              </a:rPr>
              <a:t>Chongqing </a:t>
            </a:r>
            <a:r>
              <a:rPr lang="en-US" altLang="zh-CN" sz="1600" dirty="0" err="1">
                <a:solidFill>
                  <a:srgbClr val="1F1F1F"/>
                </a:solidFill>
                <a:effectLst/>
                <a:latin typeface="Times New Roman" panose="02020503050405090304" pitchFamily="18" charset="0"/>
                <a:ea typeface="宋体" pitchFamily="2" charset="-122"/>
                <a:cs typeface="Times New Roman" panose="02020503050405090304" pitchFamily="18" charset="0"/>
              </a:rPr>
              <a:t>Dongxueji</a:t>
            </a:r>
            <a:r>
              <a:rPr lang="en-US" altLang="zh-CN" sz="1600" dirty="0">
                <a:solidFill>
                  <a:srgbClr val="1F1F1F"/>
                </a:solidFill>
                <a:effectLst/>
                <a:latin typeface="Times New Roman" panose="02020503050405090304" pitchFamily="18" charset="0"/>
                <a:ea typeface="宋体" pitchFamily="2" charset="-122"/>
                <a:cs typeface="Times New Roman" panose="02020503050405090304" pitchFamily="18" charset="0"/>
              </a:rPr>
              <a:t> Culture Communication Co., Ltd</a:t>
            </a:r>
            <a:endParaRPr lang="zh-CN" altLang="zh-CN" sz="1600" dirty="0">
              <a:effectLst/>
              <a:latin typeface="Times New Roman" panose="02020503050405090304" pitchFamily="18" charset="0"/>
              <a:ea typeface="宋体" pitchFamily="2" charset="-122"/>
              <a:cs typeface="Times New Roman" panose="02020503050405090304" pitchFamily="18" charset="0"/>
            </a:endParaRPr>
          </a:p>
        </p:txBody>
      </p:sp>
      <p:sp>
        <p:nvSpPr>
          <p:cNvPr id="21" name="文本框 20"/>
          <p:cNvSpPr txBox="1"/>
          <p:nvPr/>
        </p:nvSpPr>
        <p:spPr>
          <a:xfrm>
            <a:off x="88897" y="1179503"/>
            <a:ext cx="2024144" cy="461665"/>
          </a:xfrm>
          <a:prstGeom prst="rect">
            <a:avLst/>
          </a:prstGeom>
          <a:noFill/>
        </p:spPr>
        <p:txBody>
          <a:bodyPr wrap="none" rtlCol="0">
            <a:spAutoFit/>
          </a:bodyPr>
          <a:lstStyle/>
          <a:p>
            <a:r>
              <a:rPr lang="en-US" altLang="zh-CN" sz="2400" dirty="0">
                <a:solidFill>
                  <a:srgbClr val="8A0000"/>
                </a:solidFill>
                <a:latin typeface="Times New Roman" panose="02020503050405090304" pitchFamily="18" charset="0"/>
                <a:ea typeface="方正细黑一简体" panose="03000509000000000000" pitchFamily="65" charset="-122"/>
                <a:cs typeface="Times New Roman" panose="02020503050405090304" pitchFamily="18" charset="0"/>
              </a:rPr>
              <a:t>【Organizer】</a:t>
            </a:r>
            <a:endParaRPr kumimoji="1" lang="zh-CN" altLang="en-US" sz="2400" dirty="0">
              <a:solidFill>
                <a:srgbClr val="8A0000"/>
              </a:solidFill>
              <a:latin typeface="Times New Roman" panose="02020503050405090304" pitchFamily="18" charset="0"/>
              <a:cs typeface="Times New Roman" panose="02020503050405090304" pitchFamily="18" charset="0"/>
            </a:endParaRPr>
          </a:p>
        </p:txBody>
      </p:sp>
      <p:pic>
        <p:nvPicPr>
          <p:cNvPr id="4" name="图片 3"/>
          <p:cNvPicPr>
            <a:picLocks noChangeAspect="1"/>
          </p:cNvPicPr>
          <p:nvPr/>
        </p:nvPicPr>
        <p:blipFill>
          <a:blip r:embed="rId2"/>
          <a:stretch>
            <a:fillRect/>
          </a:stretch>
        </p:blipFill>
        <p:spPr>
          <a:xfrm>
            <a:off x="6181167" y="1294024"/>
            <a:ext cx="5584477" cy="481601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3"/>
          <p:cNvSpPr txBox="1"/>
          <p:nvPr/>
        </p:nvSpPr>
        <p:spPr>
          <a:xfrm>
            <a:off x="465173" y="3618834"/>
            <a:ext cx="11362152" cy="2951064"/>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lang="en-US" altLang="zh-CN" dirty="0">
                <a:solidFill>
                  <a:schemeClr val="tx1">
                    <a:lumMod val="65000"/>
                    <a:lumOff val="35000"/>
                  </a:schemeClr>
                </a:solidFill>
                <a:latin typeface="Times New Roman" panose="02020503050405090304" pitchFamily="18" charset="0"/>
                <a:ea typeface="宋体" pitchFamily="2" charset="-122"/>
                <a:cs typeface="Times New Roman" panose="02020503050405090304" pitchFamily="18" charset="0"/>
              </a:rPr>
              <a:t>Chongqing, abbreviated as </a:t>
            </a:r>
            <a:r>
              <a:rPr lang="en-US" altLang="zh-CN" i="1" dirty="0">
                <a:solidFill>
                  <a:schemeClr val="tx1">
                    <a:lumMod val="65000"/>
                    <a:lumOff val="35000"/>
                  </a:schemeClr>
                </a:solidFill>
                <a:latin typeface="Times New Roman" panose="02020503050405090304" pitchFamily="18" charset="0"/>
                <a:ea typeface="宋体" pitchFamily="2" charset="-122"/>
                <a:cs typeface="Times New Roman" panose="02020503050405090304" pitchFamily="18" charset="0"/>
              </a:rPr>
              <a:t>Mountain City</a:t>
            </a:r>
            <a:r>
              <a:rPr lang="en-US" altLang="zh-CN" dirty="0">
                <a:solidFill>
                  <a:schemeClr val="tx1">
                    <a:lumMod val="65000"/>
                    <a:lumOff val="35000"/>
                  </a:schemeClr>
                </a:solidFill>
                <a:latin typeface="Times New Roman" panose="02020503050405090304" pitchFamily="18" charset="0"/>
                <a:ea typeface="宋体" pitchFamily="2" charset="-122"/>
                <a:cs typeface="Times New Roman" panose="02020503050405090304" pitchFamily="18" charset="0"/>
              </a:rPr>
              <a:t>, is a provincial administrative region of the People’s Republic of China, the only municipality directly under the Central and Western Regions, a national central city and a megacity. It is one of the important central cities in China approved and determined by the State Council, the economic center of the upper reaches of the Yangtze River, and an important national modern manufacturing base, comprehensive transportation hub in the southwest region, bridgehead of China’s Belt and Road Initiative. </a:t>
            </a:r>
          </a:p>
          <a:p>
            <a:pPr marL="285750" indent="-285750">
              <a:lnSpc>
                <a:spcPct val="150000"/>
              </a:lnSpc>
              <a:buFont typeface="Wingdings" panose="05000000000000000000" pitchFamily="2" charset="2"/>
              <a:buChar char="u"/>
            </a:pPr>
            <a:r>
              <a:rPr lang="en-US" altLang="zh-CN" dirty="0">
                <a:solidFill>
                  <a:schemeClr val="tx1">
                    <a:lumMod val="65000"/>
                    <a:lumOff val="35000"/>
                  </a:schemeClr>
                </a:solidFill>
                <a:latin typeface="Times New Roman" panose="02020503050405090304" pitchFamily="18" charset="0"/>
                <a:ea typeface="宋体" pitchFamily="2" charset="-122"/>
                <a:cs typeface="Times New Roman" panose="02020503050405090304" pitchFamily="18" charset="0"/>
              </a:rPr>
              <a:t>The city’s unique geographical landscape, rich history and culture, attractive food and snacks, and the prosperous charm of a modern city attract countless domestic and foreign tourists.</a:t>
            </a:r>
            <a:endParaRPr lang="zh-CN" altLang="en-US" dirty="0">
              <a:solidFill>
                <a:schemeClr val="tx1">
                  <a:lumMod val="65000"/>
                  <a:lumOff val="35000"/>
                </a:schemeClr>
              </a:solidFill>
              <a:latin typeface="Times New Roman" panose="02020503050405090304" pitchFamily="18" charset="0"/>
              <a:ea typeface="宋体" pitchFamily="2" charset="-122"/>
              <a:cs typeface="Times New Roman" panose="02020503050405090304" pitchFamily="18" charset="0"/>
            </a:endParaRPr>
          </a:p>
        </p:txBody>
      </p:sp>
      <p:pic>
        <p:nvPicPr>
          <p:cNvPr id="16" name="图片 15"/>
          <p:cNvPicPr>
            <a:picLocks noChangeAspect="1"/>
          </p:cNvPicPr>
          <p:nvPr>
            <p:custDataLst>
              <p:tags r:id="rId1"/>
            </p:custDataLst>
          </p:nvPr>
        </p:nvPicPr>
        <p:blipFill rotWithShape="1">
          <a:blip r:embed="rId3"/>
          <a:srcRect t="11494" b="9961"/>
          <a:stretch>
            <a:fillRect/>
          </a:stretch>
        </p:blipFill>
        <p:spPr>
          <a:xfrm rot="16200000">
            <a:off x="1095928" y="616628"/>
            <a:ext cx="2331077" cy="3502021"/>
          </a:xfrm>
          <a:prstGeom prst="rect">
            <a:avLst/>
          </a:prstGeom>
        </p:spPr>
      </p:pic>
      <p:sp>
        <p:nvSpPr>
          <p:cNvPr id="21" name="标题 1"/>
          <p:cNvSpPr>
            <a:spLocks noGrp="1"/>
          </p:cNvSpPr>
          <p:nvPr>
            <p:ph type="title" hasCustomPrompt="1"/>
          </p:nvPr>
        </p:nvSpPr>
        <p:spPr>
          <a:xfrm>
            <a:off x="337457" y="190501"/>
            <a:ext cx="10669814" cy="419099"/>
          </a:xfrm>
        </p:spPr>
        <p:txBody>
          <a:bodyPr>
            <a:normAutofit fontScale="90000"/>
          </a:bodyPr>
          <a:lstStyle/>
          <a:p>
            <a:r>
              <a:rPr lang="en-US" altLang="zh-CN" dirty="0">
                <a:latin typeface="Times New Roman" panose="02020503050405090304" pitchFamily="18" charset="0"/>
                <a:ea typeface="Yu Gothic" panose="020B0400000000000000" pitchFamily="34" charset="-128"/>
                <a:cs typeface="Times New Roman" panose="02020503050405090304" pitchFamily="18" charset="0"/>
                <a:sym typeface="+mn-ea"/>
              </a:rPr>
              <a:t>Indonesian</a:t>
            </a:r>
            <a:r>
              <a:rPr lang="en-US" altLang="zh-CN" sz="2800" dirty="0">
                <a:latin typeface="Times New Roman" panose="02020503050405090304" pitchFamily="18" charset="0"/>
                <a:ea typeface="Yu Gothic" panose="020B0400000000000000" pitchFamily="34" charset="-128"/>
                <a:cs typeface="Times New Roman" panose="02020503050405090304" pitchFamily="18" charset="0"/>
              </a:rPr>
              <a:t> Presidents Group</a:t>
            </a:r>
            <a:r>
              <a:rPr lang="zh-CN" altLang="en-US" sz="2800" dirty="0">
                <a:latin typeface="Times New Roman" panose="02020503050405090304" pitchFamily="18" charset="0"/>
                <a:ea typeface="Yu Gothic" panose="020B0400000000000000" pitchFamily="34" charset="-128"/>
                <a:cs typeface="Times New Roman" panose="02020503050405090304" pitchFamily="18" charset="0"/>
              </a:rPr>
              <a:t> </a:t>
            </a:r>
            <a:r>
              <a:rPr kumimoji="0" lang="en-US" altLang="zh-CN" sz="2800" b="0" i="0" u="none" strike="noStrike" kern="1200" cap="none" spc="0" normalizeH="0" baseline="0" noProof="0" dirty="0">
                <a:ln>
                  <a:noFill/>
                </a:ln>
                <a:effectLst/>
                <a:uLnTx/>
                <a:uFillTx/>
                <a:latin typeface="Times New Roman" panose="02020503050405090304" pitchFamily="18" charset="0"/>
                <a:ea typeface="Yu Gothic" panose="020B0400000000000000" pitchFamily="34" charset="-128"/>
                <a:cs typeface="Times New Roman" panose="02020503050405090304" pitchFamily="18" charset="0"/>
              </a:rPr>
              <a:t>· </a:t>
            </a:r>
            <a:r>
              <a:rPr lang="en-US" altLang="zh-CN" sz="2800" i="1" dirty="0">
                <a:latin typeface="Times New Roman" panose="02020503050405090304" pitchFamily="18" charset="0"/>
                <a:ea typeface="Yu Gothic" panose="020B0400000000000000" pitchFamily="34" charset="-128"/>
                <a:cs typeface="Times New Roman" panose="02020503050405090304" pitchFamily="18" charset="0"/>
              </a:rPr>
              <a:t>Study Tour in Chongqing</a:t>
            </a:r>
            <a:endParaRPr lang="en-US" i="1" dirty="0">
              <a:latin typeface="Times New Roman" panose="02020503050405090304" pitchFamily="18" charset="0"/>
              <a:cs typeface="Times New Roman" panose="02020503050405090304" pitchFamily="18" charset="0"/>
            </a:endParaRPr>
          </a:p>
        </p:txBody>
      </p:sp>
      <p:pic>
        <p:nvPicPr>
          <p:cNvPr id="10" name="图片 9"/>
          <p:cNvPicPr>
            <a:picLocks noChangeAspect="1"/>
          </p:cNvPicPr>
          <p:nvPr/>
        </p:nvPicPr>
        <p:blipFill>
          <a:blip r:embed="rId4"/>
          <a:stretch>
            <a:fillRect/>
          </a:stretch>
        </p:blipFill>
        <p:spPr>
          <a:xfrm>
            <a:off x="4195354" y="1230355"/>
            <a:ext cx="3782728" cy="2331084"/>
          </a:xfrm>
          <a:prstGeom prst="rect">
            <a:avLst/>
          </a:prstGeom>
        </p:spPr>
      </p:pic>
      <p:pic>
        <p:nvPicPr>
          <p:cNvPr id="11" name="图片 10"/>
          <p:cNvPicPr>
            <a:picLocks noChangeAspect="1"/>
          </p:cNvPicPr>
          <p:nvPr/>
        </p:nvPicPr>
        <p:blipFill>
          <a:blip r:embed="rId5"/>
          <a:stretch>
            <a:fillRect/>
          </a:stretch>
        </p:blipFill>
        <p:spPr>
          <a:xfrm>
            <a:off x="8088542" y="1230354"/>
            <a:ext cx="3502023" cy="2331083"/>
          </a:xfrm>
          <a:prstGeom prst="rect">
            <a:avLst/>
          </a:prstGeom>
        </p:spPr>
      </p:pic>
      <p:sp>
        <p:nvSpPr>
          <p:cNvPr id="12" name="文本框 11"/>
          <p:cNvSpPr txBox="1"/>
          <p:nvPr/>
        </p:nvSpPr>
        <p:spPr>
          <a:xfrm>
            <a:off x="180988" y="667379"/>
            <a:ext cx="3013967" cy="461665"/>
          </a:xfrm>
          <a:prstGeom prst="rect">
            <a:avLst/>
          </a:prstGeom>
          <a:noFill/>
        </p:spPr>
        <p:txBody>
          <a:bodyPr wrap="none" rtlCol="0">
            <a:spAutoFit/>
          </a:bodyPr>
          <a:lstStyle/>
          <a:p>
            <a:r>
              <a:rPr lang="en-US" altLang="zh-CN" sz="2400" dirty="0">
                <a:solidFill>
                  <a:srgbClr val="8A0000"/>
                </a:solidFill>
                <a:latin typeface="Times New Roman" panose="02020503050405090304" pitchFamily="18" charset="0"/>
                <a:ea typeface="方正细黑一简体" panose="03000509000000000000" pitchFamily="65" charset="-122"/>
                <a:cs typeface="Times New Roman" panose="02020503050405090304" pitchFamily="18" charset="0"/>
              </a:rPr>
              <a:t>【About Chongqing】</a:t>
            </a:r>
            <a:endParaRPr kumimoji="1" lang="zh-CN" altLang="en-US" sz="2400" dirty="0">
              <a:solidFill>
                <a:srgbClr val="8A0000"/>
              </a:solidFill>
              <a:latin typeface="Times New Roman" panose="02020503050405090304" pitchFamily="18" charset="0"/>
              <a:cs typeface="Times New Roman" panose="0202050305040509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3"/>
          <p:cNvSpPr txBox="1"/>
          <p:nvPr/>
        </p:nvSpPr>
        <p:spPr>
          <a:xfrm>
            <a:off x="184692" y="4474540"/>
            <a:ext cx="8439121" cy="2117246"/>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en-US" altLang="zh-CN" b="1" dirty="0">
                <a:solidFill>
                  <a:schemeClr val="tx1">
                    <a:lumMod val="65000"/>
                    <a:lumOff val="35000"/>
                  </a:schemeClr>
                </a:solidFill>
                <a:latin typeface="Times New Roman" panose="02020503050405090304" pitchFamily="18" charset="0"/>
                <a:ea typeface="宋体" pitchFamily="2" charset="-122"/>
                <a:cs typeface="Times New Roman" panose="02020503050405090304" pitchFamily="18" charset="0"/>
              </a:rPr>
              <a:t>Mountain City Impression</a:t>
            </a:r>
            <a:r>
              <a:rPr lang="zh-CN" altLang="en-US" b="1" dirty="0">
                <a:solidFill>
                  <a:schemeClr val="tx1">
                    <a:lumMod val="65000"/>
                    <a:lumOff val="35000"/>
                  </a:schemeClr>
                </a:solidFill>
                <a:latin typeface="Times New Roman" panose="02020503050405090304" pitchFamily="18" charset="0"/>
                <a:ea typeface="宋体" pitchFamily="2" charset="-122"/>
                <a:cs typeface="Times New Roman" panose="02020503050405090304" pitchFamily="18" charset="0"/>
              </a:rPr>
              <a:t>：</a:t>
            </a:r>
            <a:r>
              <a:rPr lang="en-US" altLang="zh-CN" dirty="0">
                <a:solidFill>
                  <a:schemeClr val="tx1">
                    <a:lumMod val="65000"/>
                    <a:lumOff val="35000"/>
                  </a:schemeClr>
                </a:solidFill>
                <a:latin typeface="Times New Roman" panose="02020503050405090304" pitchFamily="18" charset="0"/>
                <a:ea typeface="宋体" pitchFamily="2" charset="-122"/>
                <a:cs typeface="Times New Roman" panose="02020503050405090304" pitchFamily="18" charset="0"/>
              </a:rPr>
              <a:t>Three-dimensional Interwoven Wonders</a:t>
            </a:r>
          </a:p>
          <a:p>
            <a:pPr marL="285750" indent="-285750">
              <a:lnSpc>
                <a:spcPct val="150000"/>
              </a:lnSpc>
              <a:buFont typeface="Wingdings" panose="05000000000000000000" pitchFamily="2" charset="2"/>
              <a:buChar char="n"/>
            </a:pPr>
            <a:r>
              <a:rPr lang="en-US" altLang="zh-CN" b="1" dirty="0">
                <a:solidFill>
                  <a:schemeClr val="tx1">
                    <a:lumMod val="65000"/>
                    <a:lumOff val="35000"/>
                  </a:schemeClr>
                </a:solidFill>
                <a:latin typeface="Times New Roman" panose="02020503050405090304" pitchFamily="18" charset="0"/>
                <a:ea typeface="宋体" pitchFamily="2" charset="-122"/>
                <a:cs typeface="Times New Roman" panose="02020503050405090304" pitchFamily="18" charset="0"/>
              </a:rPr>
              <a:t>Food Paradise</a:t>
            </a:r>
            <a:r>
              <a:rPr lang="zh-CN" altLang="en-US" b="1" dirty="0">
                <a:solidFill>
                  <a:schemeClr val="tx1">
                    <a:lumMod val="65000"/>
                    <a:lumOff val="35000"/>
                  </a:schemeClr>
                </a:solidFill>
                <a:latin typeface="Times New Roman" panose="02020503050405090304" pitchFamily="18" charset="0"/>
                <a:ea typeface="宋体" pitchFamily="2" charset="-122"/>
                <a:cs typeface="Times New Roman" panose="02020503050405090304" pitchFamily="18" charset="0"/>
              </a:rPr>
              <a:t>：</a:t>
            </a:r>
            <a:r>
              <a:rPr lang="en-US" altLang="zh-CN" dirty="0">
                <a:solidFill>
                  <a:schemeClr val="tx1">
                    <a:lumMod val="65000"/>
                    <a:lumOff val="35000"/>
                  </a:schemeClr>
                </a:solidFill>
                <a:latin typeface="Times New Roman" panose="02020503050405090304" pitchFamily="18" charset="0"/>
                <a:ea typeface="宋体" pitchFamily="2" charset="-122"/>
                <a:cs typeface="Times New Roman" panose="02020503050405090304" pitchFamily="18" charset="0"/>
              </a:rPr>
              <a:t>Special Food of Chongqing</a:t>
            </a:r>
          </a:p>
          <a:p>
            <a:pPr marL="285750" indent="-285750">
              <a:lnSpc>
                <a:spcPct val="150000"/>
              </a:lnSpc>
              <a:buFont typeface="Wingdings" panose="05000000000000000000" pitchFamily="2" charset="2"/>
              <a:buChar char="n"/>
            </a:pPr>
            <a:r>
              <a:rPr lang="en-US" altLang="zh-CN" b="1" dirty="0">
                <a:solidFill>
                  <a:schemeClr val="tx1">
                    <a:lumMod val="65000"/>
                    <a:lumOff val="35000"/>
                  </a:schemeClr>
                </a:solidFill>
                <a:latin typeface="Times New Roman" panose="02020503050405090304" pitchFamily="18" charset="0"/>
                <a:ea typeface="宋体" pitchFamily="2" charset="-122"/>
                <a:cs typeface="Times New Roman" panose="02020503050405090304" pitchFamily="18" charset="0"/>
              </a:rPr>
              <a:t>Historical Footprint</a:t>
            </a:r>
            <a:r>
              <a:rPr lang="zh-CN" altLang="en-US" b="1" dirty="0">
                <a:solidFill>
                  <a:schemeClr val="tx1">
                    <a:lumMod val="65000"/>
                    <a:lumOff val="35000"/>
                  </a:schemeClr>
                </a:solidFill>
                <a:latin typeface="Times New Roman" panose="02020503050405090304" pitchFamily="18" charset="0"/>
                <a:ea typeface="宋体" pitchFamily="2" charset="-122"/>
                <a:cs typeface="Times New Roman" panose="02020503050405090304" pitchFamily="18" charset="0"/>
              </a:rPr>
              <a:t>：</a:t>
            </a:r>
            <a:r>
              <a:rPr lang="en-US" altLang="zh-CN" dirty="0">
                <a:solidFill>
                  <a:schemeClr val="tx1">
                    <a:lumMod val="65000"/>
                    <a:lumOff val="35000"/>
                  </a:schemeClr>
                </a:solidFill>
                <a:latin typeface="Times New Roman" panose="02020503050405090304" pitchFamily="18" charset="0"/>
                <a:ea typeface="宋体" pitchFamily="2" charset="-122"/>
                <a:cs typeface="Times New Roman" panose="02020503050405090304" pitchFamily="18" charset="0"/>
              </a:rPr>
              <a:t>The Depth and Richness of Culture</a:t>
            </a:r>
          </a:p>
          <a:p>
            <a:pPr marL="285750" indent="-285750">
              <a:lnSpc>
                <a:spcPct val="150000"/>
              </a:lnSpc>
              <a:buFont typeface="Wingdings" panose="05000000000000000000" pitchFamily="2" charset="2"/>
              <a:buChar char="n"/>
            </a:pPr>
            <a:r>
              <a:rPr lang="en-US" altLang="zh-CN" b="1" dirty="0">
                <a:solidFill>
                  <a:schemeClr val="tx1">
                    <a:lumMod val="65000"/>
                    <a:lumOff val="35000"/>
                  </a:schemeClr>
                </a:solidFill>
                <a:latin typeface="Times New Roman" panose="02020503050405090304" pitchFamily="18" charset="0"/>
                <a:ea typeface="宋体" pitchFamily="2" charset="-122"/>
                <a:cs typeface="Times New Roman" panose="02020503050405090304" pitchFamily="18" charset="0"/>
              </a:rPr>
              <a:t>Natural Scene</a:t>
            </a:r>
            <a:r>
              <a:rPr lang="zh-CN" altLang="en-US" b="1" dirty="0">
                <a:solidFill>
                  <a:schemeClr val="tx1">
                    <a:lumMod val="65000"/>
                    <a:lumOff val="35000"/>
                  </a:schemeClr>
                </a:solidFill>
                <a:latin typeface="Times New Roman" panose="02020503050405090304" pitchFamily="18" charset="0"/>
                <a:ea typeface="宋体" pitchFamily="2" charset="-122"/>
                <a:cs typeface="Times New Roman" panose="02020503050405090304" pitchFamily="18" charset="0"/>
              </a:rPr>
              <a:t>：</a:t>
            </a:r>
            <a:r>
              <a:rPr lang="en-US" altLang="zh-CN" dirty="0">
                <a:solidFill>
                  <a:schemeClr val="tx1">
                    <a:lumMod val="65000"/>
                    <a:lumOff val="35000"/>
                  </a:schemeClr>
                </a:solidFill>
                <a:latin typeface="Times New Roman" panose="02020503050405090304" pitchFamily="18" charset="0"/>
                <a:ea typeface="宋体" pitchFamily="2" charset="-122"/>
                <a:cs typeface="Times New Roman" panose="02020503050405090304" pitchFamily="18" charset="0"/>
              </a:rPr>
              <a:t>Clear Waters and Green Hills</a:t>
            </a:r>
          </a:p>
          <a:p>
            <a:pPr marL="285750" indent="-285750">
              <a:lnSpc>
                <a:spcPct val="150000"/>
              </a:lnSpc>
              <a:buFont typeface="Wingdings" panose="05000000000000000000" pitchFamily="2" charset="2"/>
              <a:buChar char="n"/>
            </a:pPr>
            <a:r>
              <a:rPr lang="en-US" altLang="zh-CN" b="1" dirty="0">
                <a:solidFill>
                  <a:schemeClr val="tx1">
                    <a:lumMod val="65000"/>
                    <a:lumOff val="35000"/>
                  </a:schemeClr>
                </a:solidFill>
                <a:latin typeface="Times New Roman" panose="02020503050405090304" pitchFamily="18" charset="0"/>
                <a:ea typeface="宋体" pitchFamily="2" charset="-122"/>
                <a:cs typeface="Times New Roman" panose="02020503050405090304" pitchFamily="18" charset="0"/>
              </a:rPr>
              <a:t>Modern Megacity</a:t>
            </a:r>
            <a:r>
              <a:rPr lang="zh-CN" altLang="en-US" b="1" dirty="0">
                <a:solidFill>
                  <a:schemeClr val="tx1">
                    <a:lumMod val="65000"/>
                    <a:lumOff val="35000"/>
                  </a:schemeClr>
                </a:solidFill>
                <a:latin typeface="Times New Roman" panose="02020503050405090304" pitchFamily="18" charset="0"/>
                <a:ea typeface="宋体" pitchFamily="2" charset="-122"/>
                <a:cs typeface="Times New Roman" panose="02020503050405090304" pitchFamily="18" charset="0"/>
              </a:rPr>
              <a:t>：</a:t>
            </a:r>
            <a:r>
              <a:rPr lang="en-US" altLang="zh-CN" dirty="0">
                <a:solidFill>
                  <a:schemeClr val="tx1">
                    <a:lumMod val="65000"/>
                    <a:lumOff val="35000"/>
                  </a:schemeClr>
                </a:solidFill>
                <a:latin typeface="Times New Roman" panose="02020503050405090304" pitchFamily="18" charset="0"/>
                <a:ea typeface="宋体" pitchFamily="2" charset="-122"/>
                <a:cs typeface="Times New Roman" panose="02020503050405090304" pitchFamily="18" charset="0"/>
              </a:rPr>
              <a:t>The Fusion of Technology and Fashion</a:t>
            </a:r>
            <a:endParaRPr lang="zh-CN" altLang="en-US" dirty="0">
              <a:solidFill>
                <a:schemeClr val="tx1">
                  <a:lumMod val="65000"/>
                  <a:lumOff val="35000"/>
                </a:schemeClr>
              </a:solidFill>
              <a:latin typeface="Times New Roman" panose="02020503050405090304" pitchFamily="18" charset="0"/>
              <a:ea typeface="宋体" pitchFamily="2" charset="-122"/>
              <a:cs typeface="Times New Roman" panose="02020503050405090304" pitchFamily="18" charset="0"/>
            </a:endParaRPr>
          </a:p>
        </p:txBody>
      </p:sp>
      <p:cxnSp>
        <p:nvCxnSpPr>
          <p:cNvPr id="15" name="直接连接符 14"/>
          <p:cNvCxnSpPr/>
          <p:nvPr/>
        </p:nvCxnSpPr>
        <p:spPr>
          <a:xfrm>
            <a:off x="371926" y="4465949"/>
            <a:ext cx="11315416" cy="1718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标题 1"/>
          <p:cNvSpPr>
            <a:spLocks noGrp="1"/>
          </p:cNvSpPr>
          <p:nvPr>
            <p:ph type="title" hasCustomPrompt="1"/>
          </p:nvPr>
        </p:nvSpPr>
        <p:spPr>
          <a:xfrm>
            <a:off x="326571" y="106152"/>
            <a:ext cx="11085756" cy="508627"/>
          </a:xfrm>
        </p:spPr>
        <p:txBody>
          <a:bodyPr>
            <a:normAutofit fontScale="90000"/>
          </a:bodyPr>
          <a:lstStyle/>
          <a:p>
            <a:r>
              <a:rPr lang="en-US" altLang="zh-CN" dirty="0">
                <a:latin typeface="Times New Roman" panose="02020503050405090304" pitchFamily="18" charset="0"/>
                <a:ea typeface="Yu Gothic" panose="020B0400000000000000" pitchFamily="34" charset="-128"/>
                <a:cs typeface="Times New Roman" panose="02020503050405090304" pitchFamily="18" charset="0"/>
                <a:sym typeface="+mn-ea"/>
              </a:rPr>
              <a:t>Indonesian</a:t>
            </a:r>
            <a:r>
              <a:rPr lang="en-US" altLang="zh-CN" sz="2800" dirty="0">
                <a:latin typeface="Times New Roman" panose="02020503050405090304" pitchFamily="18" charset="0"/>
                <a:ea typeface="Yu Gothic" panose="020B0400000000000000" pitchFamily="34" charset="-128"/>
                <a:cs typeface="Times New Roman" panose="02020503050405090304" pitchFamily="18" charset="0"/>
              </a:rPr>
              <a:t> Presidents Group</a:t>
            </a:r>
            <a:r>
              <a:rPr lang="zh-CN" altLang="en-US" sz="2800" dirty="0">
                <a:latin typeface="Times New Roman" panose="02020503050405090304" pitchFamily="18" charset="0"/>
                <a:ea typeface="Yu Gothic" panose="020B0400000000000000" pitchFamily="34" charset="-128"/>
                <a:cs typeface="Times New Roman" panose="02020503050405090304" pitchFamily="18" charset="0"/>
              </a:rPr>
              <a:t> </a:t>
            </a:r>
            <a:r>
              <a:rPr kumimoji="0" lang="en-US" altLang="zh-CN" sz="2800" b="0" i="0" u="none" strike="noStrike" kern="1200" cap="none" spc="0" normalizeH="0" baseline="0" noProof="0" dirty="0">
                <a:ln>
                  <a:noFill/>
                </a:ln>
                <a:effectLst/>
                <a:uLnTx/>
                <a:uFillTx/>
                <a:latin typeface="Times New Roman" panose="02020503050405090304" pitchFamily="18" charset="0"/>
                <a:ea typeface="Yu Gothic" panose="020B0400000000000000" pitchFamily="34" charset="-128"/>
                <a:cs typeface="Times New Roman" panose="02020503050405090304" pitchFamily="18" charset="0"/>
              </a:rPr>
              <a:t>· </a:t>
            </a:r>
            <a:r>
              <a:rPr lang="en-US" altLang="zh-CN" sz="2800" i="1" dirty="0">
                <a:latin typeface="Times New Roman" panose="02020503050405090304" pitchFamily="18" charset="0"/>
                <a:ea typeface="Yu Gothic" panose="020B0400000000000000" pitchFamily="34" charset="-128"/>
                <a:cs typeface="Times New Roman" panose="02020503050405090304" pitchFamily="18" charset="0"/>
              </a:rPr>
              <a:t>Study Tour in Chongqing</a:t>
            </a:r>
            <a:endParaRPr lang="en-US" i="1" dirty="0">
              <a:latin typeface="Times New Roman" panose="02020503050405090304" pitchFamily="18" charset="0"/>
              <a:cs typeface="Times New Roman" panose="02020503050405090304" pitchFamily="18" charset="0"/>
            </a:endParaRPr>
          </a:p>
        </p:txBody>
      </p:sp>
      <p:pic>
        <p:nvPicPr>
          <p:cNvPr id="3" name="图片 2"/>
          <p:cNvPicPr>
            <a:picLocks noChangeAspect="1"/>
          </p:cNvPicPr>
          <p:nvPr/>
        </p:nvPicPr>
        <p:blipFill>
          <a:blip r:embed="rId2"/>
          <a:stretch>
            <a:fillRect/>
          </a:stretch>
        </p:blipFill>
        <p:spPr>
          <a:xfrm>
            <a:off x="182879" y="782252"/>
            <a:ext cx="2261938" cy="2983052"/>
          </a:xfrm>
          <a:prstGeom prst="rect">
            <a:avLst/>
          </a:prstGeom>
        </p:spPr>
      </p:pic>
      <p:pic>
        <p:nvPicPr>
          <p:cNvPr id="5" name="图片 4"/>
          <p:cNvPicPr>
            <a:picLocks noChangeAspect="1"/>
          </p:cNvPicPr>
          <p:nvPr/>
        </p:nvPicPr>
        <p:blipFill>
          <a:blip r:embed="rId3"/>
          <a:stretch>
            <a:fillRect/>
          </a:stretch>
        </p:blipFill>
        <p:spPr>
          <a:xfrm>
            <a:off x="2627567" y="782252"/>
            <a:ext cx="2255367" cy="2983051"/>
          </a:xfrm>
          <a:prstGeom prst="rect">
            <a:avLst/>
          </a:prstGeom>
        </p:spPr>
      </p:pic>
      <p:pic>
        <p:nvPicPr>
          <p:cNvPr id="7" name="图片 6"/>
          <p:cNvPicPr>
            <a:picLocks noChangeAspect="1"/>
          </p:cNvPicPr>
          <p:nvPr/>
        </p:nvPicPr>
        <p:blipFill>
          <a:blip r:embed="rId4"/>
          <a:stretch>
            <a:fillRect/>
          </a:stretch>
        </p:blipFill>
        <p:spPr>
          <a:xfrm>
            <a:off x="5065684" y="782256"/>
            <a:ext cx="2142515" cy="2983041"/>
          </a:xfrm>
          <a:prstGeom prst="rect">
            <a:avLst/>
          </a:prstGeom>
        </p:spPr>
      </p:pic>
      <p:pic>
        <p:nvPicPr>
          <p:cNvPr id="9" name="图片 8"/>
          <p:cNvPicPr>
            <a:picLocks noChangeAspect="1"/>
          </p:cNvPicPr>
          <p:nvPr/>
        </p:nvPicPr>
        <p:blipFill>
          <a:blip r:embed="rId5"/>
          <a:stretch>
            <a:fillRect/>
          </a:stretch>
        </p:blipFill>
        <p:spPr>
          <a:xfrm>
            <a:off x="7390949" y="765070"/>
            <a:ext cx="2245832" cy="3000217"/>
          </a:xfrm>
          <a:prstGeom prst="rect">
            <a:avLst/>
          </a:prstGeom>
        </p:spPr>
      </p:pic>
      <p:pic>
        <p:nvPicPr>
          <p:cNvPr id="17" name="图片 16"/>
          <p:cNvPicPr>
            <a:picLocks noChangeAspect="1"/>
          </p:cNvPicPr>
          <p:nvPr/>
        </p:nvPicPr>
        <p:blipFill>
          <a:blip r:embed="rId6"/>
          <a:stretch>
            <a:fillRect/>
          </a:stretch>
        </p:blipFill>
        <p:spPr>
          <a:xfrm>
            <a:off x="9819531" y="765069"/>
            <a:ext cx="2156285" cy="3000211"/>
          </a:xfrm>
          <a:prstGeom prst="rect">
            <a:avLst/>
          </a:prstGeom>
        </p:spPr>
      </p:pic>
      <p:sp>
        <p:nvSpPr>
          <p:cNvPr id="2" name="文本框 1"/>
          <p:cNvSpPr txBox="1"/>
          <p:nvPr/>
        </p:nvSpPr>
        <p:spPr>
          <a:xfrm>
            <a:off x="10142980" y="3920754"/>
            <a:ext cx="1716149" cy="369332"/>
          </a:xfrm>
          <a:prstGeom prst="rect">
            <a:avLst/>
          </a:prstGeom>
          <a:noFill/>
        </p:spPr>
        <p:txBody>
          <a:bodyPr wrap="square" rtlCol="0">
            <a:spAutoFit/>
          </a:bodyPr>
          <a:lstStyle/>
          <a:p>
            <a:r>
              <a:rPr lang="en-US" altLang="zh-CN" dirty="0" err="1">
                <a:latin typeface="Times New Roman" panose="02020503050405090304" pitchFamily="18" charset="0"/>
                <a:cs typeface="Times New Roman" panose="02020503050405090304" pitchFamily="18" charset="0"/>
              </a:rPr>
              <a:t>Liziba</a:t>
            </a:r>
            <a:r>
              <a:rPr lang="en-US" altLang="zh-CN" dirty="0">
                <a:latin typeface="Times New Roman" panose="02020503050405090304" pitchFamily="18" charset="0"/>
                <a:cs typeface="Times New Roman" panose="02020503050405090304" pitchFamily="18" charset="0"/>
              </a:rPr>
              <a:t> Station</a:t>
            </a:r>
            <a:endParaRPr lang="zh-CN" altLang="en-US" dirty="0">
              <a:latin typeface="Times New Roman" panose="02020503050405090304" pitchFamily="18" charset="0"/>
              <a:cs typeface="Times New Roman" panose="02020503050405090304" pitchFamily="18" charset="0"/>
            </a:endParaRPr>
          </a:p>
        </p:txBody>
      </p:sp>
      <p:sp>
        <p:nvSpPr>
          <p:cNvPr id="4" name="文本框 3"/>
          <p:cNvSpPr txBox="1"/>
          <p:nvPr/>
        </p:nvSpPr>
        <p:spPr>
          <a:xfrm>
            <a:off x="3023235" y="3916680"/>
            <a:ext cx="1525270" cy="368300"/>
          </a:xfrm>
          <a:prstGeom prst="rect">
            <a:avLst/>
          </a:prstGeom>
          <a:noFill/>
        </p:spPr>
        <p:txBody>
          <a:bodyPr wrap="square" rtlCol="0">
            <a:spAutoFit/>
          </a:bodyPr>
          <a:lstStyle/>
          <a:p>
            <a:r>
              <a:rPr lang="en-US" altLang="zh-CN" dirty="0">
                <a:latin typeface="Times New Roman" panose="02020503050405090304" pitchFamily="18" charset="0"/>
                <a:cs typeface="Times New Roman" panose="02020503050405090304" pitchFamily="18" charset="0"/>
              </a:rPr>
              <a:t>Raffles City</a:t>
            </a:r>
            <a:endParaRPr lang="zh-CN" altLang="en-US" dirty="0">
              <a:latin typeface="Times New Roman" panose="02020503050405090304" pitchFamily="18" charset="0"/>
              <a:cs typeface="Times New Roman" panose="02020503050405090304" pitchFamily="18" charset="0"/>
            </a:endParaRPr>
          </a:p>
        </p:txBody>
      </p:sp>
      <p:sp>
        <p:nvSpPr>
          <p:cNvPr id="6" name="文本框 5"/>
          <p:cNvSpPr txBox="1"/>
          <p:nvPr/>
        </p:nvSpPr>
        <p:spPr>
          <a:xfrm>
            <a:off x="4903654" y="3919175"/>
            <a:ext cx="2798058" cy="369332"/>
          </a:xfrm>
          <a:prstGeom prst="rect">
            <a:avLst/>
          </a:prstGeom>
          <a:noFill/>
        </p:spPr>
        <p:txBody>
          <a:bodyPr wrap="square" rtlCol="0">
            <a:spAutoFit/>
          </a:bodyPr>
          <a:lstStyle/>
          <a:p>
            <a:r>
              <a:rPr lang="en-US" altLang="zh-CN" dirty="0">
                <a:latin typeface="Times New Roman" panose="02020503050405090304" pitchFamily="18" charset="0"/>
                <a:cs typeface="Times New Roman" panose="02020503050405090304" pitchFamily="18" charset="0"/>
              </a:rPr>
              <a:t>Yangtze River Cableway</a:t>
            </a:r>
            <a:endParaRPr lang="zh-CN" altLang="en-US" dirty="0">
              <a:latin typeface="Times New Roman" panose="02020503050405090304" pitchFamily="18" charset="0"/>
              <a:cs typeface="Times New Roman" panose="02020503050405090304" pitchFamily="18" charset="0"/>
            </a:endParaRPr>
          </a:p>
        </p:txBody>
      </p:sp>
      <p:sp>
        <p:nvSpPr>
          <p:cNvPr id="8" name="文本框 7"/>
          <p:cNvSpPr txBox="1"/>
          <p:nvPr/>
        </p:nvSpPr>
        <p:spPr>
          <a:xfrm>
            <a:off x="7820597" y="3915570"/>
            <a:ext cx="1606433" cy="369332"/>
          </a:xfrm>
          <a:prstGeom prst="rect">
            <a:avLst/>
          </a:prstGeom>
          <a:noFill/>
        </p:spPr>
        <p:txBody>
          <a:bodyPr wrap="square" rtlCol="0">
            <a:spAutoFit/>
          </a:bodyPr>
          <a:lstStyle/>
          <a:p>
            <a:r>
              <a:rPr lang="en-US" altLang="zh-CN" dirty="0" err="1">
                <a:latin typeface="Times New Roman" panose="02020503050405090304" pitchFamily="18" charset="0"/>
                <a:cs typeface="Times New Roman" panose="02020503050405090304" pitchFamily="18" charset="0"/>
              </a:rPr>
              <a:t>Hongya</a:t>
            </a:r>
            <a:r>
              <a:rPr lang="en-US" altLang="zh-CN" dirty="0">
                <a:latin typeface="Times New Roman" panose="02020503050405090304" pitchFamily="18" charset="0"/>
                <a:cs typeface="Times New Roman" panose="02020503050405090304" pitchFamily="18" charset="0"/>
              </a:rPr>
              <a:t> Cave</a:t>
            </a:r>
            <a:endParaRPr lang="zh-CN" altLang="en-US" dirty="0">
              <a:latin typeface="Times New Roman" panose="02020503050405090304" pitchFamily="18" charset="0"/>
              <a:cs typeface="Times New Roman" panose="02020503050405090304" pitchFamily="18" charset="0"/>
            </a:endParaRPr>
          </a:p>
        </p:txBody>
      </p:sp>
      <p:sp>
        <p:nvSpPr>
          <p:cNvPr id="10" name="文本框 9"/>
          <p:cNvSpPr txBox="1"/>
          <p:nvPr/>
        </p:nvSpPr>
        <p:spPr>
          <a:xfrm>
            <a:off x="238152" y="3916915"/>
            <a:ext cx="2367643" cy="369332"/>
          </a:xfrm>
          <a:prstGeom prst="rect">
            <a:avLst/>
          </a:prstGeom>
          <a:noFill/>
        </p:spPr>
        <p:txBody>
          <a:bodyPr wrap="square" rtlCol="0">
            <a:spAutoFit/>
          </a:bodyPr>
          <a:lstStyle/>
          <a:p>
            <a:r>
              <a:rPr lang="en-US" altLang="zh-CN" dirty="0">
                <a:latin typeface="Times New Roman" panose="02020503050405090304" pitchFamily="18" charset="0"/>
                <a:cs typeface="Times New Roman" panose="02020503050405090304" pitchFamily="18" charset="0"/>
              </a:rPr>
              <a:t>Liberation Monument</a:t>
            </a:r>
            <a:endParaRPr lang="zh-CN" altLang="en-US" dirty="0">
              <a:latin typeface="Times New Roman" panose="02020503050405090304" pitchFamily="18" charset="0"/>
              <a:cs typeface="Times New Roman" panose="0202050305040509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Users/joanna/Desktop/WechatIMG4103.jpgWechatIMG4103"/>
          <p:cNvPicPr>
            <a:picLocks noChangeAspect="1"/>
          </p:cNvPicPr>
          <p:nvPr>
            <p:custDataLst>
              <p:tags r:id="rId2"/>
            </p:custDataLst>
          </p:nvPr>
        </p:nvPicPr>
        <p:blipFill>
          <a:blip r:embed="rId7"/>
          <a:srcRect l="8022" r="8022"/>
          <a:stretch>
            <a:fillRect/>
          </a:stretch>
        </p:blipFill>
        <p:spPr>
          <a:xfrm>
            <a:off x="1542171" y="3968035"/>
            <a:ext cx="2761831" cy="1838383"/>
          </a:xfrm>
          <a:prstGeom prst="rect">
            <a:avLst/>
          </a:prstGeom>
        </p:spPr>
      </p:pic>
      <p:pic>
        <p:nvPicPr>
          <p:cNvPr id="6" name="图片 5" descr="/Users/joanna/Desktop/图片12222.png图片12222"/>
          <p:cNvPicPr>
            <a:picLocks noChangeAspect="1"/>
          </p:cNvPicPr>
          <p:nvPr/>
        </p:nvPicPr>
        <p:blipFill>
          <a:blip r:embed="rId8"/>
          <a:srcRect t="3057" b="3057"/>
          <a:stretch>
            <a:fillRect/>
          </a:stretch>
        </p:blipFill>
        <p:spPr>
          <a:xfrm>
            <a:off x="7760727" y="3968035"/>
            <a:ext cx="2940611" cy="1837882"/>
          </a:xfrm>
          <a:prstGeom prst="rect">
            <a:avLst/>
          </a:prstGeom>
        </p:spPr>
      </p:pic>
      <p:pic>
        <p:nvPicPr>
          <p:cNvPr id="7" name="图片 6" descr="/Users/joanna/Desktop/1图片1.png1图片1"/>
          <p:cNvPicPr>
            <a:picLocks noChangeAspect="1"/>
          </p:cNvPicPr>
          <p:nvPr/>
        </p:nvPicPr>
        <p:blipFill>
          <a:blip r:embed="rId9"/>
          <a:srcRect l="4835" r="4835"/>
          <a:stretch>
            <a:fillRect/>
          </a:stretch>
        </p:blipFill>
        <p:spPr>
          <a:xfrm>
            <a:off x="4646642" y="3968035"/>
            <a:ext cx="2756824" cy="1838383"/>
          </a:xfrm>
          <a:prstGeom prst="rect">
            <a:avLst/>
          </a:prstGeom>
        </p:spPr>
      </p:pic>
      <p:graphicFrame>
        <p:nvGraphicFramePr>
          <p:cNvPr id="2" name="表格 1"/>
          <p:cNvGraphicFramePr/>
          <p:nvPr>
            <p:custDataLst>
              <p:tags r:id="rId3"/>
            </p:custDataLst>
          </p:nvPr>
        </p:nvGraphicFramePr>
        <p:xfrm>
          <a:off x="1426032" y="2135941"/>
          <a:ext cx="9362394" cy="1407359"/>
        </p:xfrm>
        <a:graphic>
          <a:graphicData uri="http://schemas.openxmlformats.org/drawingml/2006/table">
            <a:tbl>
              <a:tblPr/>
              <a:tblGrid>
                <a:gridCol w="3113468">
                  <a:extLst>
                    <a:ext uri="{9D8B030D-6E8A-4147-A177-3AD203B41FA5}">
                      <a16:colId xmlns:a16="http://schemas.microsoft.com/office/drawing/2014/main" val="20000"/>
                    </a:ext>
                  </a:extLst>
                </a:gridCol>
                <a:gridCol w="6248926">
                  <a:extLst>
                    <a:ext uri="{9D8B030D-6E8A-4147-A177-3AD203B41FA5}">
                      <a16:colId xmlns:a16="http://schemas.microsoft.com/office/drawing/2014/main" val="20001"/>
                    </a:ext>
                  </a:extLst>
                </a:gridCol>
              </a:tblGrid>
              <a:tr h="526838">
                <a:tc>
                  <a:txBody>
                    <a:bodyPr/>
                    <a:lstStyle/>
                    <a:p>
                      <a:pPr indent="0" algn="ctr">
                        <a:buNone/>
                      </a:pPr>
                      <a:r>
                        <a:rPr lang="en-US" sz="2000" b="0" dirty="0">
                          <a:solidFill>
                            <a:schemeClr val="bg1"/>
                          </a:solidFill>
                          <a:latin typeface="Times New Roman" panose="02020503050405090304" pitchFamily="18" charset="0"/>
                          <a:ea typeface="方正细黑一简体" panose="03000509000000000000" pitchFamily="65" charset="-122"/>
                          <a:cs typeface="Times New Roman" panose="02020503050405090304" pitchFamily="18" charset="0"/>
                        </a:rPr>
                        <a:t>DAY 1</a:t>
                      </a:r>
                      <a:endParaRPr lang="zh-CN" altLang="en-US" sz="2000" b="0" dirty="0">
                        <a:solidFill>
                          <a:schemeClr val="bg1"/>
                        </a:solidFill>
                        <a:latin typeface="Times New Roman" panose="02020503050405090304" pitchFamily="18" charset="0"/>
                        <a:ea typeface="方正细黑一简体" panose="03000509000000000000" pitchFamily="65" charset="-122"/>
                        <a:cs typeface="Times New Roman" panose="02020503050405090304" pitchFamily="18" charset="0"/>
                      </a:endParaRP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50000"/>
                      </a:schemeClr>
                    </a:solidFill>
                  </a:tcPr>
                </a:tc>
                <a:tc>
                  <a:txBody>
                    <a:bodyPr/>
                    <a:lstStyle/>
                    <a:p>
                      <a:pPr indent="0" algn="ctr">
                        <a:buNone/>
                      </a:pPr>
                      <a:r>
                        <a:rPr lang="en-US" altLang="zh-CN" sz="2000" b="0" dirty="0">
                          <a:solidFill>
                            <a:schemeClr val="bg1"/>
                          </a:solidFill>
                          <a:latin typeface="Times New Roman" panose="02020503050405090304" pitchFamily="18" charset="0"/>
                          <a:ea typeface="方正细黑一简体" panose="03000509000000000000" pitchFamily="65" charset="-122"/>
                          <a:cs typeface="Times New Roman" panose="02020503050405090304" pitchFamily="18" charset="0"/>
                        </a:rPr>
                        <a:t>Hello! Chongqing!</a:t>
                      </a:r>
                      <a:endParaRPr lang="zh-CN" altLang="en-US" sz="2000" b="0" dirty="0">
                        <a:solidFill>
                          <a:schemeClr val="bg1"/>
                        </a:solidFill>
                        <a:latin typeface="Times New Roman" panose="02020503050405090304" pitchFamily="18" charset="0"/>
                        <a:ea typeface="方正细黑一简体" panose="03000509000000000000" pitchFamily="65" charset="-122"/>
                        <a:cs typeface="Times New Roman" panose="02020503050405090304" pitchFamily="18"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50000"/>
                      </a:schemeClr>
                    </a:solidFill>
                  </a:tcPr>
                </a:tc>
                <a:extLst>
                  <a:ext uri="{0D108BD9-81ED-4DB2-BD59-A6C34878D82A}">
                    <a16:rowId xmlns:a16="http://schemas.microsoft.com/office/drawing/2014/main" val="10000"/>
                  </a:ext>
                </a:extLst>
              </a:tr>
              <a:tr h="880521">
                <a:tc>
                  <a:txBody>
                    <a:bodyPr/>
                    <a:lstStyle/>
                    <a:p>
                      <a:pPr indent="0" algn="ctr">
                        <a:buNone/>
                      </a:pPr>
                      <a:r>
                        <a:rPr lang="en-US" altLang="zh-CN" sz="18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Arrive at Chongqing by plane</a:t>
                      </a:r>
                      <a:endParaRPr lang="zh-CN" altLang="en-US" sz="18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endParaRP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ctr">
                        <a:buNone/>
                      </a:pPr>
                      <a:r>
                        <a:rPr lang="en-US" altLang="zh-CN" sz="18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Trip, Airport pickup, Sign in,</a:t>
                      </a:r>
                    </a:p>
                    <a:p>
                      <a:pPr indent="0" algn="ctr">
                        <a:buNone/>
                      </a:pPr>
                      <a:r>
                        <a:rPr lang="en-US" altLang="zh-CN" sz="18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 Check in</a:t>
                      </a:r>
                      <a:endParaRPr lang="zh-CN" altLang="en-US" sz="18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endParaRP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3" name="文本框 2"/>
          <p:cNvSpPr txBox="1"/>
          <p:nvPr>
            <p:custDataLst>
              <p:tags r:id="rId4"/>
            </p:custDataLst>
          </p:nvPr>
        </p:nvSpPr>
        <p:spPr>
          <a:xfrm>
            <a:off x="2221911" y="1223436"/>
            <a:ext cx="3280818" cy="461665"/>
          </a:xfrm>
          <a:prstGeom prst="rect">
            <a:avLst/>
          </a:prstGeom>
          <a:noFill/>
        </p:spPr>
        <p:txBody>
          <a:bodyPr wrap="square" rtlCol="0" anchor="t">
            <a:spAutoFit/>
          </a:bodyPr>
          <a:lstStyle/>
          <a:p>
            <a:r>
              <a:rPr lang="en-US" altLang="zh-CN" sz="2400" dirty="0">
                <a:solidFill>
                  <a:srgbClr val="8A0000"/>
                </a:solidFill>
                <a:latin typeface="Times New Roman" panose="02020503050405090304" pitchFamily="18" charset="0"/>
                <a:ea typeface="方正大标宋简体" panose="02010601030101010101" pitchFamily="2" charset="-122"/>
                <a:cs typeface="Times New Roman" panose="02020503050405090304" pitchFamily="18" charset="0"/>
                <a:sym typeface="+mn-ea"/>
              </a:rPr>
              <a:t>DAY 1 - </a:t>
            </a:r>
            <a:r>
              <a:rPr lang="en-US" altLang="zh-CN" sz="2400" dirty="0">
                <a:solidFill>
                  <a:srgbClr val="8A0000"/>
                </a:solidFill>
                <a:latin typeface="Times New Roman" panose="02020503050405090304" pitchFamily="18" charset="0"/>
                <a:ea typeface="文鼎特粗宋简" panose="02010609010101010101" pitchFamily="49" charset="-122"/>
                <a:cs typeface="Times New Roman" panose="02020503050405090304" pitchFamily="18" charset="0"/>
                <a:sym typeface="+mn-ea"/>
              </a:rPr>
              <a:t>Scheduling</a:t>
            </a:r>
            <a:endParaRPr lang="zh-CN" altLang="en-US" sz="2400" dirty="0">
              <a:solidFill>
                <a:srgbClr val="8A0000"/>
              </a:solidFill>
              <a:latin typeface="Times New Roman" panose="02020503050405090304" pitchFamily="18" charset="0"/>
              <a:ea typeface="文鼎特粗宋简" panose="02010609010101010101" pitchFamily="49" charset="-122"/>
              <a:cs typeface="Times New Roman" panose="02020503050405090304" pitchFamily="18" charset="0"/>
            </a:endParaRPr>
          </a:p>
        </p:txBody>
      </p:sp>
      <p:pic>
        <p:nvPicPr>
          <p:cNvPr id="12" name="图片 11" descr="9b3d430b44010391438f6e58b30ce3b9"/>
          <p:cNvPicPr>
            <a:picLocks noChangeAspect="1"/>
          </p:cNvPicPr>
          <p:nvPr/>
        </p:nvPicPr>
        <p:blipFill>
          <a:blip r:embed="rId10">
            <a:duotone>
              <a:schemeClr val="accent6">
                <a:shade val="45000"/>
                <a:satMod val="135000"/>
              </a:schemeClr>
              <a:prstClr val="white"/>
            </a:duotone>
          </a:blip>
          <a:srcRect l="15773" r="21030"/>
          <a:stretch>
            <a:fillRect/>
          </a:stretch>
        </p:blipFill>
        <p:spPr>
          <a:xfrm rot="16200000">
            <a:off x="757466" y="772388"/>
            <a:ext cx="1491966" cy="1437287"/>
          </a:xfrm>
          <a:prstGeom prst="rect">
            <a:avLst/>
          </a:prstGeom>
        </p:spPr>
      </p:pic>
      <p:sp>
        <p:nvSpPr>
          <p:cNvPr id="13" name="TextBox 12"/>
          <p:cNvSpPr txBox="1"/>
          <p:nvPr/>
        </p:nvSpPr>
        <p:spPr>
          <a:xfrm>
            <a:off x="902718" y="1262044"/>
            <a:ext cx="1405906" cy="369332"/>
          </a:xfrm>
          <a:prstGeom prst="rect">
            <a:avLst/>
          </a:prstGeom>
          <a:noFill/>
        </p:spPr>
        <p:txBody>
          <a:bodyPr wrap="square" rtlCol="0">
            <a:spAutoFit/>
          </a:bodyPr>
          <a:lstStyle/>
          <a:p>
            <a:r>
              <a:rPr lang="en-US" altLang="zh-CN" dirty="0">
                <a:solidFill>
                  <a:schemeClr val="bg1"/>
                </a:solidFill>
                <a:latin typeface="Times New Roman" panose="02020503050405090304" pitchFamily="18" charset="0"/>
                <a:ea typeface="文鼎特粗宋简" panose="02010609010101010101" pitchFamily="49" charset="-122"/>
                <a:cs typeface="Times New Roman" panose="02020503050405090304" pitchFamily="18" charset="0"/>
              </a:rPr>
              <a:t>Chongqing</a:t>
            </a:r>
            <a:endParaRPr lang="zh-CN" altLang="en-US" dirty="0">
              <a:solidFill>
                <a:schemeClr val="bg1"/>
              </a:solidFill>
              <a:latin typeface="Times New Roman" panose="02020503050405090304" pitchFamily="18" charset="0"/>
              <a:ea typeface="文鼎特粗宋简" panose="02010609010101010101" pitchFamily="49" charset="-122"/>
              <a:cs typeface="Times New Roman" panose="02020503050405090304" pitchFamily="18" charset="0"/>
            </a:endParaRPr>
          </a:p>
        </p:txBody>
      </p:sp>
      <p:sp>
        <p:nvSpPr>
          <p:cNvPr id="16" name="直角三角形 15"/>
          <p:cNvSpPr/>
          <p:nvPr/>
        </p:nvSpPr>
        <p:spPr>
          <a:xfrm flipH="1">
            <a:off x="9185910" y="5601335"/>
            <a:ext cx="3006090" cy="1256665"/>
          </a:xfrm>
          <a:prstGeom prst="r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14" name="矩形 13"/>
          <p:cNvSpPr/>
          <p:nvPr>
            <p:custDataLst>
              <p:tags r:id="rId5"/>
            </p:custDataLst>
          </p:nvPr>
        </p:nvSpPr>
        <p:spPr>
          <a:xfrm>
            <a:off x="10494868" y="6367878"/>
            <a:ext cx="1471878" cy="307777"/>
          </a:xfrm>
          <a:prstGeom prst="rect">
            <a:avLst/>
          </a:prstGeom>
          <a:noFill/>
          <a:ln>
            <a:noFill/>
          </a:ln>
        </p:spPr>
        <p:txBody>
          <a:bodyPr wrap="none" rtlCol="0" anchor="t">
            <a:spAutoFit/>
          </a:bodyPr>
          <a:lstStyle/>
          <a:p>
            <a:pPr algn="ctr"/>
            <a:r>
              <a:rPr lang="en-US" altLang="zh-CN" sz="1400" dirty="0" err="1">
                <a:ln w="15875">
                  <a:noFill/>
                </a:ln>
                <a:solidFill>
                  <a:schemeClr val="bg1"/>
                </a:solidFill>
                <a:effectLst/>
                <a:latin typeface="Times New Roman" panose="02020503050405090304" pitchFamily="18" charset="0"/>
                <a:ea typeface="华文仿宋" panose="02010600040101010101" pitchFamily="2" charset="-122"/>
                <a:cs typeface="Times New Roman" panose="02020503050405090304" pitchFamily="18" charset="0"/>
              </a:rPr>
              <a:t>China·C</a:t>
            </a:r>
            <a:r>
              <a:rPr lang="en-US" altLang="zh-CN" sz="1400" dirty="0" err="1">
                <a:ln w="15875">
                  <a:noFill/>
                </a:ln>
                <a:solidFill>
                  <a:schemeClr val="bg1"/>
                </a:solidFill>
                <a:latin typeface="Times New Roman" panose="02020503050405090304" pitchFamily="18" charset="0"/>
                <a:ea typeface="华文仿宋" panose="02010600040101010101" pitchFamily="2" charset="-122"/>
                <a:cs typeface="Times New Roman" panose="02020503050405090304" pitchFamily="18" charset="0"/>
              </a:rPr>
              <a:t>hongqing</a:t>
            </a:r>
            <a:endParaRPr lang="en-US" altLang="zh-CN" sz="1400" dirty="0">
              <a:ln w="15875">
                <a:noFill/>
              </a:ln>
              <a:solidFill>
                <a:schemeClr val="bg1"/>
              </a:solidFill>
              <a:effectLst/>
              <a:latin typeface="Times New Roman" panose="02020503050405090304" pitchFamily="18" charset="0"/>
              <a:ea typeface="华文仿宋" panose="02010600040101010101" pitchFamily="2" charset="-122"/>
              <a:cs typeface="Times New Roman" panose="02020503050405090304" pitchFamily="18" charset="0"/>
            </a:endParaRPr>
          </a:p>
        </p:txBody>
      </p:sp>
      <p:sp>
        <p:nvSpPr>
          <p:cNvPr id="15" name="文本框 14"/>
          <p:cNvSpPr txBox="1"/>
          <p:nvPr/>
        </p:nvSpPr>
        <p:spPr>
          <a:xfrm>
            <a:off x="585886" y="288795"/>
            <a:ext cx="3987630" cy="461665"/>
          </a:xfrm>
          <a:prstGeom prst="rect">
            <a:avLst/>
          </a:prstGeom>
          <a:noFill/>
        </p:spPr>
        <p:txBody>
          <a:bodyPr wrap="none" rtlCol="0">
            <a:spAutoFit/>
          </a:bodyPr>
          <a:lstStyle/>
          <a:p>
            <a:r>
              <a:rPr lang="en-US" altLang="zh-CN" sz="2400" dirty="0">
                <a:solidFill>
                  <a:srgbClr val="8A0000"/>
                </a:solidFill>
                <a:latin typeface="Times New Roman" panose="02020503050405090304" pitchFamily="18" charset="0"/>
                <a:ea typeface="方正细黑一简体" panose="03000509000000000000" pitchFamily="65" charset="-122"/>
                <a:cs typeface="Times New Roman" panose="02020503050405090304" pitchFamily="18" charset="0"/>
              </a:rPr>
              <a:t>【</a:t>
            </a:r>
            <a:r>
              <a:rPr lang="en-US" altLang="zh-CN" sz="2400" b="1" dirty="0">
                <a:latin typeface="Times New Roman" panose="02020503050405090304" pitchFamily="18" charset="0"/>
                <a:cs typeface="Times New Roman" panose="02020503050405090304" pitchFamily="18" charset="0"/>
              </a:rPr>
              <a:t> Itinerary Arrangement </a:t>
            </a:r>
            <a:r>
              <a:rPr lang="en-US" altLang="zh-CN" sz="2400" dirty="0">
                <a:solidFill>
                  <a:srgbClr val="8A0000"/>
                </a:solidFill>
                <a:latin typeface="Times New Roman" panose="02020503050405090304" pitchFamily="18" charset="0"/>
                <a:ea typeface="方正细黑一简体" panose="03000509000000000000" pitchFamily="65" charset="-122"/>
                <a:cs typeface="Times New Roman" panose="02020503050405090304" pitchFamily="18" charset="0"/>
              </a:rPr>
              <a:t>】</a:t>
            </a:r>
            <a:endParaRPr kumimoji="1" lang="zh-CN" altLang="en-US" sz="2400" dirty="0">
              <a:solidFill>
                <a:srgbClr val="8A0000"/>
              </a:solidFill>
              <a:latin typeface="Times New Roman" panose="02020503050405090304" pitchFamily="18" charset="0"/>
              <a:cs typeface="Times New Roman" panose="02020503050405090304" pitchFamily="18" charset="0"/>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b="9805"/>
          <a:stretch/>
        </p:blipFill>
        <p:spPr bwMode="auto">
          <a:xfrm>
            <a:off x="9178950" y="4727557"/>
            <a:ext cx="2571818" cy="193793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表格 3"/>
          <p:cNvGraphicFramePr/>
          <p:nvPr>
            <p:custDataLst>
              <p:tags r:id="rId2"/>
            </p:custDataLst>
          </p:nvPr>
        </p:nvGraphicFramePr>
        <p:xfrm>
          <a:off x="441232" y="686831"/>
          <a:ext cx="8338005" cy="5978661"/>
        </p:xfrm>
        <a:graphic>
          <a:graphicData uri="http://schemas.openxmlformats.org/drawingml/2006/table">
            <a:tbl>
              <a:tblPr/>
              <a:tblGrid>
                <a:gridCol w="1200410">
                  <a:extLst>
                    <a:ext uri="{9D8B030D-6E8A-4147-A177-3AD203B41FA5}">
                      <a16:colId xmlns:a16="http://schemas.microsoft.com/office/drawing/2014/main" val="20000"/>
                    </a:ext>
                  </a:extLst>
                </a:gridCol>
                <a:gridCol w="7137595">
                  <a:extLst>
                    <a:ext uri="{9D8B030D-6E8A-4147-A177-3AD203B41FA5}">
                      <a16:colId xmlns:a16="http://schemas.microsoft.com/office/drawing/2014/main" val="20001"/>
                    </a:ext>
                  </a:extLst>
                </a:gridCol>
              </a:tblGrid>
              <a:tr h="472868">
                <a:tc>
                  <a:txBody>
                    <a:bodyPr/>
                    <a:lstStyle/>
                    <a:p>
                      <a:pPr indent="0" algn="ctr">
                        <a:buNone/>
                      </a:pPr>
                      <a:r>
                        <a:rPr lang="en-US" sz="1800" b="0" dirty="0">
                          <a:solidFill>
                            <a:schemeClr val="bg1"/>
                          </a:solidFill>
                          <a:latin typeface="Times New Roman" panose="02020503050405090304" pitchFamily="18" charset="0"/>
                          <a:ea typeface="方正细黑一简体" panose="03000509000000000000" pitchFamily="65" charset="-122"/>
                          <a:cs typeface="Times New Roman" panose="02020503050405090304" pitchFamily="18" charset="0"/>
                        </a:rPr>
                        <a:t>DAY 2</a:t>
                      </a:r>
                      <a:r>
                        <a:rPr lang="en-US" altLang="zh-CN" sz="1800" b="0" dirty="0">
                          <a:solidFill>
                            <a:schemeClr val="bg1"/>
                          </a:solidFill>
                          <a:latin typeface="Times New Roman" panose="02020503050405090304" pitchFamily="18" charset="0"/>
                          <a:ea typeface="方正细黑一简体" panose="03000509000000000000" pitchFamily="65" charset="-122"/>
                          <a:cs typeface="Times New Roman" panose="02020503050405090304" pitchFamily="18" charset="0"/>
                        </a:rPr>
                        <a:t>-3</a:t>
                      </a:r>
                      <a:endParaRPr lang="zh-CN" altLang="en-US" sz="1800" b="0" dirty="0">
                        <a:solidFill>
                          <a:schemeClr val="bg1"/>
                        </a:solidFill>
                        <a:latin typeface="Times New Roman" panose="02020503050405090304" pitchFamily="18" charset="0"/>
                        <a:ea typeface="方正细黑一简体" panose="03000509000000000000" pitchFamily="65" charset="-122"/>
                        <a:cs typeface="Times New Roman" panose="02020503050405090304" pitchFamily="18"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8A0000"/>
                    </a:solidFill>
                  </a:tcPr>
                </a:tc>
                <a:tc>
                  <a:txBody>
                    <a:bodyPr/>
                    <a:lstStyle/>
                    <a:p>
                      <a:pPr indent="0" algn="ctr">
                        <a:buNone/>
                      </a:pPr>
                      <a:r>
                        <a:rPr lang="en-US" altLang="zh-CN" sz="1800" b="0" dirty="0">
                          <a:solidFill>
                            <a:schemeClr val="bg1"/>
                          </a:solidFill>
                          <a:latin typeface="Times New Roman" panose="02020503050405090304" pitchFamily="18" charset="0"/>
                          <a:ea typeface="方正细黑一简体" panose="03000509000000000000" pitchFamily="65" charset="-122"/>
                          <a:cs typeface="Times New Roman" panose="02020503050405090304" pitchFamily="18" charset="0"/>
                        </a:rPr>
                        <a:t>Southwest University</a:t>
                      </a:r>
                      <a:endParaRPr lang="zh-CN" altLang="en-US" sz="1800" b="0" dirty="0">
                        <a:solidFill>
                          <a:schemeClr val="bg1"/>
                        </a:solidFill>
                        <a:latin typeface="Times New Roman" panose="02020503050405090304" pitchFamily="18" charset="0"/>
                        <a:ea typeface="方正细黑一简体" panose="03000509000000000000" pitchFamily="65" charset="-122"/>
                        <a:cs typeface="Times New Roman" panose="02020503050405090304" pitchFamily="18"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8A0000"/>
                    </a:solidFill>
                  </a:tcPr>
                </a:tc>
                <a:extLst>
                  <a:ext uri="{0D108BD9-81ED-4DB2-BD59-A6C34878D82A}">
                    <a16:rowId xmlns:a16="http://schemas.microsoft.com/office/drawing/2014/main" val="10000"/>
                  </a:ext>
                </a:extLst>
              </a:tr>
              <a:tr h="5505793">
                <a:tc>
                  <a:txBody>
                    <a:bodyPr/>
                    <a:lstStyle/>
                    <a:p>
                      <a:pPr indent="0" algn="ctr">
                        <a:buNone/>
                      </a:pPr>
                      <a:r>
                        <a:rPr lang="en-US" altLang="zh-CN" sz="18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Visit Southwest University</a:t>
                      </a:r>
                    </a:p>
                    <a:p>
                      <a:pPr indent="0" algn="ctr">
                        <a:buNone/>
                      </a:pPr>
                      <a:r>
                        <a:rPr lang="en-US" altLang="zh-CN" sz="18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&amp;</a:t>
                      </a:r>
                    </a:p>
                    <a:p>
                      <a:pPr indent="0" algn="ctr">
                        <a:buNone/>
                      </a:pPr>
                      <a:r>
                        <a:rPr lang="en-US" altLang="zh-CN" sz="18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Seminar</a:t>
                      </a:r>
                      <a:endParaRPr lang="zh-CN" altLang="en-US" sz="18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b="1"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Southwest </a:t>
                      </a:r>
                      <a:r>
                        <a:rPr lang="en-US" sz="1800" b="1" dirty="0" err="1">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University</a:t>
                      </a:r>
                      <a:r>
                        <a:rPr sz="1800" b="1" dirty="0" err="1">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a:t>
                      </a:r>
                      <a:r>
                        <a:rPr lang="en-US" sz="1800" b="1" dirty="0" err="1">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Immersive</a:t>
                      </a:r>
                      <a:r>
                        <a:rPr lang="en-US" sz="1800" b="1"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 </a:t>
                      </a:r>
                      <a:r>
                        <a:rPr lang="en-US" altLang="zh-CN" sz="1800" b="1"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Learning </a:t>
                      </a:r>
                      <a:r>
                        <a:rPr lang="en-US" sz="1800" b="1"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Experience</a:t>
                      </a:r>
                    </a:p>
                    <a:p>
                      <a:pPr marL="0" marR="0" lvl="0" indent="0" algn="l" defTabSz="914400" rtl="0" eaLnBrk="1" fontAlgn="auto" latinLnBrk="0" hangingPunct="1">
                        <a:lnSpc>
                          <a:spcPct val="100000"/>
                        </a:lnSpc>
                        <a:spcBef>
                          <a:spcPts val="0"/>
                        </a:spcBef>
                        <a:spcAft>
                          <a:spcPts val="0"/>
                        </a:spcAft>
                        <a:buClrTx/>
                        <a:buSzTx/>
                        <a:buFontTx/>
                        <a:buNone/>
                        <a:defRPr/>
                      </a:pPr>
                      <a:endParaRPr sz="18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endParaRPr>
                    </a:p>
                    <a:p>
                      <a:pPr indent="0" algn="l">
                        <a:buNone/>
                      </a:pPr>
                      <a:r>
                        <a:rPr lang="en-US" sz="1800" b="1"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Day 2</a:t>
                      </a:r>
                      <a:r>
                        <a:rPr sz="1800" b="1"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a:t>
                      </a:r>
                      <a:endParaRPr lang="en-US" altLang="zh-CN" sz="1800" b="1"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endParaRPr>
                    </a:p>
                    <a:p>
                      <a:pPr marL="285750" indent="-285750" algn="l">
                        <a:buFont typeface="Arial" panose="020B0604020202090204" pitchFamily="34" charset="0"/>
                        <a:buChar char="•"/>
                      </a:pPr>
                      <a:r>
                        <a:rPr lang="en-US" altLang="zh-CN" sz="18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Morning Schedule</a:t>
                      </a:r>
                      <a:r>
                        <a:rPr lang="zh-CN" altLang="en-US" sz="18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a:t>
                      </a:r>
                      <a:r>
                        <a:rPr lang="en-US" sz="18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Visit the university,</a:t>
                      </a:r>
                      <a:r>
                        <a:rPr lang="en-US" altLang="zh-CN" sz="18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 College History Museum, </a:t>
                      </a:r>
                      <a:r>
                        <a:rPr lang="en-US" sz="18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College Museum, Laboratory, group photo</a:t>
                      </a:r>
                      <a:r>
                        <a:rPr lang="en-US" altLang="zh-CN" sz="18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 and lunch</a:t>
                      </a:r>
                      <a:endParaRPr lang="zh-CN" altLang="en-US" sz="18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endParaRPr>
                    </a:p>
                    <a:p>
                      <a:pPr indent="0" algn="l">
                        <a:buNone/>
                      </a:pPr>
                      <a:endParaRPr lang="zh-CN" altLang="en-US" sz="18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endParaRPr>
                    </a:p>
                    <a:p>
                      <a:pPr marL="285750" indent="-285750" algn="l">
                        <a:buFont typeface="Arial" panose="020B0604020202090204" pitchFamily="34" charset="0"/>
                        <a:buChar char="•"/>
                      </a:pPr>
                      <a:r>
                        <a:rPr lang="en-US" altLang="zh-CN" sz="18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Afternoon</a:t>
                      </a:r>
                      <a:r>
                        <a:rPr lang="zh-CN" altLang="en-US" sz="18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 </a:t>
                      </a:r>
                      <a:r>
                        <a:rPr lang="en-US" altLang="zh-CN" sz="18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Schedule</a:t>
                      </a:r>
                      <a:r>
                        <a:rPr lang="zh-CN" altLang="en-US" sz="18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a:t>
                      </a:r>
                      <a:r>
                        <a:rPr lang="en-US" altLang="zh-CN" sz="180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sym typeface="+mn-ea"/>
                        </a:rPr>
                        <a:t>Seminar</a:t>
                      </a:r>
                      <a:endParaRPr lang="en-US" altLang="zh-CN" sz="18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endParaRPr>
                    </a:p>
                    <a:p>
                      <a:pPr indent="0" algn="l">
                        <a:buNone/>
                      </a:pPr>
                      <a:endParaRPr lang="en-US" altLang="zh-CN" sz="18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endParaRPr>
                    </a:p>
                    <a:p>
                      <a:pPr indent="0" algn="l">
                        <a:buNone/>
                      </a:pPr>
                      <a:r>
                        <a:rPr lang="en-US" altLang="zh-CN" sz="1800" b="1"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Day 3:</a:t>
                      </a:r>
                    </a:p>
                    <a:p>
                      <a:pPr marL="285750" indent="-285750" algn="l">
                        <a:buFont typeface="Arial" panose="020B0604020202090204" pitchFamily="34" charset="0"/>
                        <a:buChar char="•"/>
                      </a:pPr>
                      <a:r>
                        <a:rPr lang="en-US" altLang="zh-CN" sz="18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Whole-Day Schedule: Seminar</a:t>
                      </a:r>
                      <a:endParaRPr lang="en-US" sz="18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endParaRPr>
                    </a:p>
                    <a:p>
                      <a:pPr indent="0" algn="l">
                        <a:buNone/>
                      </a:pPr>
                      <a:endParaRPr lang="en-US" sz="18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endParaRPr>
                    </a:p>
                    <a:p>
                      <a:pPr marL="285750" indent="-285750" algn="l">
                        <a:buFont typeface="Wingdings" panose="05000000000000000000" pitchFamily="2" charset="2"/>
                        <a:buChar char="Ø"/>
                      </a:pPr>
                      <a:r>
                        <a:rPr lang="en-US" altLang="zh-CN" sz="1800" b="1"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Seminar Themes</a:t>
                      </a:r>
                      <a:r>
                        <a:rPr lang="en-US" altLang="zh-CN" sz="18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a:t>
                      </a:r>
                    </a:p>
                    <a:p>
                      <a:pPr indent="0" algn="l">
                        <a:buNone/>
                      </a:pPr>
                      <a:r>
                        <a:rPr lang="en-US" altLang="zh-CN" sz="1800" b="0" i="1"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The Development History of Chinese Universities</a:t>
                      </a:r>
                      <a:r>
                        <a:rPr lang="en-US" altLang="zh-CN" sz="18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 </a:t>
                      </a:r>
                      <a:r>
                        <a:rPr lang="en-US" altLang="zh-CN" sz="1800" b="0" i="1"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Interpretation of Study in China Policy</a:t>
                      </a:r>
                      <a:r>
                        <a:rPr lang="en-US" altLang="zh-CN" sz="18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 </a:t>
                      </a:r>
                      <a:r>
                        <a:rPr lang="en-US" altLang="zh-CN" sz="1800" b="0" i="1"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Sharing of Teaching Achievement, Leadership and Scientific Technology, Certificate Ceremony and Signing Ceremony, etc.</a:t>
                      </a:r>
                    </a:p>
                    <a:p>
                      <a:pPr indent="0" algn="l">
                        <a:buNone/>
                      </a:pPr>
                      <a:endParaRPr sz="1800" b="0" i="1"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endParaRPr>
                    </a:p>
                    <a:p>
                      <a:pPr indent="0" algn="l">
                        <a:buNone/>
                      </a:pPr>
                      <a:r>
                        <a:rPr lang="en-US" sz="18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Note</a:t>
                      </a:r>
                      <a:r>
                        <a:rPr sz="18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a:t>
                      </a:r>
                      <a:endParaRPr lang="en-US" sz="18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endParaRPr>
                    </a:p>
                    <a:p>
                      <a:pPr indent="0" algn="l">
                        <a:buNone/>
                      </a:pPr>
                      <a:r>
                        <a:rPr lang="en-US" sz="1800" b="0" i="1"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The above schedule is for reference only and subject to actual arrangement</a:t>
                      </a:r>
                      <a:endParaRPr sz="1800" b="0" i="1"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endParaRP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18" name="文本框 2"/>
          <p:cNvSpPr txBox="1"/>
          <p:nvPr>
            <p:custDataLst>
              <p:tags r:id="rId3"/>
            </p:custDataLst>
          </p:nvPr>
        </p:nvSpPr>
        <p:spPr>
          <a:xfrm>
            <a:off x="1524663" y="154407"/>
            <a:ext cx="4102735" cy="461665"/>
          </a:xfrm>
          <a:prstGeom prst="rect">
            <a:avLst/>
          </a:prstGeom>
          <a:noFill/>
        </p:spPr>
        <p:txBody>
          <a:bodyPr wrap="square" rtlCol="0" anchor="t">
            <a:spAutoFit/>
          </a:bodyPr>
          <a:lstStyle/>
          <a:p>
            <a:r>
              <a:rPr lang="en-US" altLang="zh-CN" sz="2400" dirty="0">
                <a:solidFill>
                  <a:srgbClr val="8A0000"/>
                </a:solidFill>
                <a:latin typeface="Times New Roman" panose="02020503050405090304" pitchFamily="18" charset="0"/>
                <a:ea typeface="方正大标宋简体" panose="02010601030101010101" pitchFamily="2" charset="-122"/>
                <a:cs typeface="Times New Roman" panose="02020503050405090304" pitchFamily="18" charset="0"/>
                <a:sym typeface="+mn-ea"/>
              </a:rPr>
              <a:t>DAY 2-3 </a:t>
            </a:r>
            <a:r>
              <a:rPr lang="en-US" altLang="zh-CN" sz="2400" dirty="0">
                <a:solidFill>
                  <a:srgbClr val="8A0000"/>
                </a:solidFill>
                <a:latin typeface="Times New Roman" panose="02020503050405090304" pitchFamily="18" charset="0"/>
                <a:ea typeface="文鼎特粗宋简" panose="02010609010101010101" pitchFamily="49" charset="-122"/>
                <a:cs typeface="Times New Roman" panose="02020503050405090304" pitchFamily="18" charset="0"/>
                <a:sym typeface="+mn-ea"/>
              </a:rPr>
              <a:t>Scheduling</a:t>
            </a:r>
            <a:endParaRPr lang="zh-CN" altLang="en-US" sz="2400" dirty="0">
              <a:solidFill>
                <a:srgbClr val="8A0000"/>
              </a:solidFill>
              <a:latin typeface="Times New Roman" panose="02020503050405090304" pitchFamily="18" charset="0"/>
              <a:ea typeface="文鼎特粗宋简" panose="02010609010101010101" pitchFamily="49" charset="-122"/>
              <a:cs typeface="Times New Roman" panose="02020503050405090304" pitchFamily="18" charset="0"/>
            </a:endParaRPr>
          </a:p>
        </p:txBody>
      </p:sp>
      <p:sp>
        <p:nvSpPr>
          <p:cNvPr id="21" name="直角三角形 20"/>
          <p:cNvSpPr/>
          <p:nvPr/>
        </p:nvSpPr>
        <p:spPr>
          <a:xfrm flipH="1">
            <a:off x="9185910" y="5601335"/>
            <a:ext cx="3006090" cy="1256665"/>
          </a:xfrm>
          <a:prstGeom prst="r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15" name="矩形 14"/>
          <p:cNvSpPr/>
          <p:nvPr>
            <p:custDataLst>
              <p:tags r:id="rId4"/>
            </p:custDataLst>
          </p:nvPr>
        </p:nvSpPr>
        <p:spPr>
          <a:xfrm>
            <a:off x="10494868" y="6367878"/>
            <a:ext cx="1471878" cy="307777"/>
          </a:xfrm>
          <a:prstGeom prst="rect">
            <a:avLst/>
          </a:prstGeom>
          <a:noFill/>
          <a:ln>
            <a:noFill/>
          </a:ln>
        </p:spPr>
        <p:txBody>
          <a:bodyPr wrap="none" rtlCol="0" anchor="t">
            <a:spAutoFit/>
          </a:bodyPr>
          <a:lstStyle/>
          <a:p>
            <a:pPr algn="ctr"/>
            <a:r>
              <a:rPr lang="en-US" altLang="zh-CN" sz="1400" dirty="0" err="1">
                <a:ln w="15875">
                  <a:noFill/>
                </a:ln>
                <a:solidFill>
                  <a:schemeClr val="bg1"/>
                </a:solidFill>
                <a:effectLst/>
                <a:latin typeface="Times New Roman" panose="02020503050405090304" pitchFamily="18" charset="0"/>
                <a:ea typeface="华文仿宋" panose="02010600040101010101" pitchFamily="2" charset="-122"/>
                <a:cs typeface="Times New Roman" panose="02020503050405090304" pitchFamily="18" charset="0"/>
              </a:rPr>
              <a:t>China·C</a:t>
            </a:r>
            <a:r>
              <a:rPr lang="en-US" altLang="zh-CN" sz="1400" dirty="0" err="1">
                <a:ln w="15875">
                  <a:noFill/>
                </a:ln>
                <a:solidFill>
                  <a:schemeClr val="bg1"/>
                </a:solidFill>
                <a:latin typeface="Times New Roman" panose="02020503050405090304" pitchFamily="18" charset="0"/>
                <a:ea typeface="华文仿宋" panose="02010600040101010101" pitchFamily="2" charset="-122"/>
                <a:cs typeface="Times New Roman" panose="02020503050405090304" pitchFamily="18" charset="0"/>
              </a:rPr>
              <a:t>hongqing</a:t>
            </a:r>
            <a:endParaRPr lang="en-US" altLang="zh-CN" sz="1400" dirty="0">
              <a:ln w="15875">
                <a:noFill/>
              </a:ln>
              <a:solidFill>
                <a:schemeClr val="bg1"/>
              </a:solidFill>
              <a:effectLst/>
              <a:latin typeface="Times New Roman" panose="02020503050405090304" pitchFamily="18" charset="0"/>
              <a:ea typeface="华文仿宋" panose="02010600040101010101" pitchFamily="2" charset="-122"/>
              <a:cs typeface="Times New Roman" panose="02020503050405090304" pitchFamily="18" charset="0"/>
            </a:endParaRPr>
          </a:p>
        </p:txBody>
      </p:sp>
      <p:pic>
        <p:nvPicPr>
          <p:cNvPr id="2" name="图片 1" descr="9b3d430b44010391438f6e58b30ce3b9"/>
          <p:cNvPicPr>
            <a:picLocks noChangeAspect="1"/>
          </p:cNvPicPr>
          <p:nvPr/>
        </p:nvPicPr>
        <p:blipFill>
          <a:blip r:embed="rId7">
            <a:duotone>
              <a:schemeClr val="accent6">
                <a:shade val="45000"/>
                <a:satMod val="135000"/>
              </a:schemeClr>
              <a:prstClr val="white"/>
            </a:duotone>
          </a:blip>
          <a:srcRect l="15773" r="21030"/>
          <a:stretch>
            <a:fillRect/>
          </a:stretch>
        </p:blipFill>
        <p:spPr>
          <a:xfrm rot="16200000">
            <a:off x="368967" y="-95524"/>
            <a:ext cx="1029141" cy="991424"/>
          </a:xfrm>
          <a:prstGeom prst="rect">
            <a:avLst/>
          </a:prstGeom>
        </p:spPr>
      </p:pic>
      <p:sp>
        <p:nvSpPr>
          <p:cNvPr id="6" name="TextBox 12"/>
          <p:cNvSpPr txBox="1"/>
          <p:nvPr/>
        </p:nvSpPr>
        <p:spPr>
          <a:xfrm>
            <a:off x="391029" y="208198"/>
            <a:ext cx="1004550" cy="307777"/>
          </a:xfrm>
          <a:prstGeom prst="rect">
            <a:avLst/>
          </a:prstGeom>
          <a:noFill/>
        </p:spPr>
        <p:txBody>
          <a:bodyPr wrap="square" rtlCol="0">
            <a:spAutoFit/>
          </a:bodyPr>
          <a:lstStyle/>
          <a:p>
            <a:r>
              <a:rPr lang="en-US" altLang="zh-CN" sz="1400" dirty="0">
                <a:solidFill>
                  <a:schemeClr val="bg1"/>
                </a:solidFill>
                <a:latin typeface="Times New Roman" panose="02020503050405090304" pitchFamily="18" charset="0"/>
                <a:ea typeface="文鼎特粗宋简" panose="02010609010101010101" pitchFamily="49" charset="-122"/>
                <a:cs typeface="Times New Roman" panose="02020503050405090304" pitchFamily="18" charset="0"/>
              </a:rPr>
              <a:t>Chongqing</a:t>
            </a:r>
            <a:endParaRPr lang="zh-CN" altLang="en-US" sz="1400" dirty="0">
              <a:solidFill>
                <a:schemeClr val="bg1"/>
              </a:solidFill>
              <a:latin typeface="Times New Roman" panose="02020503050405090304" pitchFamily="18" charset="0"/>
              <a:ea typeface="文鼎特粗宋简" panose="02010609010101010101" pitchFamily="49" charset="-122"/>
              <a:cs typeface="Times New Roman" panose="02020503050405090304" pitchFamily="18" charset="0"/>
            </a:endParaRPr>
          </a:p>
        </p:txBody>
      </p:sp>
      <p:pic>
        <p:nvPicPr>
          <p:cNvPr id="5" name="图片 4">
            <a:extLst>
              <a:ext uri="{FF2B5EF4-FFF2-40B4-BE49-F238E27FC236}">
                <a16:creationId xmlns:a16="http://schemas.microsoft.com/office/drawing/2014/main" id="{D714ACC5-DF34-D963-E687-BDCA434D9B27}"/>
              </a:ext>
            </a:extLst>
          </p:cNvPr>
          <p:cNvPicPr>
            <a:picLocks noChangeAspect="1"/>
          </p:cNvPicPr>
          <p:nvPr/>
        </p:nvPicPr>
        <p:blipFill>
          <a:blip r:embed="rId8" cstate="print">
            <a:extLst>
              <a:ext uri="{28A0092B-C50C-407E-A947-70E740481C1C}">
                <a14:useLocalDpi xmlns:a14="http://schemas.microsoft.com/office/drawing/2010/main" val="0"/>
              </a:ext>
            </a:extLst>
          </a:blip>
          <a:srcRect l="169" r="169"/>
          <a:stretch/>
        </p:blipFill>
        <p:spPr>
          <a:xfrm>
            <a:off x="9178950" y="719489"/>
            <a:ext cx="2560955" cy="1713110"/>
          </a:xfrm>
          <a:prstGeom prst="rect">
            <a:avLst/>
          </a:prstGeom>
        </p:spPr>
      </p:pic>
      <p:pic>
        <p:nvPicPr>
          <p:cNvPr id="7" name="图片 6">
            <a:extLst>
              <a:ext uri="{FF2B5EF4-FFF2-40B4-BE49-F238E27FC236}">
                <a16:creationId xmlns:a16="http://schemas.microsoft.com/office/drawing/2014/main" id="{F888095B-0797-2820-3044-70A6BC6D77BE}"/>
              </a:ext>
            </a:extLst>
          </p:cNvPr>
          <p:cNvPicPr>
            <a:picLocks/>
          </p:cNvPicPr>
          <p:nvPr/>
        </p:nvPicPr>
        <p:blipFill>
          <a:blip r:embed="rId9" cstate="print">
            <a:extLst>
              <a:ext uri="{28A0092B-C50C-407E-A947-70E740481C1C}">
                <a14:useLocalDpi xmlns:a14="http://schemas.microsoft.com/office/drawing/2010/main" val="0"/>
              </a:ext>
            </a:extLst>
          </a:blip>
          <a:srcRect l="3384" r="3384"/>
          <a:stretch/>
        </p:blipFill>
        <p:spPr>
          <a:xfrm>
            <a:off x="9178950" y="2682519"/>
            <a:ext cx="2560955" cy="1831471"/>
          </a:xfrm>
          <a:prstGeom prst="rect">
            <a:avLst/>
          </a:prstGeom>
        </p:spPr>
      </p:pic>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Users/joanna/Desktop/single.pngsingle"/>
          <p:cNvPicPr>
            <a:picLocks noChangeAspect="1"/>
          </p:cNvPicPr>
          <p:nvPr/>
        </p:nvPicPr>
        <p:blipFill>
          <a:blip r:embed="rId6"/>
          <a:srcRect l="21490" t="9178" r="13906" b="10599"/>
          <a:stretch>
            <a:fillRect/>
          </a:stretch>
        </p:blipFill>
        <p:spPr>
          <a:xfrm>
            <a:off x="8074045" y="4838948"/>
            <a:ext cx="2713925" cy="1865394"/>
          </a:xfrm>
          <a:prstGeom prst="rect">
            <a:avLst/>
          </a:prstGeom>
        </p:spPr>
      </p:pic>
      <p:graphicFrame>
        <p:nvGraphicFramePr>
          <p:cNvPr id="4" name="表格 3"/>
          <p:cNvGraphicFramePr/>
          <p:nvPr>
            <p:custDataLst>
              <p:tags r:id="rId2"/>
            </p:custDataLst>
          </p:nvPr>
        </p:nvGraphicFramePr>
        <p:xfrm>
          <a:off x="1230773" y="880654"/>
          <a:ext cx="9546628" cy="3559852"/>
        </p:xfrm>
        <a:graphic>
          <a:graphicData uri="http://schemas.openxmlformats.org/drawingml/2006/table">
            <a:tbl>
              <a:tblPr/>
              <a:tblGrid>
                <a:gridCol w="1838998">
                  <a:extLst>
                    <a:ext uri="{9D8B030D-6E8A-4147-A177-3AD203B41FA5}">
                      <a16:colId xmlns:a16="http://schemas.microsoft.com/office/drawing/2014/main" val="20000"/>
                    </a:ext>
                  </a:extLst>
                </a:gridCol>
                <a:gridCol w="7707630">
                  <a:extLst>
                    <a:ext uri="{9D8B030D-6E8A-4147-A177-3AD203B41FA5}">
                      <a16:colId xmlns:a16="http://schemas.microsoft.com/office/drawing/2014/main" val="20001"/>
                    </a:ext>
                  </a:extLst>
                </a:gridCol>
              </a:tblGrid>
              <a:tr h="470535">
                <a:tc>
                  <a:txBody>
                    <a:bodyPr/>
                    <a:lstStyle/>
                    <a:p>
                      <a:pPr indent="0" algn="ctr">
                        <a:buNone/>
                      </a:pPr>
                      <a:r>
                        <a:rPr lang="en-US" sz="2000" b="0" dirty="0">
                          <a:solidFill>
                            <a:schemeClr val="bg1"/>
                          </a:solidFill>
                          <a:latin typeface="Times New Roman" panose="02020503050405090304" pitchFamily="18" charset="0"/>
                          <a:ea typeface="方正细黑一简体" panose="03000509000000000000" pitchFamily="65" charset="-122"/>
                          <a:cs typeface="Times New Roman" panose="02020503050405090304" pitchFamily="18" charset="0"/>
                        </a:rPr>
                        <a:t>DAY </a:t>
                      </a:r>
                      <a:r>
                        <a:rPr lang="en-US" altLang="zh-CN" sz="2000" b="0" dirty="0">
                          <a:solidFill>
                            <a:schemeClr val="bg1"/>
                          </a:solidFill>
                          <a:latin typeface="Times New Roman" panose="02020503050405090304" pitchFamily="18" charset="0"/>
                          <a:ea typeface="方正细黑一简体" panose="03000509000000000000" pitchFamily="65" charset="-122"/>
                          <a:cs typeface="Times New Roman" panose="02020503050405090304" pitchFamily="18" charset="0"/>
                        </a:rPr>
                        <a:t>4</a:t>
                      </a:r>
                      <a:endParaRPr lang="zh-CN" altLang="en-US" sz="2000" b="0" dirty="0">
                        <a:solidFill>
                          <a:schemeClr val="bg1"/>
                        </a:solidFill>
                        <a:latin typeface="Times New Roman" panose="02020503050405090304" pitchFamily="18" charset="0"/>
                        <a:ea typeface="方正细黑一简体" panose="03000509000000000000" pitchFamily="65" charset="-122"/>
                        <a:cs typeface="Times New Roman" panose="02020503050405090304" pitchFamily="18"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8A0000"/>
                    </a:solidFill>
                  </a:tcPr>
                </a:tc>
                <a:tc>
                  <a:txBody>
                    <a:bodyPr/>
                    <a:lstStyle/>
                    <a:p>
                      <a:pPr indent="0" algn="ctr">
                        <a:buNone/>
                      </a:pPr>
                      <a:r>
                        <a:rPr lang="en-US" altLang="zh-CN" sz="2000" b="0" dirty="0">
                          <a:solidFill>
                            <a:schemeClr val="bg1"/>
                          </a:solidFill>
                          <a:latin typeface="Times New Roman" panose="02020503050405090304" pitchFamily="18" charset="0"/>
                          <a:ea typeface="方正细黑一简体" panose="03000509000000000000" pitchFamily="65" charset="-122"/>
                          <a:cs typeface="Times New Roman" panose="02020503050405090304" pitchFamily="18" charset="0"/>
                        </a:rPr>
                        <a:t>Chongqing Schools</a:t>
                      </a:r>
                      <a:endParaRPr lang="zh-CN" altLang="en-US" sz="2000" b="0" dirty="0">
                        <a:solidFill>
                          <a:schemeClr val="bg1"/>
                        </a:solidFill>
                        <a:latin typeface="Times New Roman" panose="02020503050405090304" pitchFamily="18" charset="0"/>
                        <a:ea typeface="方正细黑一简体" panose="03000509000000000000" pitchFamily="65" charset="-122"/>
                        <a:cs typeface="Times New Roman" panose="02020503050405090304" pitchFamily="18"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8A0000"/>
                    </a:solidFill>
                  </a:tcPr>
                </a:tc>
                <a:extLst>
                  <a:ext uri="{0D108BD9-81ED-4DB2-BD59-A6C34878D82A}">
                    <a16:rowId xmlns:a16="http://schemas.microsoft.com/office/drawing/2014/main" val="10000"/>
                  </a:ext>
                </a:extLst>
              </a:tr>
              <a:tr h="3089317">
                <a:tc>
                  <a:txBody>
                    <a:bodyPr/>
                    <a:lstStyle/>
                    <a:p>
                      <a:pPr indent="0" algn="ctr">
                        <a:buNone/>
                      </a:pPr>
                      <a:r>
                        <a:rPr lang="en-US" altLang="zh-CN" sz="20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Tour and Visit</a:t>
                      </a:r>
                      <a:endParaRPr lang="zh-CN" altLang="en-US" sz="20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endParaRPr>
                    </a:p>
                    <a:p>
                      <a:pPr indent="0" algn="ctr">
                        <a:buNone/>
                      </a:pPr>
                      <a:endParaRPr lang="zh-CN" altLang="en-US" sz="20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chemeClr val="accent6">
                        <a:lumMod val="20000"/>
                        <a:lumOff val="80000"/>
                      </a:schemeClr>
                    </a:solidFill>
                  </a:tcPr>
                </a:tc>
                <a:tc>
                  <a:txBody>
                    <a:bodyPr/>
                    <a:lstStyle/>
                    <a:p>
                      <a:pPr indent="0" algn="l">
                        <a:buNone/>
                      </a:pPr>
                      <a:r>
                        <a:rPr lang="en-US" sz="2000" b="1"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School </a:t>
                      </a:r>
                      <a:r>
                        <a:rPr lang="en-US" sz="2000" b="1" dirty="0" err="1">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T</a:t>
                      </a:r>
                      <a:r>
                        <a:rPr lang="en-US" altLang="zh-CN" sz="2000" b="1" dirty="0" err="1">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our</a:t>
                      </a:r>
                      <a:r>
                        <a:rPr sz="2000" b="1" dirty="0" err="1">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a:t>
                      </a:r>
                      <a:r>
                        <a:rPr lang="en-US" sz="2000" b="1" dirty="0" err="1">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Exploratory</a:t>
                      </a:r>
                      <a:r>
                        <a:rPr lang="en-US" sz="2000" b="1"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 Visit</a:t>
                      </a:r>
                    </a:p>
                    <a:p>
                      <a:pPr indent="0" algn="l">
                        <a:buNone/>
                      </a:pPr>
                      <a:endParaRPr sz="20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endParaRPr>
                    </a:p>
                    <a:p>
                      <a:pPr indent="0" algn="l">
                        <a:buNone/>
                      </a:pPr>
                      <a:r>
                        <a:rPr lang="en-US" sz="2000" b="1"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Day 4</a:t>
                      </a:r>
                      <a:endParaRPr sz="2000" b="1"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endParaRPr>
                    </a:p>
                    <a:p>
                      <a:pPr marL="342900" indent="-342900" algn="l">
                        <a:buFont typeface="Arial" panose="020B0604020202090204" pitchFamily="34" charset="0"/>
                        <a:buChar char="•"/>
                      </a:pPr>
                      <a:r>
                        <a:rPr lang="en-US" sz="20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Morning Schedule: Visit </a:t>
                      </a:r>
                      <a:r>
                        <a:rPr lang="en-US" altLang="zh-CN" sz="20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prestigious university in Chongqing</a:t>
                      </a:r>
                      <a:endParaRPr lang="zh-CN" sz="20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endParaRPr>
                    </a:p>
                    <a:p>
                      <a:pPr indent="0" algn="l">
                        <a:buNone/>
                      </a:pPr>
                      <a:endParaRPr lang="en-US" altLang="zh-CN" sz="20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endParaRPr>
                    </a:p>
                    <a:p>
                      <a:pPr marL="342900" indent="-342900" algn="l">
                        <a:buFont typeface="Arial" panose="020B0604020202090204" pitchFamily="34" charset="0"/>
                        <a:buChar char="•"/>
                      </a:pPr>
                      <a:r>
                        <a:rPr lang="en-US" sz="20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Afternoon Schedule: </a:t>
                      </a:r>
                      <a:r>
                        <a:rPr lang="en-US" altLang="zh-CN" sz="20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Visit prestigious high school </a:t>
                      </a:r>
                      <a:r>
                        <a:rPr lang="en-US" altLang="zh-CN" sz="2000" b="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in Chongqing</a:t>
                      </a:r>
                    </a:p>
                    <a:p>
                      <a:pPr marL="0" indent="0" algn="l">
                        <a:buFont typeface="Arial" panose="020B0604020202090204" pitchFamily="34" charset="0"/>
                        <a:buNone/>
                      </a:pPr>
                      <a:endParaRPr sz="20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endParaRPr>
                    </a:p>
                    <a:p>
                      <a:pPr indent="0" algn="l">
                        <a:buNone/>
                      </a:pPr>
                      <a:r>
                        <a:rPr lang="en-US" altLang="zh-CN" sz="20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Note</a:t>
                      </a:r>
                      <a:r>
                        <a:rPr lang="zh-CN" altLang="en-US" sz="20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a:t>
                      </a:r>
                      <a:endParaRPr lang="en-US" altLang="zh-CN" sz="2000" b="0"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endParaRPr>
                    </a:p>
                    <a:p>
                      <a:pPr indent="0" algn="l">
                        <a:buNone/>
                      </a:pPr>
                      <a:r>
                        <a:rPr lang="en-US" altLang="zh-CN" sz="2000" b="0" i="1" dirty="0">
                          <a:solidFill>
                            <a:srgbClr val="000000"/>
                          </a:solidFill>
                          <a:latin typeface="Times New Roman" panose="02020503050405090304" pitchFamily="18" charset="0"/>
                          <a:ea typeface="方正细黑一简体" panose="03000509000000000000" pitchFamily="65" charset="-122"/>
                          <a:cs typeface="Times New Roman" panose="02020503050405090304" pitchFamily="18" charset="0"/>
                        </a:rPr>
                        <a:t>The above schedule is for reference only and subject to actual arrangement</a:t>
                      </a:r>
                    </a:p>
                  </a:txBody>
                  <a:tcPr marL="12700" marR="12700" marT="1270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18" name="文本框 2"/>
          <p:cNvSpPr txBox="1"/>
          <p:nvPr>
            <p:custDataLst>
              <p:tags r:id="rId3"/>
            </p:custDataLst>
          </p:nvPr>
        </p:nvSpPr>
        <p:spPr>
          <a:xfrm>
            <a:off x="2221865" y="260532"/>
            <a:ext cx="2799715" cy="460375"/>
          </a:xfrm>
          <a:prstGeom prst="rect">
            <a:avLst/>
          </a:prstGeom>
          <a:noFill/>
        </p:spPr>
        <p:txBody>
          <a:bodyPr wrap="square" rtlCol="0" anchor="t">
            <a:spAutoFit/>
          </a:bodyPr>
          <a:lstStyle/>
          <a:p>
            <a:r>
              <a:rPr lang="en-US" altLang="zh-CN" sz="2400" dirty="0">
                <a:solidFill>
                  <a:srgbClr val="8A0000"/>
                </a:solidFill>
                <a:latin typeface="Times New Roman" panose="02020503050405090304" pitchFamily="18" charset="0"/>
                <a:ea typeface="方正大标宋简体" panose="02010601030101010101" pitchFamily="2" charset="-122"/>
                <a:cs typeface="Times New Roman" panose="02020503050405090304" pitchFamily="18" charset="0"/>
                <a:sym typeface="+mn-ea"/>
              </a:rPr>
              <a:t>DAY 4 </a:t>
            </a:r>
            <a:r>
              <a:rPr lang="en-US" altLang="zh-CN" sz="2400" dirty="0">
                <a:solidFill>
                  <a:srgbClr val="8A0000"/>
                </a:solidFill>
                <a:latin typeface="Times New Roman" panose="02020503050405090304" pitchFamily="18" charset="0"/>
                <a:ea typeface="文鼎特粗宋简" panose="02010609010101010101" pitchFamily="49" charset="-122"/>
                <a:cs typeface="Times New Roman" panose="02020503050405090304" pitchFamily="18" charset="0"/>
                <a:sym typeface="+mn-ea"/>
              </a:rPr>
              <a:t>Scheduling</a:t>
            </a:r>
            <a:endParaRPr lang="zh-CN" altLang="en-US" sz="2400" dirty="0">
              <a:solidFill>
                <a:srgbClr val="8A0000"/>
              </a:solidFill>
              <a:latin typeface="Times New Roman" panose="02020503050405090304" pitchFamily="18" charset="0"/>
              <a:ea typeface="文鼎特粗宋简" panose="02010609010101010101" pitchFamily="49" charset="-122"/>
              <a:cs typeface="Times New Roman" panose="02020503050405090304" pitchFamily="18" charset="0"/>
            </a:endParaRPr>
          </a:p>
        </p:txBody>
      </p:sp>
      <p:sp>
        <p:nvSpPr>
          <p:cNvPr id="21" name="直角三角形 20"/>
          <p:cNvSpPr/>
          <p:nvPr/>
        </p:nvSpPr>
        <p:spPr>
          <a:xfrm flipH="1">
            <a:off x="9185910" y="5601335"/>
            <a:ext cx="3006090" cy="1256665"/>
          </a:xfrm>
          <a:prstGeom prst="r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503050405090304" pitchFamily="18" charset="0"/>
              <a:cs typeface="Times New Roman" panose="02020503050405090304" pitchFamily="18" charset="0"/>
            </a:endParaRPr>
          </a:p>
        </p:txBody>
      </p:sp>
      <p:sp>
        <p:nvSpPr>
          <p:cNvPr id="15" name="矩形 14"/>
          <p:cNvSpPr/>
          <p:nvPr>
            <p:custDataLst>
              <p:tags r:id="rId4"/>
            </p:custDataLst>
          </p:nvPr>
        </p:nvSpPr>
        <p:spPr>
          <a:xfrm>
            <a:off x="10494868" y="6367878"/>
            <a:ext cx="1471878" cy="307777"/>
          </a:xfrm>
          <a:prstGeom prst="rect">
            <a:avLst/>
          </a:prstGeom>
          <a:noFill/>
          <a:ln>
            <a:noFill/>
          </a:ln>
        </p:spPr>
        <p:txBody>
          <a:bodyPr wrap="none" rtlCol="0" anchor="t">
            <a:spAutoFit/>
          </a:bodyPr>
          <a:lstStyle/>
          <a:p>
            <a:pPr algn="ctr"/>
            <a:r>
              <a:rPr lang="en-US" altLang="zh-CN" sz="1400" dirty="0" err="1">
                <a:ln w="15875">
                  <a:noFill/>
                </a:ln>
                <a:solidFill>
                  <a:schemeClr val="bg1"/>
                </a:solidFill>
                <a:effectLst/>
                <a:latin typeface="Times New Roman" panose="02020503050405090304" pitchFamily="18" charset="0"/>
                <a:ea typeface="华文仿宋" panose="02010600040101010101" pitchFamily="2" charset="-122"/>
                <a:cs typeface="Times New Roman" panose="02020503050405090304" pitchFamily="18" charset="0"/>
              </a:rPr>
              <a:t>China·C</a:t>
            </a:r>
            <a:r>
              <a:rPr lang="en-US" altLang="zh-CN" sz="1400" dirty="0" err="1">
                <a:ln w="15875">
                  <a:noFill/>
                </a:ln>
                <a:solidFill>
                  <a:schemeClr val="bg1"/>
                </a:solidFill>
                <a:latin typeface="Times New Roman" panose="02020503050405090304" pitchFamily="18" charset="0"/>
                <a:ea typeface="华文仿宋" panose="02010600040101010101" pitchFamily="2" charset="-122"/>
                <a:cs typeface="Times New Roman" panose="02020503050405090304" pitchFamily="18" charset="0"/>
              </a:rPr>
              <a:t>hongqing</a:t>
            </a:r>
            <a:endParaRPr lang="en-US" altLang="zh-CN" sz="1400" dirty="0">
              <a:ln w="15875">
                <a:noFill/>
              </a:ln>
              <a:solidFill>
                <a:schemeClr val="bg1"/>
              </a:solidFill>
              <a:effectLst/>
              <a:latin typeface="Times New Roman" panose="02020503050405090304" pitchFamily="18" charset="0"/>
              <a:ea typeface="华文仿宋" panose="02010600040101010101" pitchFamily="2" charset="-122"/>
              <a:cs typeface="Times New Roman" panose="02020503050405090304" pitchFamily="18" charset="0"/>
            </a:endParaRPr>
          </a:p>
        </p:txBody>
      </p:sp>
      <p:pic>
        <p:nvPicPr>
          <p:cNvPr id="2" name="图片 1" descr="9b3d430b44010391438f6e58b30ce3b9"/>
          <p:cNvPicPr>
            <a:picLocks noChangeAspect="1"/>
          </p:cNvPicPr>
          <p:nvPr/>
        </p:nvPicPr>
        <p:blipFill>
          <a:blip r:embed="rId7">
            <a:duotone>
              <a:schemeClr val="accent6">
                <a:shade val="45000"/>
                <a:satMod val="135000"/>
              </a:schemeClr>
              <a:prstClr val="white"/>
            </a:duotone>
          </a:blip>
          <a:srcRect l="15773" r="21030"/>
          <a:stretch>
            <a:fillRect/>
          </a:stretch>
        </p:blipFill>
        <p:spPr>
          <a:xfrm rot="16200000">
            <a:off x="908080" y="-30119"/>
            <a:ext cx="1192954" cy="1149234"/>
          </a:xfrm>
          <a:prstGeom prst="rect">
            <a:avLst/>
          </a:prstGeom>
        </p:spPr>
      </p:pic>
      <p:sp>
        <p:nvSpPr>
          <p:cNvPr id="5" name="TextBox 12"/>
          <p:cNvSpPr txBox="1"/>
          <p:nvPr/>
        </p:nvSpPr>
        <p:spPr>
          <a:xfrm>
            <a:off x="996367" y="337474"/>
            <a:ext cx="1269042" cy="307777"/>
          </a:xfrm>
          <a:prstGeom prst="rect">
            <a:avLst/>
          </a:prstGeom>
          <a:noFill/>
        </p:spPr>
        <p:txBody>
          <a:bodyPr wrap="square" rtlCol="0">
            <a:spAutoFit/>
          </a:bodyPr>
          <a:lstStyle/>
          <a:p>
            <a:r>
              <a:rPr lang="en-US" altLang="zh-CN" sz="1400" dirty="0">
                <a:solidFill>
                  <a:schemeClr val="bg1"/>
                </a:solidFill>
                <a:latin typeface="Times New Roman" panose="02020503050405090304" pitchFamily="18" charset="0"/>
                <a:ea typeface="文鼎特粗宋简" panose="02010609010101010101" pitchFamily="49" charset="-122"/>
                <a:cs typeface="Times New Roman" panose="02020503050405090304" pitchFamily="18" charset="0"/>
              </a:rPr>
              <a:t>Chongqing</a:t>
            </a:r>
            <a:endParaRPr lang="zh-CN" altLang="en-US" dirty="0">
              <a:solidFill>
                <a:schemeClr val="bg1"/>
              </a:solidFill>
              <a:latin typeface="Times New Roman" panose="02020503050405090304" pitchFamily="18" charset="0"/>
              <a:ea typeface="文鼎特粗宋简" panose="02010609010101010101" pitchFamily="49" charset="-122"/>
              <a:cs typeface="Times New Roman" panose="02020503050405090304" pitchFamily="18" charset="0"/>
            </a:endParaRPr>
          </a:p>
        </p:txBody>
      </p:sp>
      <p:pic>
        <p:nvPicPr>
          <p:cNvPr id="6" name="图片 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1175638" y="4908601"/>
            <a:ext cx="2714324" cy="1809549"/>
          </a:xfrm>
          <a:prstGeom prst="rect">
            <a:avLst/>
          </a:prstGeom>
        </p:spPr>
      </p:pic>
      <p:pic>
        <p:nvPicPr>
          <p:cNvPr id="8" name="图片 7"/>
          <p:cNvPicPr>
            <a:picLocks noChangeAspect="1"/>
          </p:cNvPicPr>
          <p:nvPr/>
        </p:nvPicPr>
        <p:blipFill>
          <a:blip r:embed="rId9" cstate="print">
            <a:extLst>
              <a:ext uri="{28A0092B-C50C-407E-A947-70E740481C1C}">
                <a14:useLocalDpi xmlns:a14="http://schemas.microsoft.com/office/drawing/2010/main" val="0"/>
              </a:ext>
            </a:extLst>
          </a:blip>
          <a:srcRect l="183" r="183"/>
          <a:stretch>
            <a:fillRect/>
          </a:stretch>
        </p:blipFill>
        <p:spPr>
          <a:xfrm>
            <a:off x="4620898" y="4880679"/>
            <a:ext cx="2787832" cy="1865395"/>
          </a:xfrm>
          <a:prstGeom prst="rect">
            <a:avLst/>
          </a:prstGeom>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GuidesStyle_Normal&quot;,&quot;Name&quot;:&quot;GuidesStyle_Normal&quot;,&quot;Kind&quot;:0,&quot;OldGuidesSetting&quot;:{&quot;HeaderHeight&quot;:15.0,&quot;FooterHeight&quot;:9.0,&quot;SideMargin&quot;:5.5,&quot;TopMargin&quot;:0.0,&quot;BottomMargin&quot;:0.0,&quot;IntervalMargin&quot;:1.5}}"/>
</p:tagLst>
</file>

<file path=ppt/tags/tag10.xml><?xml version="1.0" encoding="utf-8"?>
<p:tagLst xmlns:a="http://schemas.openxmlformats.org/drawingml/2006/main" xmlns:r="http://schemas.openxmlformats.org/officeDocument/2006/relationships" xmlns:p="http://schemas.openxmlformats.org/presentationml/2006/main">
  <p:tag name="TABLE_ENDDRAG_ORIGIN_RECT" val="718*157"/>
  <p:tag name="TABLE_ENDDRAG_RECT" val="194*333*718*158"/>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4.xml><?xml version="1.0" encoding="utf-8"?>
<p:tagLst xmlns:a="http://schemas.openxmlformats.org/drawingml/2006/main" xmlns:r="http://schemas.openxmlformats.org/officeDocument/2006/relationships" xmlns:p="http://schemas.openxmlformats.org/presentationml/2006/main">
  <p:tag name="TABLE_ENDDRAG_ORIGIN_RECT" val="682*262"/>
  <p:tag name="TABLE_ENDDRAG_RECT" val="110*100*682*262"/>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8.xml><?xml version="1.0" encoding="utf-8"?>
<p:tagLst xmlns:a="http://schemas.openxmlformats.org/drawingml/2006/main" xmlns:r="http://schemas.openxmlformats.org/officeDocument/2006/relationships" xmlns:p="http://schemas.openxmlformats.org/presentationml/2006/main">
  <p:tag name="TABLE_ENDDRAG_ORIGIN_RECT" val="682*262"/>
  <p:tag name="TABLE_ENDDRAG_RECT" val="110*100*682*262"/>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TABLE_ENDDRAG_ORIGIN_RECT" val="730*153"/>
  <p:tag name="TABLE_ENDDRAG_RECT" val="111*142*730*153"/>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TABLE_ENDDRAG_ORIGIN_RECT" val="710*163"/>
  <p:tag name="TABLE_ENDDRAG_RECT" val="111*137*710*163"/>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TABLE_ENDDRAG_ORIGIN_RECT" val="668*176"/>
  <p:tag name="TABLE_ENDDRAG_RECT" val="135*331*668*176"/>
</p:tagLst>
</file>

<file path=ppt/tags/tag3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REFSHAPE" val="238693884"/>
  <p:tag name="KSO_WM_UNIT_PLACING_PICTURE_USER_VIEWPORT" val="{&quot;height&quot;:6390,&quot;width&quot;:9600}"/>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REFSHAPE" val="238693884"/>
  <p:tag name="KSO_WM_UNIT_PLACING_PICTURE_USER_VIEWPORT" val="{&quot;height&quot;:6390,&quot;width&quot;:9600}"/>
</p:tagLst>
</file>

<file path=ppt/theme/theme1.xml><?xml version="1.0" encoding="utf-8"?>
<a:theme xmlns:a="http://schemas.openxmlformats.org/drawingml/2006/main" name="Designed by OfficePLUS">
  <a:themeElements>
    <a:clrScheme name="iSlide">
      <a:dk1>
        <a:srgbClr val="2F2F2F"/>
      </a:dk1>
      <a:lt1>
        <a:srgbClr val="FFFFFF"/>
      </a:lt1>
      <a:dk2>
        <a:srgbClr val="778495"/>
      </a:dk2>
      <a:lt2>
        <a:srgbClr val="F0F0F0"/>
      </a:lt2>
      <a:accent1>
        <a:srgbClr val="FFAC06"/>
      </a:accent1>
      <a:accent2>
        <a:srgbClr val="617CF8"/>
      </a:accent2>
      <a:accent3>
        <a:srgbClr val="24D9D9"/>
      </a:accent3>
      <a:accent4>
        <a:srgbClr val="FF5C90"/>
      </a:accent4>
      <a:accent5>
        <a:srgbClr val="FA8817"/>
      </a:accent5>
      <a:accent6>
        <a:srgbClr val="539EE7"/>
      </a:accent6>
      <a:hlink>
        <a:srgbClr val="F84D4D"/>
      </a:hlink>
      <a:folHlink>
        <a:srgbClr val="979797"/>
      </a:folHlink>
    </a:clrScheme>
    <a:fontScheme name="iSlide">
      <a:majorFont>
        <a:latin typeface="Arial"/>
        <a:ea typeface="微软雅黑"/>
        <a:cs typeface=""/>
      </a:majorFont>
      <a:minorFont>
        <a:latin typeface="Arial"/>
        <a:ea typeface="微软雅黑"/>
        <a:cs typeface=""/>
      </a:minorFont>
    </a:fontScheme>
    <a:fmtScheme name="iSlid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970</Words>
  <Application>Microsoft Office PowerPoint</Application>
  <PresentationFormat>宽屏</PresentationFormat>
  <Paragraphs>132</Paragraphs>
  <Slides>14</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14</vt:i4>
      </vt:variant>
    </vt:vector>
  </HeadingPairs>
  <TitlesOfParts>
    <vt:vector size="20" baseType="lpstr">
      <vt:lpstr>Times New Roman Regular</vt:lpstr>
      <vt:lpstr>Arial</vt:lpstr>
      <vt:lpstr>Calibri</vt:lpstr>
      <vt:lpstr>Times New Roman</vt:lpstr>
      <vt:lpstr>Wingdings</vt:lpstr>
      <vt:lpstr>Designed by OfficePLUS</vt:lpstr>
      <vt:lpstr>Indonesian Presidents Group  Study Tour in Chongqing</vt:lpstr>
      <vt:lpstr>PowerPoint 演示文稿</vt:lpstr>
      <vt:lpstr>Indonesian Presidents Group · Study Tour in Chongqing</vt:lpstr>
      <vt:lpstr>Indonesian Presidents Group · Study Tour in Chongqing</vt:lpstr>
      <vt:lpstr>Indonesian Presidents Group · Study Tour in Chongqing</vt:lpstr>
      <vt:lpstr>Indonesian Presidents Group · Study Tour in Chongqing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OfficePLUS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OfficePLUS PowerPoint Template</dc:title>
  <dc:creator>OfficePLUS</dc:creator>
  <cp:lastModifiedBy>Dan Sun</cp:lastModifiedBy>
  <cp:revision>48</cp:revision>
  <cp:lastPrinted>2024-12-27T07:50:27Z</cp:lastPrinted>
  <dcterms:created xsi:type="dcterms:W3CDTF">2024-12-27T07:50:27Z</dcterms:created>
  <dcterms:modified xsi:type="dcterms:W3CDTF">2024-12-27T08:22:34Z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EFF01295078FE3345B506E675614B191_43</vt:lpwstr>
  </property>
  <property fmtid="{D5CDD505-2E9C-101B-9397-08002B2CF9AE}" pid="3" name="KSOProductBuildVer">
    <vt:lpwstr>2052-6.12.1.8902</vt:lpwstr>
  </property>
</Properties>
</file>